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charts/chart13.xml" ContentType="application/vnd.openxmlformats-officedocument.drawingml.chart+xml"/>
  <Override PartName="/ppt/drawings/drawing13.xml" ContentType="application/vnd.openxmlformats-officedocument.drawingml.chartshapes+xml"/>
  <Override PartName="/ppt/charts/chart14.xml" ContentType="application/vnd.openxmlformats-officedocument.drawingml.chart+xml"/>
  <Override PartName="/ppt/drawings/drawing14.xml" ContentType="application/vnd.openxmlformats-officedocument.drawingml.chartshapes+xml"/>
  <Override PartName="/ppt/charts/chart15.xml" ContentType="application/vnd.openxmlformats-officedocument.drawingml.chart+xml"/>
  <Override PartName="/ppt/drawings/drawing15.xml" ContentType="application/vnd.openxmlformats-officedocument.drawingml.chartshapes+xml"/>
  <Override PartName="/ppt/charts/chart16.xml" ContentType="application/vnd.openxmlformats-officedocument.drawingml.chart+xml"/>
  <Override PartName="/ppt/drawings/drawing16.xml" ContentType="application/vnd.openxmlformats-officedocument.drawingml.chartshapes+xml"/>
  <Override PartName="/ppt/charts/chart17.xml" ContentType="application/vnd.openxmlformats-officedocument.drawingml.chart+xml"/>
  <Override PartName="/ppt/drawings/drawing17.xml" ContentType="application/vnd.openxmlformats-officedocument.drawingml.chartshapes+xml"/>
  <Override PartName="/ppt/charts/chart18.xml" ContentType="application/vnd.openxmlformats-officedocument.drawingml.chart+xml"/>
  <Override PartName="/ppt/drawings/drawing18.xml" ContentType="application/vnd.openxmlformats-officedocument.drawingml.chartshapes+xml"/>
  <Override PartName="/ppt/charts/chart19.xml" ContentType="application/vnd.openxmlformats-officedocument.drawingml.chart+xml"/>
  <Override PartName="/ppt/drawings/drawing19.xml" ContentType="application/vnd.openxmlformats-officedocument.drawingml.chartshapes+xml"/>
  <Override PartName="/ppt/charts/chart20.xml" ContentType="application/vnd.openxmlformats-officedocument.drawingml.chart+xml"/>
  <Override PartName="/ppt/drawings/drawing20.xml" ContentType="application/vnd.openxmlformats-officedocument.drawingml.chartshapes+xml"/>
  <Override PartName="/ppt/charts/chart21.xml" ContentType="application/vnd.openxmlformats-officedocument.drawingml.chart+xml"/>
  <Override PartName="/ppt/drawings/drawing21.xml" ContentType="application/vnd.openxmlformats-officedocument.drawingml.chartshapes+xml"/>
  <Override PartName="/ppt/charts/chart22.xml" ContentType="application/vnd.openxmlformats-officedocument.drawingml.chart+xml"/>
  <Override PartName="/ppt/drawings/drawing22.xml" ContentType="application/vnd.openxmlformats-officedocument.drawingml.chartshapes+xml"/>
  <Override PartName="/ppt/charts/chart23.xml" ContentType="application/vnd.openxmlformats-officedocument.drawingml.chart+xml"/>
  <Override PartName="/ppt/drawings/drawing23.xml" ContentType="application/vnd.openxmlformats-officedocument.drawingml.chartshapes+xml"/>
  <Override PartName="/ppt/charts/chart24.xml" ContentType="application/vnd.openxmlformats-officedocument.drawingml.chart+xml"/>
  <Override PartName="/ppt/drawings/drawing24.xml" ContentType="application/vnd.openxmlformats-officedocument.drawingml.chartshapes+xml"/>
  <Override PartName="/ppt/charts/chart25.xml" ContentType="application/vnd.openxmlformats-officedocument.drawingml.chart+xml"/>
  <Override PartName="/ppt/drawings/drawing25.xml" ContentType="application/vnd.openxmlformats-officedocument.drawingml.chartshapes+xml"/>
  <Override PartName="/ppt/charts/chart26.xml" ContentType="application/vnd.openxmlformats-officedocument.drawingml.chart+xml"/>
  <Override PartName="/ppt/drawings/drawing26.xml" ContentType="application/vnd.openxmlformats-officedocument.drawingml.chartshapes+xml"/>
  <Override PartName="/ppt/charts/chart27.xml" ContentType="application/vnd.openxmlformats-officedocument.drawingml.chart+xml"/>
  <Override PartName="/ppt/drawings/drawing27.xml" ContentType="application/vnd.openxmlformats-officedocument.drawingml.chartshapes+xml"/>
  <Override PartName="/ppt/charts/chart28.xml" ContentType="application/vnd.openxmlformats-officedocument.drawingml.chart+xml"/>
  <Override PartName="/ppt/drawings/drawing28.xml" ContentType="application/vnd.openxmlformats-officedocument.drawingml.chartshapes+xml"/>
  <Override PartName="/ppt/charts/chart29.xml" ContentType="application/vnd.openxmlformats-officedocument.drawingml.chart+xml"/>
  <Override PartName="/ppt/drawings/drawing29.xml" ContentType="application/vnd.openxmlformats-officedocument.drawingml.chartshapes+xml"/>
  <Override PartName="/ppt/charts/chart30.xml" ContentType="application/vnd.openxmlformats-officedocument.drawingml.chart+xml"/>
  <Override PartName="/ppt/drawings/drawing30.xml" ContentType="application/vnd.openxmlformats-officedocument.drawingml.chartshapes+xml"/>
  <Override PartName="/ppt/charts/chart31.xml" ContentType="application/vnd.openxmlformats-officedocument.drawingml.chart+xml"/>
  <Override PartName="/ppt/drawings/drawing31.xml" ContentType="application/vnd.openxmlformats-officedocument.drawingml.chartshapes+xml"/>
  <Override PartName="/ppt/charts/chart32.xml" ContentType="application/vnd.openxmlformats-officedocument.drawingml.chart+xml"/>
  <Override PartName="/ppt/drawings/drawing32.xml" ContentType="application/vnd.openxmlformats-officedocument.drawingml.chartshape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54" r:id="rId3"/>
    <p:sldMasterId id="2147483656" r:id="rId4"/>
    <p:sldMasterId id="2147483658" r:id="rId5"/>
  </p:sldMasterIdLst>
  <p:notesMasterIdLst>
    <p:notesMasterId r:id="rId74"/>
  </p:notesMasterIdLst>
  <p:handoutMasterIdLst>
    <p:handoutMasterId r:id="rId75"/>
  </p:handoutMasterIdLst>
  <p:sldIdLst>
    <p:sldId id="313" r:id="rId6"/>
    <p:sldId id="539" r:id="rId7"/>
    <p:sldId id="540" r:id="rId8"/>
    <p:sldId id="541" r:id="rId9"/>
    <p:sldId id="542" r:id="rId10"/>
    <p:sldId id="445" r:id="rId11"/>
    <p:sldId id="465" r:id="rId12"/>
    <p:sldId id="496" r:id="rId13"/>
    <p:sldId id="537" r:id="rId14"/>
    <p:sldId id="494" r:id="rId15"/>
    <p:sldId id="450" r:id="rId16"/>
    <p:sldId id="475" r:id="rId17"/>
    <p:sldId id="476" r:id="rId18"/>
    <p:sldId id="497" r:id="rId19"/>
    <p:sldId id="498" r:id="rId20"/>
    <p:sldId id="501" r:id="rId21"/>
    <p:sldId id="502" r:id="rId22"/>
    <p:sldId id="503" r:id="rId23"/>
    <p:sldId id="504" r:id="rId24"/>
    <p:sldId id="512" r:id="rId25"/>
    <p:sldId id="505" r:id="rId26"/>
    <p:sldId id="506" r:id="rId27"/>
    <p:sldId id="507" r:id="rId28"/>
    <p:sldId id="509" r:id="rId29"/>
    <p:sldId id="510" r:id="rId30"/>
    <p:sldId id="538" r:id="rId31"/>
    <p:sldId id="511" r:id="rId32"/>
    <p:sldId id="495" r:id="rId33"/>
    <p:sldId id="508" r:id="rId34"/>
    <p:sldId id="514" r:id="rId35"/>
    <p:sldId id="515" r:id="rId36"/>
    <p:sldId id="517" r:id="rId37"/>
    <p:sldId id="516" r:id="rId38"/>
    <p:sldId id="520" r:id="rId39"/>
    <p:sldId id="518" r:id="rId40"/>
    <p:sldId id="521" r:id="rId41"/>
    <p:sldId id="522" r:id="rId42"/>
    <p:sldId id="523" r:id="rId43"/>
    <p:sldId id="524" r:id="rId44"/>
    <p:sldId id="519" r:id="rId45"/>
    <p:sldId id="525" r:id="rId46"/>
    <p:sldId id="513" r:id="rId47"/>
    <p:sldId id="478" r:id="rId48"/>
    <p:sldId id="484" r:id="rId49"/>
    <p:sldId id="486" r:id="rId50"/>
    <p:sldId id="488" r:id="rId51"/>
    <p:sldId id="481" r:id="rId52"/>
    <p:sldId id="489" r:id="rId53"/>
    <p:sldId id="490" r:id="rId54"/>
    <p:sldId id="527" r:id="rId55"/>
    <p:sldId id="483" r:id="rId56"/>
    <p:sldId id="479" r:id="rId57"/>
    <p:sldId id="528" r:id="rId58"/>
    <p:sldId id="487" r:id="rId59"/>
    <p:sldId id="530" r:id="rId60"/>
    <p:sldId id="529" r:id="rId61"/>
    <p:sldId id="531" r:id="rId62"/>
    <p:sldId id="482" r:id="rId63"/>
    <p:sldId id="491" r:id="rId64"/>
    <p:sldId id="492" r:id="rId65"/>
    <p:sldId id="493" r:id="rId66"/>
    <p:sldId id="485" r:id="rId67"/>
    <p:sldId id="532" r:id="rId68"/>
    <p:sldId id="533" r:id="rId69"/>
    <p:sldId id="534" r:id="rId70"/>
    <p:sldId id="535" r:id="rId71"/>
    <p:sldId id="536" r:id="rId72"/>
    <p:sldId id="365" r:id="rId73"/>
  </p:sldIdLst>
  <p:sldSz cx="9361488" cy="7200900"/>
  <p:notesSz cx="7099300" cy="10236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BD00"/>
    <a:srgbClr val="D0DF00"/>
    <a:srgbClr val="00915A"/>
    <a:srgbClr val="78848A"/>
    <a:srgbClr val="DEE1E2"/>
    <a:srgbClr val="80E0A7"/>
    <a:srgbClr val="00AB8E"/>
    <a:srgbClr val="EE2D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34588" autoAdjust="0"/>
    <p:restoredTop sz="86391" autoAdjust="0"/>
  </p:normalViewPr>
  <p:slideViewPr>
    <p:cSldViewPr snapToGrid="0">
      <p:cViewPr>
        <p:scale>
          <a:sx n="90" d="100"/>
          <a:sy n="90" d="100"/>
        </p:scale>
        <p:origin x="-2250" y="-420"/>
      </p:cViewPr>
      <p:guideLst>
        <p:guide orient="horz" pos="621"/>
        <p:guide orient="horz" pos="4535"/>
        <p:guide orient="horz" pos="3825"/>
        <p:guide pos="3513"/>
        <p:guide pos="4989"/>
        <p:guide pos="5653"/>
        <p:guide pos="614"/>
        <p:guide pos="58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-3366" y="-108"/>
      </p:cViewPr>
      <p:guideLst>
        <p:guide orient="horz" pos="3223"/>
        <p:guide pos="22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presProps" Target="pres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dfs\root\fo\prod\cb\re\610\$STAT\VEARY\D'Arvisenet\MPOct02.xls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dfs\root\fo\prod\cb\re\610\$STAT\VEARY\D'Arvisenet\US%20Euro2.xls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dfs\root\fo\prod\cb\re\610\$STAT\VEARY\D'Arvisenet\US%20Euro2.xls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dfs\root\fo\prod\cb\re\610\$STAT\VEARY\D'Arvisenet\Graph-Jap%20suite.xls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\\dfs\root\fo\prod\cb\re\610\$STAT\VEARY\D'Arvisenet\Graph-Jap.xls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file:///\\dfs\root\fo\prod\cb\re\610\$STAT\VEARY\D'Arvisenet\Graph-Jap%20suite.xls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file:///\\dfs\root\fo\prod\cb\re\610\$STAT\VEARY\D'Arvisenet\Graph-Jap%20suite.xls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oleObject" Target="file:///\\dfs\root\fo\prod\cb\re\610\$STAT\VEARY\D'Arvisenet\Graph-Jap%20suite.xls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oleObject" Target="file:///\\dfs\root\fo\prod\cb\re\610\$STAT\VEARY\D'Arvisenet\Graph-UK.xls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oleObject" Target="file:///\\dfs\root\fo\prod\cb\re\610\$STAT\VEARY\D'Arvisenet\Graph-UK.xls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oleObject" Target="file:///\\dfs\root\fo\prod\cb\re\610\$STAT\VEARY\D'Arvisenet\Graph-UK4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dfs\root\fo\prod\cb\re\610\$STAT\VEARY\D'Arvisenet\MPOct02.xls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oleObject" Target="file:///\\dfs\root\fo\prod\cb\re\610\$STAT\VEARY\D'Arvisenet\CJ%20PDA%20oct2013.xlsx" TargetMode="Externa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oleObject" Target="file:///\\dfs\root\fo\prod\cb\re\610\$STAT\VEARY\D'Arvisenet\G%20Euro11.xls" TargetMode="Externa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2.xml"/><Relationship Id="rId1" Type="http://schemas.openxmlformats.org/officeDocument/2006/relationships/oleObject" Target="file:///\\dfs\root\fo\prod\cb\re\610\$STAT\VEARY\D'Arvisenet\Graph-Euro5.xls" TargetMode="Externa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3.xml"/><Relationship Id="rId1" Type="http://schemas.openxmlformats.org/officeDocument/2006/relationships/oleObject" Target="file:///\\dfs\root\fo\prod\cb\re\610\$STAT\VEARY\D'Arvisenet\G%20Euro11.xls" TargetMode="Externa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4.xml"/><Relationship Id="rId1" Type="http://schemas.openxmlformats.org/officeDocument/2006/relationships/oleObject" Target="file:///\\dfs\root\fo\prod\cb\re\610\$STAT\VEARY\D'Arvisenet\G&#233;n&#233;ral.xls" TargetMode="Externa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5.xml"/><Relationship Id="rId1" Type="http://schemas.openxmlformats.org/officeDocument/2006/relationships/oleObject" Target="file:///\\dfs\root\fo\prod\cb\re\610\$STAT\VEARY\D'Arvisenet\US%20Euro2.xls" TargetMode="Externa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6.xml"/><Relationship Id="rId1" Type="http://schemas.openxmlformats.org/officeDocument/2006/relationships/oleObject" Target="file:///\\dfs\root\fo\prod\cb\re\610\$STAT\VEARY\D'Arvisenet\G%20Euro7suite.xls" TargetMode="Externa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7.xml"/><Relationship Id="rId1" Type="http://schemas.openxmlformats.org/officeDocument/2006/relationships/oleObject" Target="file:///\\dfs\root\fo\prod\cb\re\610\$STAT\VEARY\D'Arvisenet\PIIGS.xls" TargetMode="Externa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8.xml"/><Relationship Id="rId1" Type="http://schemas.openxmlformats.org/officeDocument/2006/relationships/oleObject" Target="file:///\\dfs\root\fo\prod\cb\re\610\$STAT\VEARY\D'Arvisenet\G&#233;n&#233;ral2.xls" TargetMode="Externa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9.xml"/><Relationship Id="rId1" Type="http://schemas.openxmlformats.org/officeDocument/2006/relationships/oleObject" Target="file:///\\dfs\root\fo\prod\cb\re\610\$STAT\VEARY\D'Arvisenet\Graph-Euro7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dfs\root\fo\prod\cb\re\610\$STAT\VEARY\D'Arvisenet\General3.xls" TargetMode="Externa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0.xml"/><Relationship Id="rId1" Type="http://schemas.openxmlformats.org/officeDocument/2006/relationships/oleObject" Target="file:///\\dfs\root\fo\prod\cb\re\610\$STAT\VEARY\D'Arvisenet\PIIGS.xls" TargetMode="Externa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1.xml"/><Relationship Id="rId1" Type="http://schemas.openxmlformats.org/officeDocument/2006/relationships/oleObject" Target="file:///\\dfs\root\fo\prod\cb\re\610\$STAT\VEARY\D'Arvisenet\G&#233;n&#233;ral.xls" TargetMode="Externa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2.xml"/><Relationship Id="rId1" Type="http://schemas.openxmlformats.org/officeDocument/2006/relationships/oleObject" Target="file:///\\dfs\root\fo\prod\cb\re\610\$STAT\VEARY\D'Arvisenet\PIIGS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dfs\root\fo\prod\cb\re\610\$STAT\VEARY\D'Arvisenet\Graph-USA2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dfs\root\fo\prod\cb\re\610\$STAT\VEARY\D'Arvisenet\F160503.xls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dfs\root\fo\prod\cb\re\610\$STAT\VEARY\D'Arvisenet\G%20USA5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dfs\root\fo\prod\cb\re\610\$STAT\VEARY\D'Arvisenet\US%20Euro3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dfs\root\fo\prod\cb\re\610\$STAT\VEARY\D'Arvisenet\US%20Euro1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dfs\root\fo\prod\cb\re\610\$STAT\VEARY\D'Arvisenet\US02050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91666666666667E-2"/>
          <c:y val="9.1062394603709948E-2"/>
          <c:w val="0.95208333333333328"/>
          <c:h val="0.784737178123004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'F2'!$B$8</c:f>
              <c:strCache>
                <c:ptCount val="1"/>
                <c:pt idx="0">
                  <c:v>World</c:v>
                </c:pt>
              </c:strCache>
            </c:strRef>
          </c:tx>
          <c:spPr>
            <a:solidFill>
              <a:srgbClr val="00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1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5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5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cat>
            <c:strRef>
              <c:f>'F2'!$A$31:$A$46</c:f>
              <c:strCache>
                <c:ptCount val="16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  <c:pt idx="15">
                  <c:v>15f</c:v>
                </c:pt>
              </c:strCache>
            </c:strRef>
          </c:cat>
          <c:val>
            <c:numRef>
              <c:f>'F2'!$B$31:$B$46</c:f>
              <c:numCache>
                <c:formatCode>0.00</c:formatCode>
                <c:ptCount val="16"/>
                <c:pt idx="0">
                  <c:v>4.7860000000000005</c:v>
                </c:pt>
                <c:pt idx="1">
                  <c:v>2.4609999999999999</c:v>
                </c:pt>
                <c:pt idx="2">
                  <c:v>3.012</c:v>
                </c:pt>
                <c:pt idx="3">
                  <c:v>4.0360000000000005</c:v>
                </c:pt>
                <c:pt idx="4">
                  <c:v>5.4370000000000003</c:v>
                </c:pt>
                <c:pt idx="5">
                  <c:v>4.883</c:v>
                </c:pt>
                <c:pt idx="6">
                  <c:v>5.5570000000000004</c:v>
                </c:pt>
                <c:pt idx="7">
                  <c:v>5.673</c:v>
                </c:pt>
                <c:pt idx="8">
                  <c:v>3.0380000000000003</c:v>
                </c:pt>
                <c:pt idx="9">
                  <c:v>1.3000000000000001E-2</c:v>
                </c:pt>
                <c:pt idx="10">
                  <c:v>5.4320000000000004</c:v>
                </c:pt>
                <c:pt idx="11">
                  <c:v>4.1429999999999998</c:v>
                </c:pt>
                <c:pt idx="12">
                  <c:v>3.3650000000000002</c:v>
                </c:pt>
                <c:pt idx="13">
                  <c:v>3.2789999999999999</c:v>
                </c:pt>
                <c:pt idx="14">
                  <c:v>3.3130000000000002</c:v>
                </c:pt>
                <c:pt idx="15">
                  <c:v>3.847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1118976"/>
        <c:axId val="171120512"/>
      </c:barChart>
      <c:lineChart>
        <c:grouping val="standard"/>
        <c:varyColors val="0"/>
        <c:ser>
          <c:idx val="2"/>
          <c:order val="1"/>
          <c:tx>
            <c:strRef>
              <c:f>'F2'!$J$8</c:f>
              <c:strCache>
                <c:ptCount val="1"/>
                <c:pt idx="0">
                  <c:v>Developing countries</c:v>
                </c:pt>
              </c:strCache>
            </c:strRef>
          </c:tx>
          <c:spPr>
            <a:ln w="38100">
              <a:solidFill>
                <a:srgbClr val="C0C0C0"/>
              </a:solidFill>
              <a:prstDash val="solid"/>
            </a:ln>
          </c:spPr>
          <c:marker>
            <c:symbol val="none"/>
          </c:marker>
          <c:dPt>
            <c:idx val="14"/>
            <c:bubble3D val="0"/>
            <c:spPr>
              <a:ln w="38100">
                <a:solidFill>
                  <a:srgbClr val="C0C0C0"/>
                </a:solidFill>
                <a:prstDash val="sysDot"/>
              </a:ln>
            </c:spPr>
          </c:dPt>
          <c:dPt>
            <c:idx val="15"/>
            <c:bubble3D val="0"/>
            <c:spPr>
              <a:ln w="38100">
                <a:solidFill>
                  <a:srgbClr val="C0C0C0"/>
                </a:solidFill>
                <a:prstDash val="sysDot"/>
              </a:ln>
            </c:spPr>
          </c:dPt>
          <c:dPt>
            <c:idx val="33"/>
            <c:bubble3D val="0"/>
          </c:dPt>
          <c:dPt>
            <c:idx val="34"/>
            <c:bubble3D val="0"/>
            <c:spPr>
              <a:ln w="38100">
                <a:solidFill>
                  <a:srgbClr val="C0C0C0"/>
                </a:solidFill>
                <a:prstDash val="sysDot"/>
              </a:ln>
            </c:spPr>
          </c:dPt>
          <c:dPt>
            <c:idx val="35"/>
            <c:bubble3D val="0"/>
            <c:spPr>
              <a:ln w="38100">
                <a:solidFill>
                  <a:srgbClr val="C0C0C0"/>
                </a:solidFill>
                <a:prstDash val="sysDot"/>
              </a:ln>
            </c:spPr>
          </c:dPt>
          <c:cat>
            <c:strRef>
              <c:f>'F2'!$A$31:$A$46</c:f>
              <c:strCache>
                <c:ptCount val="16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  <c:pt idx="15">
                  <c:v>15f</c:v>
                </c:pt>
              </c:strCache>
            </c:strRef>
          </c:cat>
          <c:val>
            <c:numRef>
              <c:f>'F2'!$J$31:$J$46</c:f>
              <c:numCache>
                <c:formatCode>0.00</c:formatCode>
                <c:ptCount val="16"/>
                <c:pt idx="0">
                  <c:v>5.7220000000000004</c:v>
                </c:pt>
                <c:pt idx="1">
                  <c:v>3.7879999999999998</c:v>
                </c:pt>
                <c:pt idx="2">
                  <c:v>4.649</c:v>
                </c:pt>
                <c:pt idx="3">
                  <c:v>6.4119999999999999</c:v>
                </c:pt>
                <c:pt idx="4">
                  <c:v>7.9880000000000004</c:v>
                </c:pt>
                <c:pt idx="5">
                  <c:v>7.2560000000000002</c:v>
                </c:pt>
                <c:pt idx="6">
                  <c:v>8.2210000000000001</c:v>
                </c:pt>
                <c:pt idx="7">
                  <c:v>8.5990000000000002</c:v>
                </c:pt>
                <c:pt idx="8">
                  <c:v>5.8019999999999996</c:v>
                </c:pt>
                <c:pt idx="9">
                  <c:v>3.0840000000000001</c:v>
                </c:pt>
                <c:pt idx="10">
                  <c:v>7.4770000000000003</c:v>
                </c:pt>
                <c:pt idx="11">
                  <c:v>6.2009999999999996</c:v>
                </c:pt>
                <c:pt idx="12">
                  <c:v>5.0750000000000002</c:v>
                </c:pt>
                <c:pt idx="13">
                  <c:v>4.7389999999999999</c:v>
                </c:pt>
                <c:pt idx="14">
                  <c:v>4.43</c:v>
                </c:pt>
                <c:pt idx="15">
                  <c:v>4.95</c:v>
                </c:pt>
              </c:numCache>
            </c:numRef>
          </c:val>
          <c:smooth val="1"/>
        </c:ser>
        <c:ser>
          <c:idx val="1"/>
          <c:order val="2"/>
          <c:tx>
            <c:strRef>
              <c:f>'F2'!$K$8</c:f>
              <c:strCache>
                <c:ptCount val="1"/>
                <c:pt idx="0">
                  <c:v>Advanced countries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none"/>
          </c:marker>
          <c:dPt>
            <c:idx val="14"/>
            <c:bubble3D val="0"/>
            <c:spPr>
              <a:ln w="38100">
                <a:solidFill>
                  <a:srgbClr val="0000FF"/>
                </a:solidFill>
                <a:prstDash val="sysDot"/>
              </a:ln>
            </c:spPr>
          </c:dPt>
          <c:dPt>
            <c:idx val="15"/>
            <c:bubble3D val="0"/>
            <c:spPr>
              <a:ln w="38100">
                <a:solidFill>
                  <a:srgbClr val="0000FF"/>
                </a:solidFill>
                <a:prstDash val="sysDot"/>
              </a:ln>
            </c:spPr>
          </c:dPt>
          <c:dPt>
            <c:idx val="33"/>
            <c:bubble3D val="0"/>
          </c:dPt>
          <c:dPt>
            <c:idx val="34"/>
            <c:bubble3D val="0"/>
            <c:spPr>
              <a:ln w="38100">
                <a:solidFill>
                  <a:srgbClr val="0000FF"/>
                </a:solidFill>
                <a:prstDash val="sysDot"/>
              </a:ln>
            </c:spPr>
          </c:dPt>
          <c:dPt>
            <c:idx val="35"/>
            <c:bubble3D val="0"/>
            <c:spPr>
              <a:ln w="38100">
                <a:solidFill>
                  <a:srgbClr val="0000FF"/>
                </a:solidFill>
                <a:prstDash val="sysDot"/>
              </a:ln>
            </c:spPr>
          </c:dPt>
          <c:cat>
            <c:strRef>
              <c:f>'F2'!$A$31:$A$46</c:f>
              <c:strCache>
                <c:ptCount val="16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  <c:pt idx="15">
                  <c:v>15f</c:v>
                </c:pt>
              </c:strCache>
            </c:strRef>
          </c:cat>
          <c:val>
            <c:numRef>
              <c:f>'F2'!$K$31:$K$46</c:f>
              <c:numCache>
                <c:formatCode>0.00</c:formatCode>
                <c:ptCount val="16"/>
                <c:pt idx="0">
                  <c:v>4.0869999999999997</c:v>
                </c:pt>
                <c:pt idx="1">
                  <c:v>1.446</c:v>
                </c:pt>
                <c:pt idx="2">
                  <c:v>1.726</c:v>
                </c:pt>
                <c:pt idx="3">
                  <c:v>2.0920000000000001</c:v>
                </c:pt>
                <c:pt idx="4">
                  <c:v>3.2450000000000001</c:v>
                </c:pt>
                <c:pt idx="5">
                  <c:v>2.758</c:v>
                </c:pt>
                <c:pt idx="6">
                  <c:v>3.0539999999999998</c:v>
                </c:pt>
                <c:pt idx="7">
                  <c:v>2.7690000000000001</c:v>
                </c:pt>
                <c:pt idx="8">
                  <c:v>0.14199999999999999</c:v>
                </c:pt>
                <c:pt idx="9">
                  <c:v>-3.4089999999999998</c:v>
                </c:pt>
                <c:pt idx="10">
                  <c:v>3.0569999999999999</c:v>
                </c:pt>
                <c:pt idx="11">
                  <c:v>1.6579999999999999</c:v>
                </c:pt>
                <c:pt idx="12">
                  <c:v>1.2250000000000001</c:v>
                </c:pt>
                <c:pt idx="13">
                  <c:v>1.391</c:v>
                </c:pt>
                <c:pt idx="14">
                  <c:v>1.8340000000000001</c:v>
                </c:pt>
                <c:pt idx="15">
                  <c:v>2.3490000000000002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118976"/>
        <c:axId val="171120512"/>
      </c:lineChart>
      <c:catAx>
        <c:axId val="171118976"/>
        <c:scaling>
          <c:orientation val="minMax"/>
        </c:scaling>
        <c:delete val="0"/>
        <c:axPos val="b"/>
        <c:numFmt formatCode="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1711205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1120512"/>
        <c:scaling>
          <c:orientation val="minMax"/>
          <c:max val="10"/>
          <c:min val="-4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171118976"/>
        <c:crosses val="autoZero"/>
        <c:crossBetween val="between"/>
        <c:majorUnit val="2"/>
        <c:minorUnit val="2"/>
      </c:valAx>
      <c:spPr>
        <a:noFill/>
        <a:ln w="254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6.0416666666666667E-2"/>
          <c:y val="0.65523444704547074"/>
          <c:w val="0.29166666666666669"/>
          <c:h val="0.22424913102078459"/>
        </c:manualLayout>
      </c:layout>
      <c:overlay val="0"/>
      <c:spPr>
        <a:solidFill>
          <a:srgbClr val="FFFFFF">
            <a:alpha val="0"/>
          </a:srgbClr>
        </a:solidFill>
        <a:ln w="25400">
          <a:noFill/>
        </a:ln>
      </c:spPr>
      <c:txPr>
        <a:bodyPr/>
        <a:lstStyle/>
        <a:p>
          <a:pPr>
            <a:defRPr sz="1655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fr-FR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749999999999997E-2"/>
          <c:y val="9.274873524451939E-2"/>
          <c:w val="0.94062500000000004"/>
          <c:h val="0.77912357239128893"/>
        </c:manualLayout>
      </c:layout>
      <c:lineChart>
        <c:grouping val="standard"/>
        <c:varyColors val="0"/>
        <c:ser>
          <c:idx val="2"/>
          <c:order val="0"/>
          <c:tx>
            <c:strRef>
              <c:f>'F2'!$L$7</c:f>
              <c:strCache>
                <c:ptCount val="1"/>
                <c:pt idx="0">
                  <c:v>Effective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numRef>
              <c:f>'F2'!$J$61:$J$843</c:f>
              <c:numCache>
                <c:formatCode>m/d/yyyy</c:formatCode>
                <c:ptCount val="783"/>
                <c:pt idx="0">
                  <c:v>36532</c:v>
                </c:pt>
                <c:pt idx="1">
                  <c:v>36539</c:v>
                </c:pt>
                <c:pt idx="2">
                  <c:v>36546</c:v>
                </c:pt>
                <c:pt idx="3">
                  <c:v>36553</c:v>
                </c:pt>
                <c:pt idx="4">
                  <c:v>36560</c:v>
                </c:pt>
                <c:pt idx="5">
                  <c:v>36567</c:v>
                </c:pt>
                <c:pt idx="6">
                  <c:v>36574</c:v>
                </c:pt>
                <c:pt idx="7">
                  <c:v>36581</c:v>
                </c:pt>
                <c:pt idx="8">
                  <c:v>36588</c:v>
                </c:pt>
                <c:pt idx="9">
                  <c:v>36595</c:v>
                </c:pt>
                <c:pt idx="10">
                  <c:v>36602</c:v>
                </c:pt>
                <c:pt idx="11">
                  <c:v>36609</c:v>
                </c:pt>
                <c:pt idx="12">
                  <c:v>36616</c:v>
                </c:pt>
                <c:pt idx="13">
                  <c:v>36623</c:v>
                </c:pt>
                <c:pt idx="14">
                  <c:v>36630</c:v>
                </c:pt>
                <c:pt idx="15">
                  <c:v>36637</c:v>
                </c:pt>
                <c:pt idx="16">
                  <c:v>36644</c:v>
                </c:pt>
                <c:pt idx="17">
                  <c:v>36651</c:v>
                </c:pt>
                <c:pt idx="18">
                  <c:v>36658</c:v>
                </c:pt>
                <c:pt idx="19">
                  <c:v>36665</c:v>
                </c:pt>
                <c:pt idx="20">
                  <c:v>36672</c:v>
                </c:pt>
                <c:pt idx="21">
                  <c:v>36679</c:v>
                </c:pt>
                <c:pt idx="22">
                  <c:v>36686</c:v>
                </c:pt>
                <c:pt idx="23">
                  <c:v>36693</c:v>
                </c:pt>
                <c:pt idx="24">
                  <c:v>36700</c:v>
                </c:pt>
                <c:pt idx="25">
                  <c:v>36707</c:v>
                </c:pt>
                <c:pt idx="26">
                  <c:v>36714</c:v>
                </c:pt>
                <c:pt idx="27">
                  <c:v>36721</c:v>
                </c:pt>
                <c:pt idx="28">
                  <c:v>36728</c:v>
                </c:pt>
                <c:pt idx="29">
                  <c:v>36735</c:v>
                </c:pt>
                <c:pt idx="30">
                  <c:v>36742</c:v>
                </c:pt>
                <c:pt idx="31">
                  <c:v>36749</c:v>
                </c:pt>
                <c:pt idx="32">
                  <c:v>36756</c:v>
                </c:pt>
                <c:pt idx="33">
                  <c:v>36763</c:v>
                </c:pt>
                <c:pt idx="34">
                  <c:v>36770</c:v>
                </c:pt>
                <c:pt idx="35">
                  <c:v>36777</c:v>
                </c:pt>
                <c:pt idx="36">
                  <c:v>36784</c:v>
                </c:pt>
                <c:pt idx="37">
                  <c:v>36791</c:v>
                </c:pt>
                <c:pt idx="38">
                  <c:v>36798</c:v>
                </c:pt>
                <c:pt idx="39">
                  <c:v>36805</c:v>
                </c:pt>
                <c:pt idx="40">
                  <c:v>36812</c:v>
                </c:pt>
                <c:pt idx="41">
                  <c:v>36819</c:v>
                </c:pt>
                <c:pt idx="42">
                  <c:v>36826</c:v>
                </c:pt>
                <c:pt idx="43">
                  <c:v>36833</c:v>
                </c:pt>
                <c:pt idx="44">
                  <c:v>36840</c:v>
                </c:pt>
                <c:pt idx="45">
                  <c:v>36847</c:v>
                </c:pt>
                <c:pt idx="46">
                  <c:v>36854</c:v>
                </c:pt>
                <c:pt idx="47">
                  <c:v>36861</c:v>
                </c:pt>
                <c:pt idx="48">
                  <c:v>36868</c:v>
                </c:pt>
                <c:pt idx="49">
                  <c:v>36875</c:v>
                </c:pt>
                <c:pt idx="50">
                  <c:v>36882</c:v>
                </c:pt>
                <c:pt idx="51">
                  <c:v>36889</c:v>
                </c:pt>
                <c:pt idx="52">
                  <c:v>36896</c:v>
                </c:pt>
                <c:pt idx="53">
                  <c:v>36903</c:v>
                </c:pt>
                <c:pt idx="54">
                  <c:v>36910</c:v>
                </c:pt>
                <c:pt idx="55">
                  <c:v>36917</c:v>
                </c:pt>
                <c:pt idx="56">
                  <c:v>36924</c:v>
                </c:pt>
                <c:pt idx="57">
                  <c:v>36931</c:v>
                </c:pt>
                <c:pt idx="58">
                  <c:v>36938</c:v>
                </c:pt>
                <c:pt idx="59">
                  <c:v>36945</c:v>
                </c:pt>
                <c:pt idx="60">
                  <c:v>36952</c:v>
                </c:pt>
                <c:pt idx="61">
                  <c:v>36959</c:v>
                </c:pt>
                <c:pt idx="62">
                  <c:v>36966</c:v>
                </c:pt>
                <c:pt idx="63">
                  <c:v>36973</c:v>
                </c:pt>
                <c:pt idx="64">
                  <c:v>36980</c:v>
                </c:pt>
                <c:pt idx="65">
                  <c:v>36987</c:v>
                </c:pt>
                <c:pt idx="66">
                  <c:v>36994</c:v>
                </c:pt>
                <c:pt idx="67">
                  <c:v>37001</c:v>
                </c:pt>
                <c:pt idx="68">
                  <c:v>37008</c:v>
                </c:pt>
                <c:pt idx="69">
                  <c:v>37015</c:v>
                </c:pt>
                <c:pt idx="70">
                  <c:v>37022</c:v>
                </c:pt>
                <c:pt idx="71">
                  <c:v>37029</c:v>
                </c:pt>
                <c:pt idx="72">
                  <c:v>37036</c:v>
                </c:pt>
                <c:pt idx="73">
                  <c:v>37043</c:v>
                </c:pt>
                <c:pt idx="74">
                  <c:v>37050</c:v>
                </c:pt>
                <c:pt idx="75">
                  <c:v>37057</c:v>
                </c:pt>
                <c:pt idx="76">
                  <c:v>37064</c:v>
                </c:pt>
                <c:pt idx="77">
                  <c:v>37071</c:v>
                </c:pt>
                <c:pt idx="78">
                  <c:v>37078</c:v>
                </c:pt>
                <c:pt idx="79">
                  <c:v>37085</c:v>
                </c:pt>
                <c:pt idx="80">
                  <c:v>37092</c:v>
                </c:pt>
                <c:pt idx="81">
                  <c:v>37099</c:v>
                </c:pt>
                <c:pt idx="82">
                  <c:v>37106</c:v>
                </c:pt>
                <c:pt idx="83">
                  <c:v>37113</c:v>
                </c:pt>
                <c:pt idx="84">
                  <c:v>37120</c:v>
                </c:pt>
                <c:pt idx="85">
                  <c:v>37127</c:v>
                </c:pt>
                <c:pt idx="86">
                  <c:v>37134</c:v>
                </c:pt>
                <c:pt idx="87">
                  <c:v>37141</c:v>
                </c:pt>
                <c:pt idx="88">
                  <c:v>37148</c:v>
                </c:pt>
                <c:pt idx="89">
                  <c:v>37155</c:v>
                </c:pt>
                <c:pt idx="90">
                  <c:v>37162</c:v>
                </c:pt>
                <c:pt idx="91">
                  <c:v>37169</c:v>
                </c:pt>
                <c:pt idx="92">
                  <c:v>37176</c:v>
                </c:pt>
                <c:pt idx="93">
                  <c:v>37183</c:v>
                </c:pt>
                <c:pt idx="94">
                  <c:v>37190</c:v>
                </c:pt>
                <c:pt idx="95">
                  <c:v>37197</c:v>
                </c:pt>
                <c:pt idx="96">
                  <c:v>37204</c:v>
                </c:pt>
                <c:pt idx="97">
                  <c:v>37211</c:v>
                </c:pt>
                <c:pt idx="98">
                  <c:v>37218</c:v>
                </c:pt>
                <c:pt idx="99">
                  <c:v>37225</c:v>
                </c:pt>
                <c:pt idx="100">
                  <c:v>37232</c:v>
                </c:pt>
                <c:pt idx="101">
                  <c:v>37239</c:v>
                </c:pt>
                <c:pt idx="102">
                  <c:v>37246</c:v>
                </c:pt>
                <c:pt idx="103">
                  <c:v>37253</c:v>
                </c:pt>
                <c:pt idx="104">
                  <c:v>37260</c:v>
                </c:pt>
                <c:pt idx="105">
                  <c:v>37267</c:v>
                </c:pt>
                <c:pt idx="106">
                  <c:v>37274</c:v>
                </c:pt>
                <c:pt idx="107">
                  <c:v>37281</c:v>
                </c:pt>
                <c:pt idx="108">
                  <c:v>37288</c:v>
                </c:pt>
                <c:pt idx="109">
                  <c:v>37295</c:v>
                </c:pt>
                <c:pt idx="110">
                  <c:v>37302</c:v>
                </c:pt>
                <c:pt idx="111">
                  <c:v>37309</c:v>
                </c:pt>
                <c:pt idx="112">
                  <c:v>37316</c:v>
                </c:pt>
                <c:pt idx="113">
                  <c:v>37323</c:v>
                </c:pt>
                <c:pt idx="114">
                  <c:v>37330</c:v>
                </c:pt>
                <c:pt idx="115">
                  <c:v>37337</c:v>
                </c:pt>
                <c:pt idx="116">
                  <c:v>37344</c:v>
                </c:pt>
                <c:pt idx="117">
                  <c:v>37351</c:v>
                </c:pt>
                <c:pt idx="118">
                  <c:v>37358</c:v>
                </c:pt>
                <c:pt idx="119">
                  <c:v>37365</c:v>
                </c:pt>
                <c:pt idx="120">
                  <c:v>37372</c:v>
                </c:pt>
                <c:pt idx="121">
                  <c:v>37379</c:v>
                </c:pt>
                <c:pt idx="122">
                  <c:v>37386</c:v>
                </c:pt>
                <c:pt idx="123">
                  <c:v>37393</c:v>
                </c:pt>
                <c:pt idx="124">
                  <c:v>37400</c:v>
                </c:pt>
                <c:pt idx="125">
                  <c:v>37407</c:v>
                </c:pt>
                <c:pt idx="126">
                  <c:v>37414</c:v>
                </c:pt>
                <c:pt idx="127">
                  <c:v>37421</c:v>
                </c:pt>
                <c:pt idx="128">
                  <c:v>37428</c:v>
                </c:pt>
                <c:pt idx="129">
                  <c:v>37435</c:v>
                </c:pt>
                <c:pt idx="130">
                  <c:v>37442</c:v>
                </c:pt>
                <c:pt idx="131">
                  <c:v>37449</c:v>
                </c:pt>
                <c:pt idx="132">
                  <c:v>37456</c:v>
                </c:pt>
                <c:pt idx="133">
                  <c:v>37463</c:v>
                </c:pt>
                <c:pt idx="134">
                  <c:v>37470</c:v>
                </c:pt>
                <c:pt idx="135">
                  <c:v>37477</c:v>
                </c:pt>
                <c:pt idx="136">
                  <c:v>37484</c:v>
                </c:pt>
                <c:pt idx="137">
                  <c:v>37491</c:v>
                </c:pt>
                <c:pt idx="138">
                  <c:v>37498</c:v>
                </c:pt>
                <c:pt idx="139">
                  <c:v>37505</c:v>
                </c:pt>
                <c:pt idx="140">
                  <c:v>37512</c:v>
                </c:pt>
                <c:pt idx="141">
                  <c:v>37519</c:v>
                </c:pt>
                <c:pt idx="142">
                  <c:v>37526</c:v>
                </c:pt>
                <c:pt idx="143">
                  <c:v>37533</c:v>
                </c:pt>
                <c:pt idx="144">
                  <c:v>37540</c:v>
                </c:pt>
                <c:pt idx="145">
                  <c:v>37547</c:v>
                </c:pt>
                <c:pt idx="146">
                  <c:v>37554</c:v>
                </c:pt>
                <c:pt idx="147">
                  <c:v>37561</c:v>
                </c:pt>
                <c:pt idx="148">
                  <c:v>37568</c:v>
                </c:pt>
                <c:pt idx="149">
                  <c:v>37575</c:v>
                </c:pt>
                <c:pt idx="150">
                  <c:v>37582</c:v>
                </c:pt>
                <c:pt idx="151">
                  <c:v>37589</c:v>
                </c:pt>
                <c:pt idx="152">
                  <c:v>37596</c:v>
                </c:pt>
                <c:pt idx="153">
                  <c:v>37603</c:v>
                </c:pt>
                <c:pt idx="154">
                  <c:v>37610</c:v>
                </c:pt>
                <c:pt idx="155">
                  <c:v>37617</c:v>
                </c:pt>
                <c:pt idx="156">
                  <c:v>37624</c:v>
                </c:pt>
                <c:pt idx="157">
                  <c:v>37631</c:v>
                </c:pt>
                <c:pt idx="158">
                  <c:v>37638</c:v>
                </c:pt>
                <c:pt idx="159">
                  <c:v>37645</c:v>
                </c:pt>
                <c:pt idx="160">
                  <c:v>37652</c:v>
                </c:pt>
                <c:pt idx="161">
                  <c:v>37659</c:v>
                </c:pt>
                <c:pt idx="162">
                  <c:v>37666</c:v>
                </c:pt>
                <c:pt idx="163">
                  <c:v>37673</c:v>
                </c:pt>
                <c:pt idx="164">
                  <c:v>37680</c:v>
                </c:pt>
                <c:pt idx="165">
                  <c:v>37687</c:v>
                </c:pt>
                <c:pt idx="166">
                  <c:v>37694</c:v>
                </c:pt>
                <c:pt idx="167">
                  <c:v>37701</c:v>
                </c:pt>
                <c:pt idx="168">
                  <c:v>37708</c:v>
                </c:pt>
                <c:pt idx="169">
                  <c:v>37715</c:v>
                </c:pt>
                <c:pt idx="170">
                  <c:v>37722</c:v>
                </c:pt>
                <c:pt idx="171">
                  <c:v>37729</c:v>
                </c:pt>
                <c:pt idx="172">
                  <c:v>37736</c:v>
                </c:pt>
                <c:pt idx="173">
                  <c:v>37743</c:v>
                </c:pt>
                <c:pt idx="174">
                  <c:v>37750</c:v>
                </c:pt>
                <c:pt idx="175">
                  <c:v>37757</c:v>
                </c:pt>
                <c:pt idx="176">
                  <c:v>37764</c:v>
                </c:pt>
                <c:pt idx="177">
                  <c:v>37771</c:v>
                </c:pt>
                <c:pt idx="178">
                  <c:v>37778</c:v>
                </c:pt>
                <c:pt idx="179">
                  <c:v>37785</c:v>
                </c:pt>
                <c:pt idx="180">
                  <c:v>37792</c:v>
                </c:pt>
                <c:pt idx="181">
                  <c:v>37799</c:v>
                </c:pt>
                <c:pt idx="182">
                  <c:v>37806</c:v>
                </c:pt>
                <c:pt idx="183">
                  <c:v>37813</c:v>
                </c:pt>
                <c:pt idx="184">
                  <c:v>37820</c:v>
                </c:pt>
                <c:pt idx="185">
                  <c:v>37827</c:v>
                </c:pt>
                <c:pt idx="186">
                  <c:v>37834</c:v>
                </c:pt>
                <c:pt idx="187">
                  <c:v>37841</c:v>
                </c:pt>
                <c:pt idx="188">
                  <c:v>37848</c:v>
                </c:pt>
                <c:pt idx="189">
                  <c:v>37855</c:v>
                </c:pt>
                <c:pt idx="190">
                  <c:v>37862</c:v>
                </c:pt>
                <c:pt idx="191">
                  <c:v>37869</c:v>
                </c:pt>
                <c:pt idx="192">
                  <c:v>37876</c:v>
                </c:pt>
                <c:pt idx="193">
                  <c:v>37883</c:v>
                </c:pt>
                <c:pt idx="194">
                  <c:v>37890</c:v>
                </c:pt>
                <c:pt idx="195">
                  <c:v>37897</c:v>
                </c:pt>
                <c:pt idx="196">
                  <c:v>37904</c:v>
                </c:pt>
                <c:pt idx="197">
                  <c:v>37911</c:v>
                </c:pt>
                <c:pt idx="198">
                  <c:v>37918</c:v>
                </c:pt>
                <c:pt idx="199">
                  <c:v>37925</c:v>
                </c:pt>
                <c:pt idx="200">
                  <c:v>37932</c:v>
                </c:pt>
                <c:pt idx="201">
                  <c:v>37939</c:v>
                </c:pt>
                <c:pt idx="202">
                  <c:v>37946</c:v>
                </c:pt>
                <c:pt idx="203">
                  <c:v>37953</c:v>
                </c:pt>
                <c:pt idx="204">
                  <c:v>37960</c:v>
                </c:pt>
                <c:pt idx="205">
                  <c:v>37967</c:v>
                </c:pt>
                <c:pt idx="206">
                  <c:v>37974</c:v>
                </c:pt>
                <c:pt idx="207">
                  <c:v>37981</c:v>
                </c:pt>
                <c:pt idx="208">
                  <c:v>37988</c:v>
                </c:pt>
                <c:pt idx="209">
                  <c:v>37995</c:v>
                </c:pt>
                <c:pt idx="210">
                  <c:v>38002</c:v>
                </c:pt>
                <c:pt idx="211">
                  <c:v>38009</c:v>
                </c:pt>
                <c:pt idx="212">
                  <c:v>38016</c:v>
                </c:pt>
                <c:pt idx="213">
                  <c:v>38023</c:v>
                </c:pt>
                <c:pt idx="214">
                  <c:v>38030</c:v>
                </c:pt>
                <c:pt idx="215">
                  <c:v>38037</c:v>
                </c:pt>
                <c:pt idx="216">
                  <c:v>38044</c:v>
                </c:pt>
                <c:pt idx="217">
                  <c:v>38051</c:v>
                </c:pt>
                <c:pt idx="218">
                  <c:v>38058</c:v>
                </c:pt>
                <c:pt idx="219">
                  <c:v>38065</c:v>
                </c:pt>
                <c:pt idx="220">
                  <c:v>38072</c:v>
                </c:pt>
                <c:pt idx="221">
                  <c:v>38079</c:v>
                </c:pt>
                <c:pt idx="222">
                  <c:v>38086</c:v>
                </c:pt>
                <c:pt idx="223">
                  <c:v>38093</c:v>
                </c:pt>
                <c:pt idx="224">
                  <c:v>38100</c:v>
                </c:pt>
                <c:pt idx="225">
                  <c:v>38107</c:v>
                </c:pt>
                <c:pt idx="226">
                  <c:v>38114</c:v>
                </c:pt>
                <c:pt idx="227">
                  <c:v>38121</c:v>
                </c:pt>
                <c:pt idx="228">
                  <c:v>38128</c:v>
                </c:pt>
                <c:pt idx="229">
                  <c:v>38135</c:v>
                </c:pt>
                <c:pt idx="230">
                  <c:v>38142</c:v>
                </c:pt>
                <c:pt idx="231">
                  <c:v>38149</c:v>
                </c:pt>
                <c:pt idx="232">
                  <c:v>38156</c:v>
                </c:pt>
                <c:pt idx="233">
                  <c:v>38163</c:v>
                </c:pt>
                <c:pt idx="234">
                  <c:v>38170</c:v>
                </c:pt>
                <c:pt idx="235">
                  <c:v>38177</c:v>
                </c:pt>
                <c:pt idx="236">
                  <c:v>38184</c:v>
                </c:pt>
                <c:pt idx="237">
                  <c:v>38191</c:v>
                </c:pt>
                <c:pt idx="238">
                  <c:v>38198</c:v>
                </c:pt>
                <c:pt idx="239">
                  <c:v>38205</c:v>
                </c:pt>
                <c:pt idx="240">
                  <c:v>38212</c:v>
                </c:pt>
                <c:pt idx="241">
                  <c:v>38219</c:v>
                </c:pt>
                <c:pt idx="242">
                  <c:v>38226</c:v>
                </c:pt>
                <c:pt idx="243">
                  <c:v>38233</c:v>
                </c:pt>
                <c:pt idx="244">
                  <c:v>38240</c:v>
                </c:pt>
                <c:pt idx="245">
                  <c:v>38247</c:v>
                </c:pt>
                <c:pt idx="246">
                  <c:v>38254</c:v>
                </c:pt>
                <c:pt idx="247">
                  <c:v>38261</c:v>
                </c:pt>
                <c:pt idx="248">
                  <c:v>38268</c:v>
                </c:pt>
                <c:pt idx="249">
                  <c:v>38275</c:v>
                </c:pt>
                <c:pt idx="250">
                  <c:v>38282</c:v>
                </c:pt>
                <c:pt idx="251">
                  <c:v>38289</c:v>
                </c:pt>
                <c:pt idx="252">
                  <c:v>38296</c:v>
                </c:pt>
                <c:pt idx="253">
                  <c:v>38303</c:v>
                </c:pt>
                <c:pt idx="254">
                  <c:v>38310</c:v>
                </c:pt>
                <c:pt idx="255">
                  <c:v>38317</c:v>
                </c:pt>
                <c:pt idx="256">
                  <c:v>38324</c:v>
                </c:pt>
                <c:pt idx="257">
                  <c:v>38331</c:v>
                </c:pt>
                <c:pt idx="258">
                  <c:v>38338</c:v>
                </c:pt>
                <c:pt idx="259">
                  <c:v>38345</c:v>
                </c:pt>
                <c:pt idx="260">
                  <c:v>38352</c:v>
                </c:pt>
                <c:pt idx="261">
                  <c:v>38359</c:v>
                </c:pt>
                <c:pt idx="262">
                  <c:v>38366</c:v>
                </c:pt>
                <c:pt idx="263">
                  <c:v>38373</c:v>
                </c:pt>
                <c:pt idx="264">
                  <c:v>38380</c:v>
                </c:pt>
                <c:pt idx="265">
                  <c:v>38387</c:v>
                </c:pt>
                <c:pt idx="266">
                  <c:v>38394</c:v>
                </c:pt>
                <c:pt idx="267">
                  <c:v>38401</c:v>
                </c:pt>
                <c:pt idx="268">
                  <c:v>38408</c:v>
                </c:pt>
                <c:pt idx="269">
                  <c:v>38415</c:v>
                </c:pt>
                <c:pt idx="270">
                  <c:v>38422</c:v>
                </c:pt>
                <c:pt idx="271">
                  <c:v>38429</c:v>
                </c:pt>
                <c:pt idx="272">
                  <c:v>38436</c:v>
                </c:pt>
                <c:pt idx="273">
                  <c:v>38443</c:v>
                </c:pt>
                <c:pt idx="274">
                  <c:v>38450</c:v>
                </c:pt>
                <c:pt idx="275">
                  <c:v>38457</c:v>
                </c:pt>
                <c:pt idx="276">
                  <c:v>38464</c:v>
                </c:pt>
                <c:pt idx="277">
                  <c:v>38471</c:v>
                </c:pt>
                <c:pt idx="278">
                  <c:v>38478</c:v>
                </c:pt>
                <c:pt idx="279">
                  <c:v>38485</c:v>
                </c:pt>
                <c:pt idx="280">
                  <c:v>38492</c:v>
                </c:pt>
                <c:pt idx="281">
                  <c:v>38499</c:v>
                </c:pt>
                <c:pt idx="282">
                  <c:v>38506</c:v>
                </c:pt>
                <c:pt idx="283">
                  <c:v>38513</c:v>
                </c:pt>
                <c:pt idx="284">
                  <c:v>38520</c:v>
                </c:pt>
                <c:pt idx="285">
                  <c:v>38527</c:v>
                </c:pt>
                <c:pt idx="286">
                  <c:v>38534</c:v>
                </c:pt>
                <c:pt idx="287">
                  <c:v>38541</c:v>
                </c:pt>
                <c:pt idx="288">
                  <c:v>38548</c:v>
                </c:pt>
                <c:pt idx="289">
                  <c:v>38555</c:v>
                </c:pt>
                <c:pt idx="290">
                  <c:v>38562</c:v>
                </c:pt>
                <c:pt idx="291">
                  <c:v>38569</c:v>
                </c:pt>
                <c:pt idx="292">
                  <c:v>38576</c:v>
                </c:pt>
                <c:pt idx="293">
                  <c:v>38583</c:v>
                </c:pt>
                <c:pt idx="294">
                  <c:v>38590</c:v>
                </c:pt>
                <c:pt idx="295">
                  <c:v>38597</c:v>
                </c:pt>
                <c:pt idx="296">
                  <c:v>38604</c:v>
                </c:pt>
                <c:pt idx="297">
                  <c:v>38611</c:v>
                </c:pt>
                <c:pt idx="298">
                  <c:v>38618</c:v>
                </c:pt>
                <c:pt idx="299">
                  <c:v>38625</c:v>
                </c:pt>
                <c:pt idx="300">
                  <c:v>38632</c:v>
                </c:pt>
                <c:pt idx="301">
                  <c:v>38639</c:v>
                </c:pt>
                <c:pt idx="302">
                  <c:v>38646</c:v>
                </c:pt>
                <c:pt idx="303">
                  <c:v>38653</c:v>
                </c:pt>
                <c:pt idx="304">
                  <c:v>38660</c:v>
                </c:pt>
                <c:pt idx="305">
                  <c:v>38667</c:v>
                </c:pt>
                <c:pt idx="306">
                  <c:v>38674</c:v>
                </c:pt>
                <c:pt idx="307">
                  <c:v>38681</c:v>
                </c:pt>
                <c:pt idx="308">
                  <c:v>38688</c:v>
                </c:pt>
                <c:pt idx="309">
                  <c:v>38695</c:v>
                </c:pt>
                <c:pt idx="310">
                  <c:v>38702</c:v>
                </c:pt>
                <c:pt idx="311">
                  <c:v>38709</c:v>
                </c:pt>
                <c:pt idx="312">
                  <c:v>38716</c:v>
                </c:pt>
                <c:pt idx="313">
                  <c:v>38723</c:v>
                </c:pt>
                <c:pt idx="314">
                  <c:v>38730</c:v>
                </c:pt>
                <c:pt idx="315">
                  <c:v>38737</c:v>
                </c:pt>
                <c:pt idx="316">
                  <c:v>38744</c:v>
                </c:pt>
                <c:pt idx="317">
                  <c:v>38751</c:v>
                </c:pt>
                <c:pt idx="318">
                  <c:v>38758</c:v>
                </c:pt>
                <c:pt idx="319">
                  <c:v>38765</c:v>
                </c:pt>
                <c:pt idx="320">
                  <c:v>38772</c:v>
                </c:pt>
                <c:pt idx="321">
                  <c:v>38779</c:v>
                </c:pt>
                <c:pt idx="322">
                  <c:v>38786</c:v>
                </c:pt>
                <c:pt idx="323">
                  <c:v>38793</c:v>
                </c:pt>
                <c:pt idx="324">
                  <c:v>38800</c:v>
                </c:pt>
                <c:pt idx="325">
                  <c:v>38807</c:v>
                </c:pt>
                <c:pt idx="326">
                  <c:v>38814</c:v>
                </c:pt>
                <c:pt idx="327">
                  <c:v>38821</c:v>
                </c:pt>
                <c:pt idx="328">
                  <c:v>38828</c:v>
                </c:pt>
                <c:pt idx="329">
                  <c:v>38835</c:v>
                </c:pt>
                <c:pt idx="330">
                  <c:v>38842</c:v>
                </c:pt>
                <c:pt idx="331">
                  <c:v>38849</c:v>
                </c:pt>
                <c:pt idx="332">
                  <c:v>38856</c:v>
                </c:pt>
                <c:pt idx="333">
                  <c:v>38863</c:v>
                </c:pt>
                <c:pt idx="334">
                  <c:v>38870</c:v>
                </c:pt>
                <c:pt idx="335">
                  <c:v>38877</c:v>
                </c:pt>
                <c:pt idx="336">
                  <c:v>38884</c:v>
                </c:pt>
                <c:pt idx="337">
                  <c:v>38891</c:v>
                </c:pt>
                <c:pt idx="338">
                  <c:v>38898</c:v>
                </c:pt>
                <c:pt idx="339">
                  <c:v>38905</c:v>
                </c:pt>
                <c:pt idx="340">
                  <c:v>38912</c:v>
                </c:pt>
                <c:pt idx="341">
                  <c:v>38919</c:v>
                </c:pt>
                <c:pt idx="342">
                  <c:v>38926</c:v>
                </c:pt>
                <c:pt idx="343">
                  <c:v>38933</c:v>
                </c:pt>
                <c:pt idx="344">
                  <c:v>38940</c:v>
                </c:pt>
                <c:pt idx="345">
                  <c:v>38947</c:v>
                </c:pt>
                <c:pt idx="346">
                  <c:v>38954</c:v>
                </c:pt>
                <c:pt idx="347">
                  <c:v>38961</c:v>
                </c:pt>
                <c:pt idx="348">
                  <c:v>38968</c:v>
                </c:pt>
                <c:pt idx="349">
                  <c:v>38975</c:v>
                </c:pt>
                <c:pt idx="350">
                  <c:v>38982</c:v>
                </c:pt>
                <c:pt idx="351">
                  <c:v>38989</c:v>
                </c:pt>
                <c:pt idx="352">
                  <c:v>38996</c:v>
                </c:pt>
                <c:pt idx="353">
                  <c:v>39003</c:v>
                </c:pt>
                <c:pt idx="354">
                  <c:v>39010</c:v>
                </c:pt>
                <c:pt idx="355">
                  <c:v>39017</c:v>
                </c:pt>
                <c:pt idx="356">
                  <c:v>39024</c:v>
                </c:pt>
                <c:pt idx="357">
                  <c:v>39031</c:v>
                </c:pt>
                <c:pt idx="358">
                  <c:v>39038</c:v>
                </c:pt>
                <c:pt idx="359">
                  <c:v>39045</c:v>
                </c:pt>
                <c:pt idx="360">
                  <c:v>39052</c:v>
                </c:pt>
                <c:pt idx="361">
                  <c:v>39059</c:v>
                </c:pt>
                <c:pt idx="362">
                  <c:v>39066</c:v>
                </c:pt>
                <c:pt idx="363">
                  <c:v>39073</c:v>
                </c:pt>
                <c:pt idx="364">
                  <c:v>39080</c:v>
                </c:pt>
                <c:pt idx="365">
                  <c:v>39087</c:v>
                </c:pt>
                <c:pt idx="366">
                  <c:v>39094</c:v>
                </c:pt>
                <c:pt idx="367">
                  <c:v>39101</c:v>
                </c:pt>
                <c:pt idx="368">
                  <c:v>39108</c:v>
                </c:pt>
                <c:pt idx="369">
                  <c:v>39115</c:v>
                </c:pt>
                <c:pt idx="370">
                  <c:v>39122</c:v>
                </c:pt>
                <c:pt idx="371">
                  <c:v>39129</c:v>
                </c:pt>
                <c:pt idx="372">
                  <c:v>39136</c:v>
                </c:pt>
                <c:pt idx="373">
                  <c:v>39143</c:v>
                </c:pt>
                <c:pt idx="374">
                  <c:v>39150</c:v>
                </c:pt>
                <c:pt idx="375">
                  <c:v>39157</c:v>
                </c:pt>
                <c:pt idx="376">
                  <c:v>39164</c:v>
                </c:pt>
                <c:pt idx="377">
                  <c:v>39171</c:v>
                </c:pt>
                <c:pt idx="378">
                  <c:v>39178</c:v>
                </c:pt>
                <c:pt idx="379">
                  <c:v>39185</c:v>
                </c:pt>
                <c:pt idx="380">
                  <c:v>39192</c:v>
                </c:pt>
                <c:pt idx="381">
                  <c:v>39199</c:v>
                </c:pt>
                <c:pt idx="382">
                  <c:v>39206</c:v>
                </c:pt>
                <c:pt idx="383">
                  <c:v>39213</c:v>
                </c:pt>
                <c:pt idx="384">
                  <c:v>39220</c:v>
                </c:pt>
                <c:pt idx="385">
                  <c:v>39227</c:v>
                </c:pt>
                <c:pt idx="386">
                  <c:v>39234</c:v>
                </c:pt>
                <c:pt idx="387">
                  <c:v>39241</c:v>
                </c:pt>
                <c:pt idx="388">
                  <c:v>39248</c:v>
                </c:pt>
                <c:pt idx="389">
                  <c:v>39255</c:v>
                </c:pt>
                <c:pt idx="390">
                  <c:v>39262</c:v>
                </c:pt>
                <c:pt idx="391">
                  <c:v>39269</c:v>
                </c:pt>
                <c:pt idx="392">
                  <c:v>39276</c:v>
                </c:pt>
                <c:pt idx="393">
                  <c:v>39283</c:v>
                </c:pt>
                <c:pt idx="394">
                  <c:v>39290</c:v>
                </c:pt>
                <c:pt idx="395">
                  <c:v>39297</c:v>
                </c:pt>
                <c:pt idx="396">
                  <c:v>39304</c:v>
                </c:pt>
                <c:pt idx="397">
                  <c:v>39311</c:v>
                </c:pt>
                <c:pt idx="398">
                  <c:v>39318</c:v>
                </c:pt>
                <c:pt idx="399">
                  <c:v>39325</c:v>
                </c:pt>
                <c:pt idx="400">
                  <c:v>39332</c:v>
                </c:pt>
                <c:pt idx="401">
                  <c:v>39339</c:v>
                </c:pt>
                <c:pt idx="402">
                  <c:v>39346</c:v>
                </c:pt>
                <c:pt idx="403">
                  <c:v>39353</c:v>
                </c:pt>
                <c:pt idx="404">
                  <c:v>39360</c:v>
                </c:pt>
                <c:pt idx="405">
                  <c:v>39367</c:v>
                </c:pt>
                <c:pt idx="406">
                  <c:v>39374</c:v>
                </c:pt>
                <c:pt idx="407">
                  <c:v>39381</c:v>
                </c:pt>
                <c:pt idx="408">
                  <c:v>39388</c:v>
                </c:pt>
                <c:pt idx="409">
                  <c:v>39395</c:v>
                </c:pt>
                <c:pt idx="410">
                  <c:v>39402</c:v>
                </c:pt>
                <c:pt idx="411">
                  <c:v>39409</c:v>
                </c:pt>
                <c:pt idx="412">
                  <c:v>39416</c:v>
                </c:pt>
                <c:pt idx="413">
                  <c:v>39423</c:v>
                </c:pt>
                <c:pt idx="414">
                  <c:v>39430</c:v>
                </c:pt>
                <c:pt idx="415">
                  <c:v>39437</c:v>
                </c:pt>
                <c:pt idx="416">
                  <c:v>39444</c:v>
                </c:pt>
                <c:pt idx="417">
                  <c:v>39451</c:v>
                </c:pt>
                <c:pt idx="418">
                  <c:v>39458</c:v>
                </c:pt>
                <c:pt idx="419">
                  <c:v>39465</c:v>
                </c:pt>
                <c:pt idx="420">
                  <c:v>39472</c:v>
                </c:pt>
                <c:pt idx="421">
                  <c:v>39479</c:v>
                </c:pt>
                <c:pt idx="422">
                  <c:v>39486</c:v>
                </c:pt>
                <c:pt idx="423">
                  <c:v>39493</c:v>
                </c:pt>
                <c:pt idx="424">
                  <c:v>39500</c:v>
                </c:pt>
                <c:pt idx="425">
                  <c:v>39507</c:v>
                </c:pt>
                <c:pt idx="426">
                  <c:v>39514</c:v>
                </c:pt>
                <c:pt idx="427">
                  <c:v>39521</c:v>
                </c:pt>
                <c:pt idx="428">
                  <c:v>39528</c:v>
                </c:pt>
                <c:pt idx="429">
                  <c:v>39535</c:v>
                </c:pt>
                <c:pt idx="430">
                  <c:v>39542</c:v>
                </c:pt>
                <c:pt idx="431">
                  <c:v>39549</c:v>
                </c:pt>
                <c:pt idx="432">
                  <c:v>39556</c:v>
                </c:pt>
                <c:pt idx="433">
                  <c:v>39563</c:v>
                </c:pt>
                <c:pt idx="434">
                  <c:v>39570</c:v>
                </c:pt>
                <c:pt idx="435">
                  <c:v>39577</c:v>
                </c:pt>
                <c:pt idx="436">
                  <c:v>39584</c:v>
                </c:pt>
                <c:pt idx="437">
                  <c:v>39591</c:v>
                </c:pt>
                <c:pt idx="438">
                  <c:v>39598</c:v>
                </c:pt>
                <c:pt idx="439">
                  <c:v>39605</c:v>
                </c:pt>
                <c:pt idx="440">
                  <c:v>39612</c:v>
                </c:pt>
                <c:pt idx="441">
                  <c:v>39619</c:v>
                </c:pt>
                <c:pt idx="442">
                  <c:v>39626</c:v>
                </c:pt>
                <c:pt idx="443">
                  <c:v>39633</c:v>
                </c:pt>
                <c:pt idx="444">
                  <c:v>39640</c:v>
                </c:pt>
                <c:pt idx="445">
                  <c:v>39647</c:v>
                </c:pt>
                <c:pt idx="446">
                  <c:v>39654</c:v>
                </c:pt>
                <c:pt idx="447">
                  <c:v>39661</c:v>
                </c:pt>
                <c:pt idx="448">
                  <c:v>39668</c:v>
                </c:pt>
                <c:pt idx="449">
                  <c:v>39675</c:v>
                </c:pt>
                <c:pt idx="450">
                  <c:v>39682</c:v>
                </c:pt>
                <c:pt idx="451">
                  <c:v>39689</c:v>
                </c:pt>
                <c:pt idx="452">
                  <c:v>39696</c:v>
                </c:pt>
                <c:pt idx="453">
                  <c:v>39703</c:v>
                </c:pt>
                <c:pt idx="454">
                  <c:v>39710</c:v>
                </c:pt>
                <c:pt idx="455">
                  <c:v>39717</c:v>
                </c:pt>
                <c:pt idx="456">
                  <c:v>39724</c:v>
                </c:pt>
                <c:pt idx="457">
                  <c:v>39731</c:v>
                </c:pt>
                <c:pt idx="458">
                  <c:v>39738</c:v>
                </c:pt>
                <c:pt idx="459">
                  <c:v>39745</c:v>
                </c:pt>
                <c:pt idx="460">
                  <c:v>39752</c:v>
                </c:pt>
                <c:pt idx="461">
                  <c:v>39759</c:v>
                </c:pt>
                <c:pt idx="462">
                  <c:v>39766</c:v>
                </c:pt>
                <c:pt idx="463">
                  <c:v>39773</c:v>
                </c:pt>
                <c:pt idx="464">
                  <c:v>39780</c:v>
                </c:pt>
                <c:pt idx="465">
                  <c:v>39787</c:v>
                </c:pt>
                <c:pt idx="466">
                  <c:v>39794</c:v>
                </c:pt>
                <c:pt idx="467">
                  <c:v>39801</c:v>
                </c:pt>
                <c:pt idx="468">
                  <c:v>39808</c:v>
                </c:pt>
                <c:pt idx="469">
                  <c:v>39815</c:v>
                </c:pt>
                <c:pt idx="470">
                  <c:v>39822</c:v>
                </c:pt>
                <c:pt idx="471">
                  <c:v>39829</c:v>
                </c:pt>
                <c:pt idx="472">
                  <c:v>39836</c:v>
                </c:pt>
                <c:pt idx="473">
                  <c:v>39843</c:v>
                </c:pt>
                <c:pt idx="474">
                  <c:v>39850</c:v>
                </c:pt>
                <c:pt idx="475">
                  <c:v>39857</c:v>
                </c:pt>
                <c:pt idx="476">
                  <c:v>39864</c:v>
                </c:pt>
                <c:pt idx="477">
                  <c:v>39871</c:v>
                </c:pt>
                <c:pt idx="478">
                  <c:v>39878</c:v>
                </c:pt>
                <c:pt idx="479">
                  <c:v>39885</c:v>
                </c:pt>
                <c:pt idx="480">
                  <c:v>39892</c:v>
                </c:pt>
                <c:pt idx="481">
                  <c:v>39899</c:v>
                </c:pt>
                <c:pt idx="482">
                  <c:v>39906</c:v>
                </c:pt>
                <c:pt idx="483">
                  <c:v>39913</c:v>
                </c:pt>
                <c:pt idx="484">
                  <c:v>39920</c:v>
                </c:pt>
                <c:pt idx="485">
                  <c:v>39927</c:v>
                </c:pt>
                <c:pt idx="486">
                  <c:v>39934</c:v>
                </c:pt>
                <c:pt idx="487">
                  <c:v>39941</c:v>
                </c:pt>
                <c:pt idx="488">
                  <c:v>39948</c:v>
                </c:pt>
                <c:pt idx="489">
                  <c:v>39955</c:v>
                </c:pt>
                <c:pt idx="490">
                  <c:v>39962</c:v>
                </c:pt>
                <c:pt idx="491">
                  <c:v>39969</c:v>
                </c:pt>
                <c:pt idx="492">
                  <c:v>39976</c:v>
                </c:pt>
                <c:pt idx="493">
                  <c:v>39983</c:v>
                </c:pt>
                <c:pt idx="494">
                  <c:v>39990</c:v>
                </c:pt>
                <c:pt idx="495">
                  <c:v>39997</c:v>
                </c:pt>
                <c:pt idx="496">
                  <c:v>40004</c:v>
                </c:pt>
                <c:pt idx="497">
                  <c:v>40011</c:v>
                </c:pt>
                <c:pt idx="498">
                  <c:v>40018</c:v>
                </c:pt>
                <c:pt idx="499">
                  <c:v>40025</c:v>
                </c:pt>
                <c:pt idx="500">
                  <c:v>40032</c:v>
                </c:pt>
                <c:pt idx="501">
                  <c:v>40039</c:v>
                </c:pt>
                <c:pt idx="502">
                  <c:v>40046</c:v>
                </c:pt>
                <c:pt idx="503">
                  <c:v>40053</c:v>
                </c:pt>
                <c:pt idx="504">
                  <c:v>40060</c:v>
                </c:pt>
                <c:pt idx="505">
                  <c:v>40067</c:v>
                </c:pt>
                <c:pt idx="506">
                  <c:v>40074</c:v>
                </c:pt>
                <c:pt idx="507">
                  <c:v>40081</c:v>
                </c:pt>
                <c:pt idx="508">
                  <c:v>40088</c:v>
                </c:pt>
                <c:pt idx="509">
                  <c:v>40095</c:v>
                </c:pt>
                <c:pt idx="510">
                  <c:v>40102</c:v>
                </c:pt>
                <c:pt idx="511">
                  <c:v>40109</c:v>
                </c:pt>
                <c:pt idx="512">
                  <c:v>40116</c:v>
                </c:pt>
                <c:pt idx="513">
                  <c:v>40123</c:v>
                </c:pt>
                <c:pt idx="514">
                  <c:v>40130</c:v>
                </c:pt>
                <c:pt idx="515">
                  <c:v>40137</c:v>
                </c:pt>
                <c:pt idx="516">
                  <c:v>40144</c:v>
                </c:pt>
                <c:pt idx="517">
                  <c:v>40151</c:v>
                </c:pt>
                <c:pt idx="518">
                  <c:v>40158</c:v>
                </c:pt>
                <c:pt idx="519">
                  <c:v>40165</c:v>
                </c:pt>
                <c:pt idx="520">
                  <c:v>40172</c:v>
                </c:pt>
                <c:pt idx="521">
                  <c:v>40179</c:v>
                </c:pt>
                <c:pt idx="522">
                  <c:v>40186</c:v>
                </c:pt>
                <c:pt idx="523">
                  <c:v>40193</c:v>
                </c:pt>
                <c:pt idx="524">
                  <c:v>40200</c:v>
                </c:pt>
                <c:pt idx="525">
                  <c:v>40207</c:v>
                </c:pt>
                <c:pt idx="526">
                  <c:v>40214</c:v>
                </c:pt>
                <c:pt idx="527">
                  <c:v>40221</c:v>
                </c:pt>
                <c:pt idx="528">
                  <c:v>40228</c:v>
                </c:pt>
                <c:pt idx="529">
                  <c:v>40235</c:v>
                </c:pt>
                <c:pt idx="530">
                  <c:v>40242</c:v>
                </c:pt>
                <c:pt idx="531">
                  <c:v>40249</c:v>
                </c:pt>
                <c:pt idx="532">
                  <c:v>40256</c:v>
                </c:pt>
                <c:pt idx="533">
                  <c:v>40263</c:v>
                </c:pt>
                <c:pt idx="534">
                  <c:v>40270</c:v>
                </c:pt>
                <c:pt idx="535">
                  <c:v>40277</c:v>
                </c:pt>
                <c:pt idx="536">
                  <c:v>40284</c:v>
                </c:pt>
                <c:pt idx="537">
                  <c:v>40291</c:v>
                </c:pt>
                <c:pt idx="538">
                  <c:v>40298</c:v>
                </c:pt>
                <c:pt idx="539">
                  <c:v>40305</c:v>
                </c:pt>
                <c:pt idx="540">
                  <c:v>40312</c:v>
                </c:pt>
                <c:pt idx="541">
                  <c:v>40319</c:v>
                </c:pt>
                <c:pt idx="542">
                  <c:v>40326</c:v>
                </c:pt>
                <c:pt idx="543">
                  <c:v>40333</c:v>
                </c:pt>
                <c:pt idx="544">
                  <c:v>40340</c:v>
                </c:pt>
                <c:pt idx="545">
                  <c:v>40347</c:v>
                </c:pt>
                <c:pt idx="546">
                  <c:v>40354</c:v>
                </c:pt>
                <c:pt idx="547">
                  <c:v>40361</c:v>
                </c:pt>
                <c:pt idx="548">
                  <c:v>40368</c:v>
                </c:pt>
                <c:pt idx="549">
                  <c:v>40375</c:v>
                </c:pt>
                <c:pt idx="550">
                  <c:v>40382</c:v>
                </c:pt>
                <c:pt idx="551">
                  <c:v>40389</c:v>
                </c:pt>
                <c:pt idx="552">
                  <c:v>40396</c:v>
                </c:pt>
                <c:pt idx="553">
                  <c:v>40403</c:v>
                </c:pt>
                <c:pt idx="554">
                  <c:v>40410</c:v>
                </c:pt>
                <c:pt idx="555">
                  <c:v>40417</c:v>
                </c:pt>
                <c:pt idx="556">
                  <c:v>40424</c:v>
                </c:pt>
                <c:pt idx="557">
                  <c:v>40431</c:v>
                </c:pt>
                <c:pt idx="558">
                  <c:v>40438</c:v>
                </c:pt>
                <c:pt idx="559">
                  <c:v>40445</c:v>
                </c:pt>
                <c:pt idx="560">
                  <c:v>40452</c:v>
                </c:pt>
                <c:pt idx="561">
                  <c:v>40459</c:v>
                </c:pt>
                <c:pt idx="562">
                  <c:v>40466</c:v>
                </c:pt>
                <c:pt idx="563">
                  <c:v>40473</c:v>
                </c:pt>
                <c:pt idx="564">
                  <c:v>40480</c:v>
                </c:pt>
                <c:pt idx="565">
                  <c:v>40487</c:v>
                </c:pt>
                <c:pt idx="566">
                  <c:v>40494</c:v>
                </c:pt>
                <c:pt idx="567">
                  <c:v>40501</c:v>
                </c:pt>
                <c:pt idx="568">
                  <c:v>40508</c:v>
                </c:pt>
                <c:pt idx="569">
                  <c:v>40515</c:v>
                </c:pt>
                <c:pt idx="570">
                  <c:v>40522</c:v>
                </c:pt>
                <c:pt idx="571">
                  <c:v>40529</c:v>
                </c:pt>
                <c:pt idx="572">
                  <c:v>40536</c:v>
                </c:pt>
                <c:pt idx="573">
                  <c:v>40543</c:v>
                </c:pt>
                <c:pt idx="574">
                  <c:v>40550</c:v>
                </c:pt>
                <c:pt idx="575">
                  <c:v>40557</c:v>
                </c:pt>
                <c:pt idx="576">
                  <c:v>40564</c:v>
                </c:pt>
                <c:pt idx="577">
                  <c:v>40571</c:v>
                </c:pt>
                <c:pt idx="578">
                  <c:v>40578</c:v>
                </c:pt>
                <c:pt idx="579">
                  <c:v>40585</c:v>
                </c:pt>
                <c:pt idx="580">
                  <c:v>40592</c:v>
                </c:pt>
                <c:pt idx="581">
                  <c:v>40599</c:v>
                </c:pt>
                <c:pt idx="582">
                  <c:v>40606</c:v>
                </c:pt>
                <c:pt idx="583">
                  <c:v>40613</c:v>
                </c:pt>
                <c:pt idx="584">
                  <c:v>40620</c:v>
                </c:pt>
                <c:pt idx="585">
                  <c:v>40627</c:v>
                </c:pt>
                <c:pt idx="586">
                  <c:v>40634</c:v>
                </c:pt>
                <c:pt idx="587">
                  <c:v>40641</c:v>
                </c:pt>
                <c:pt idx="588">
                  <c:v>40648</c:v>
                </c:pt>
                <c:pt idx="589">
                  <c:v>40655</c:v>
                </c:pt>
                <c:pt idx="590">
                  <c:v>40662</c:v>
                </c:pt>
                <c:pt idx="591">
                  <c:v>40669</c:v>
                </c:pt>
                <c:pt idx="592">
                  <c:v>40676</c:v>
                </c:pt>
                <c:pt idx="593">
                  <c:v>40683</c:v>
                </c:pt>
                <c:pt idx="594">
                  <c:v>40690</c:v>
                </c:pt>
                <c:pt idx="595">
                  <c:v>40697</c:v>
                </c:pt>
                <c:pt idx="596">
                  <c:v>40704</c:v>
                </c:pt>
                <c:pt idx="597">
                  <c:v>40711</c:v>
                </c:pt>
                <c:pt idx="598">
                  <c:v>40718</c:v>
                </c:pt>
                <c:pt idx="599">
                  <c:v>40725</c:v>
                </c:pt>
                <c:pt idx="600">
                  <c:v>40732</c:v>
                </c:pt>
                <c:pt idx="601">
                  <c:v>40739</c:v>
                </c:pt>
                <c:pt idx="602">
                  <c:v>40746</c:v>
                </c:pt>
                <c:pt idx="603">
                  <c:v>40753</c:v>
                </c:pt>
                <c:pt idx="604">
                  <c:v>40760</c:v>
                </c:pt>
                <c:pt idx="605">
                  <c:v>40767</c:v>
                </c:pt>
                <c:pt idx="606">
                  <c:v>40774</c:v>
                </c:pt>
                <c:pt idx="607">
                  <c:v>40781</c:v>
                </c:pt>
                <c:pt idx="608">
                  <c:v>40788</c:v>
                </c:pt>
                <c:pt idx="609">
                  <c:v>40795</c:v>
                </c:pt>
                <c:pt idx="610">
                  <c:v>40802</c:v>
                </c:pt>
                <c:pt idx="611">
                  <c:v>40809</c:v>
                </c:pt>
                <c:pt idx="612">
                  <c:v>40816</c:v>
                </c:pt>
                <c:pt idx="613">
                  <c:v>40823</c:v>
                </c:pt>
                <c:pt idx="614">
                  <c:v>40830</c:v>
                </c:pt>
                <c:pt idx="615">
                  <c:v>40837</c:v>
                </c:pt>
                <c:pt idx="616">
                  <c:v>40844</c:v>
                </c:pt>
                <c:pt idx="617">
                  <c:v>40851</c:v>
                </c:pt>
                <c:pt idx="618">
                  <c:v>40858</c:v>
                </c:pt>
                <c:pt idx="619">
                  <c:v>40865</c:v>
                </c:pt>
                <c:pt idx="620">
                  <c:v>40872</c:v>
                </c:pt>
                <c:pt idx="621">
                  <c:v>40879</c:v>
                </c:pt>
                <c:pt idx="622">
                  <c:v>40886</c:v>
                </c:pt>
                <c:pt idx="623">
                  <c:v>40893</c:v>
                </c:pt>
                <c:pt idx="624">
                  <c:v>40900</c:v>
                </c:pt>
                <c:pt idx="625">
                  <c:v>40907</c:v>
                </c:pt>
                <c:pt idx="626">
                  <c:v>40914</c:v>
                </c:pt>
                <c:pt idx="627">
                  <c:v>40921</c:v>
                </c:pt>
                <c:pt idx="628">
                  <c:v>40928</c:v>
                </c:pt>
                <c:pt idx="629">
                  <c:v>40935</c:v>
                </c:pt>
                <c:pt idx="630">
                  <c:v>40942</c:v>
                </c:pt>
                <c:pt idx="631">
                  <c:v>40949</c:v>
                </c:pt>
                <c:pt idx="632">
                  <c:v>40956</c:v>
                </c:pt>
                <c:pt idx="633">
                  <c:v>40963</c:v>
                </c:pt>
                <c:pt idx="634">
                  <c:v>40970</c:v>
                </c:pt>
                <c:pt idx="635">
                  <c:v>40977</c:v>
                </c:pt>
                <c:pt idx="636">
                  <c:v>40984</c:v>
                </c:pt>
                <c:pt idx="637">
                  <c:v>40991</c:v>
                </c:pt>
                <c:pt idx="638">
                  <c:v>40998</c:v>
                </c:pt>
                <c:pt idx="639">
                  <c:v>41005</c:v>
                </c:pt>
                <c:pt idx="640">
                  <c:v>41012</c:v>
                </c:pt>
                <c:pt idx="641">
                  <c:v>41019</c:v>
                </c:pt>
                <c:pt idx="642">
                  <c:v>41026</c:v>
                </c:pt>
                <c:pt idx="643">
                  <c:v>41033</c:v>
                </c:pt>
                <c:pt idx="644">
                  <c:v>41040</c:v>
                </c:pt>
                <c:pt idx="645">
                  <c:v>41047</c:v>
                </c:pt>
                <c:pt idx="646">
                  <c:v>41054</c:v>
                </c:pt>
                <c:pt idx="647">
                  <c:v>41061</c:v>
                </c:pt>
                <c:pt idx="648">
                  <c:v>41068</c:v>
                </c:pt>
                <c:pt idx="649">
                  <c:v>41075</c:v>
                </c:pt>
                <c:pt idx="650">
                  <c:v>41082</c:v>
                </c:pt>
                <c:pt idx="651">
                  <c:v>41089</c:v>
                </c:pt>
                <c:pt idx="652">
                  <c:v>41096</c:v>
                </c:pt>
                <c:pt idx="653">
                  <c:v>41103</c:v>
                </c:pt>
                <c:pt idx="654">
                  <c:v>41110</c:v>
                </c:pt>
                <c:pt idx="655">
                  <c:v>41117</c:v>
                </c:pt>
                <c:pt idx="656">
                  <c:v>41124</c:v>
                </c:pt>
                <c:pt idx="657">
                  <c:v>41131</c:v>
                </c:pt>
                <c:pt idx="658">
                  <c:v>41138</c:v>
                </c:pt>
                <c:pt idx="659">
                  <c:v>41145</c:v>
                </c:pt>
                <c:pt idx="660">
                  <c:v>41152</c:v>
                </c:pt>
                <c:pt idx="661">
                  <c:v>41159</c:v>
                </c:pt>
                <c:pt idx="662">
                  <c:v>41166</c:v>
                </c:pt>
                <c:pt idx="663">
                  <c:v>41173</c:v>
                </c:pt>
                <c:pt idx="664">
                  <c:v>41180</c:v>
                </c:pt>
                <c:pt idx="665">
                  <c:v>41187</c:v>
                </c:pt>
                <c:pt idx="666">
                  <c:v>41194</c:v>
                </c:pt>
                <c:pt idx="667">
                  <c:v>41201</c:v>
                </c:pt>
                <c:pt idx="668">
                  <c:v>41208</c:v>
                </c:pt>
                <c:pt idx="669">
                  <c:v>41215</c:v>
                </c:pt>
                <c:pt idx="670">
                  <c:v>41222</c:v>
                </c:pt>
                <c:pt idx="671">
                  <c:v>41229</c:v>
                </c:pt>
                <c:pt idx="672">
                  <c:v>41236</c:v>
                </c:pt>
                <c:pt idx="673">
                  <c:v>41243</c:v>
                </c:pt>
                <c:pt idx="674">
                  <c:v>41250</c:v>
                </c:pt>
                <c:pt idx="675">
                  <c:v>41257</c:v>
                </c:pt>
                <c:pt idx="676">
                  <c:v>41264</c:v>
                </c:pt>
                <c:pt idx="677">
                  <c:v>41271</c:v>
                </c:pt>
                <c:pt idx="678">
                  <c:v>41278</c:v>
                </c:pt>
                <c:pt idx="679">
                  <c:v>41285</c:v>
                </c:pt>
                <c:pt idx="680">
                  <c:v>41292</c:v>
                </c:pt>
                <c:pt idx="681">
                  <c:v>41299</c:v>
                </c:pt>
                <c:pt idx="682">
                  <c:v>41306</c:v>
                </c:pt>
                <c:pt idx="683">
                  <c:v>41313</c:v>
                </c:pt>
                <c:pt idx="684">
                  <c:v>41320</c:v>
                </c:pt>
                <c:pt idx="685">
                  <c:v>41327</c:v>
                </c:pt>
                <c:pt idx="686">
                  <c:v>41334</c:v>
                </c:pt>
                <c:pt idx="687">
                  <c:v>41341</c:v>
                </c:pt>
                <c:pt idx="688">
                  <c:v>41348</c:v>
                </c:pt>
                <c:pt idx="689">
                  <c:v>41355</c:v>
                </c:pt>
                <c:pt idx="690">
                  <c:v>41362</c:v>
                </c:pt>
                <c:pt idx="691">
                  <c:v>41369</c:v>
                </c:pt>
                <c:pt idx="692">
                  <c:v>41376</c:v>
                </c:pt>
                <c:pt idx="693">
                  <c:v>41383</c:v>
                </c:pt>
                <c:pt idx="694">
                  <c:v>41390</c:v>
                </c:pt>
                <c:pt idx="695">
                  <c:v>41397</c:v>
                </c:pt>
                <c:pt idx="696">
                  <c:v>41404</c:v>
                </c:pt>
                <c:pt idx="697">
                  <c:v>41411</c:v>
                </c:pt>
                <c:pt idx="698">
                  <c:v>41418</c:v>
                </c:pt>
                <c:pt idx="699">
                  <c:v>41425</c:v>
                </c:pt>
                <c:pt idx="700">
                  <c:v>41432</c:v>
                </c:pt>
                <c:pt idx="701">
                  <c:v>41439</c:v>
                </c:pt>
                <c:pt idx="702">
                  <c:v>41446</c:v>
                </c:pt>
                <c:pt idx="703">
                  <c:v>41453</c:v>
                </c:pt>
                <c:pt idx="704">
                  <c:v>41460</c:v>
                </c:pt>
                <c:pt idx="705">
                  <c:v>41467</c:v>
                </c:pt>
                <c:pt idx="706">
                  <c:v>41474</c:v>
                </c:pt>
                <c:pt idx="707">
                  <c:v>41481</c:v>
                </c:pt>
                <c:pt idx="708">
                  <c:v>41488</c:v>
                </c:pt>
                <c:pt idx="709">
                  <c:v>41495</c:v>
                </c:pt>
                <c:pt idx="710">
                  <c:v>41502</c:v>
                </c:pt>
                <c:pt idx="711">
                  <c:v>41509</c:v>
                </c:pt>
                <c:pt idx="712">
                  <c:v>41516</c:v>
                </c:pt>
                <c:pt idx="713">
                  <c:v>41523</c:v>
                </c:pt>
                <c:pt idx="714">
                  <c:v>41530</c:v>
                </c:pt>
                <c:pt idx="715">
                  <c:v>41537</c:v>
                </c:pt>
                <c:pt idx="716">
                  <c:v>41544</c:v>
                </c:pt>
                <c:pt idx="717">
                  <c:v>41551</c:v>
                </c:pt>
                <c:pt idx="718">
                  <c:v>41558</c:v>
                </c:pt>
                <c:pt idx="719">
                  <c:v>41565</c:v>
                </c:pt>
                <c:pt idx="720">
                  <c:v>41572</c:v>
                </c:pt>
                <c:pt idx="721">
                  <c:v>41579</c:v>
                </c:pt>
                <c:pt idx="722">
                  <c:v>41586</c:v>
                </c:pt>
                <c:pt idx="723">
                  <c:v>41593</c:v>
                </c:pt>
                <c:pt idx="724">
                  <c:v>41600</c:v>
                </c:pt>
                <c:pt idx="725">
                  <c:v>41607</c:v>
                </c:pt>
                <c:pt idx="726">
                  <c:v>41614</c:v>
                </c:pt>
                <c:pt idx="727">
                  <c:v>41621</c:v>
                </c:pt>
                <c:pt idx="728">
                  <c:v>41628</c:v>
                </c:pt>
                <c:pt idx="729">
                  <c:v>41635</c:v>
                </c:pt>
                <c:pt idx="730">
                  <c:v>41642</c:v>
                </c:pt>
                <c:pt idx="731">
                  <c:v>41649</c:v>
                </c:pt>
                <c:pt idx="732">
                  <c:v>41656</c:v>
                </c:pt>
                <c:pt idx="733">
                  <c:v>41663</c:v>
                </c:pt>
                <c:pt idx="734">
                  <c:v>41670</c:v>
                </c:pt>
                <c:pt idx="735">
                  <c:v>41677</c:v>
                </c:pt>
                <c:pt idx="736">
                  <c:v>41684</c:v>
                </c:pt>
                <c:pt idx="737">
                  <c:v>41691</c:v>
                </c:pt>
                <c:pt idx="738">
                  <c:v>41698</c:v>
                </c:pt>
                <c:pt idx="739">
                  <c:v>41705</c:v>
                </c:pt>
                <c:pt idx="740">
                  <c:v>41712</c:v>
                </c:pt>
                <c:pt idx="741">
                  <c:v>41719</c:v>
                </c:pt>
                <c:pt idx="742">
                  <c:v>41726</c:v>
                </c:pt>
                <c:pt idx="743">
                  <c:v>41733</c:v>
                </c:pt>
                <c:pt idx="744">
                  <c:v>41740</c:v>
                </c:pt>
                <c:pt idx="745">
                  <c:v>41747</c:v>
                </c:pt>
                <c:pt idx="746">
                  <c:v>41754</c:v>
                </c:pt>
                <c:pt idx="747">
                  <c:v>41761</c:v>
                </c:pt>
                <c:pt idx="748">
                  <c:v>41768</c:v>
                </c:pt>
                <c:pt idx="749">
                  <c:v>41775</c:v>
                </c:pt>
                <c:pt idx="750">
                  <c:v>41782</c:v>
                </c:pt>
                <c:pt idx="751">
                  <c:v>41789</c:v>
                </c:pt>
                <c:pt idx="752">
                  <c:v>41796</c:v>
                </c:pt>
                <c:pt idx="753">
                  <c:v>41803</c:v>
                </c:pt>
                <c:pt idx="754">
                  <c:v>41810</c:v>
                </c:pt>
                <c:pt idx="755">
                  <c:v>41817</c:v>
                </c:pt>
                <c:pt idx="756">
                  <c:v>41824</c:v>
                </c:pt>
                <c:pt idx="757">
                  <c:v>41831</c:v>
                </c:pt>
                <c:pt idx="758">
                  <c:v>41838</c:v>
                </c:pt>
                <c:pt idx="759">
                  <c:v>41845</c:v>
                </c:pt>
                <c:pt idx="760">
                  <c:v>41852</c:v>
                </c:pt>
                <c:pt idx="761">
                  <c:v>41859</c:v>
                </c:pt>
                <c:pt idx="762">
                  <c:v>41866</c:v>
                </c:pt>
                <c:pt idx="763">
                  <c:v>41873</c:v>
                </c:pt>
                <c:pt idx="764">
                  <c:v>41880</c:v>
                </c:pt>
                <c:pt idx="765">
                  <c:v>41887</c:v>
                </c:pt>
                <c:pt idx="766">
                  <c:v>41894</c:v>
                </c:pt>
                <c:pt idx="767">
                  <c:v>41901</c:v>
                </c:pt>
                <c:pt idx="768">
                  <c:v>41908</c:v>
                </c:pt>
                <c:pt idx="769">
                  <c:v>41915</c:v>
                </c:pt>
                <c:pt idx="770">
                  <c:v>41922</c:v>
                </c:pt>
                <c:pt idx="771">
                  <c:v>41929</c:v>
                </c:pt>
                <c:pt idx="772">
                  <c:v>41936</c:v>
                </c:pt>
                <c:pt idx="773">
                  <c:v>41943</c:v>
                </c:pt>
                <c:pt idx="774">
                  <c:v>41950</c:v>
                </c:pt>
                <c:pt idx="775">
                  <c:v>41957</c:v>
                </c:pt>
                <c:pt idx="776">
                  <c:v>41964</c:v>
                </c:pt>
                <c:pt idx="777">
                  <c:v>41971</c:v>
                </c:pt>
                <c:pt idx="778">
                  <c:v>41978</c:v>
                </c:pt>
                <c:pt idx="779">
                  <c:v>41985</c:v>
                </c:pt>
                <c:pt idx="780">
                  <c:v>41992</c:v>
                </c:pt>
                <c:pt idx="781">
                  <c:v>41999</c:v>
                </c:pt>
                <c:pt idx="782">
                  <c:v>42006</c:v>
                </c:pt>
              </c:numCache>
            </c:numRef>
          </c:cat>
          <c:val>
            <c:numRef>
              <c:f>'F2'!$L$61:$L$843</c:f>
              <c:numCache>
                <c:formatCode>General</c:formatCode>
                <c:ptCount val="783"/>
                <c:pt idx="0">
                  <c:v>5.61</c:v>
                </c:pt>
                <c:pt idx="1">
                  <c:v>5.56</c:v>
                </c:pt>
                <c:pt idx="2">
                  <c:v>5.36</c:v>
                </c:pt>
                <c:pt idx="3">
                  <c:v>5.58</c:v>
                </c:pt>
                <c:pt idx="4">
                  <c:v>5.7</c:v>
                </c:pt>
                <c:pt idx="5">
                  <c:v>5.71</c:v>
                </c:pt>
                <c:pt idx="6">
                  <c:v>5.7</c:v>
                </c:pt>
                <c:pt idx="7">
                  <c:v>5.73</c:v>
                </c:pt>
                <c:pt idx="8">
                  <c:v>5.72</c:v>
                </c:pt>
                <c:pt idx="9">
                  <c:v>5.75</c:v>
                </c:pt>
                <c:pt idx="10">
                  <c:v>5.76</c:v>
                </c:pt>
                <c:pt idx="11">
                  <c:v>5.98</c:v>
                </c:pt>
                <c:pt idx="12">
                  <c:v>6.17</c:v>
                </c:pt>
                <c:pt idx="13">
                  <c:v>5.95</c:v>
                </c:pt>
                <c:pt idx="14">
                  <c:v>6.08</c:v>
                </c:pt>
                <c:pt idx="15">
                  <c:v>5.94</c:v>
                </c:pt>
                <c:pt idx="16">
                  <c:v>6.06</c:v>
                </c:pt>
                <c:pt idx="17">
                  <c:v>5.94</c:v>
                </c:pt>
                <c:pt idx="18">
                  <c:v>6.11</c:v>
                </c:pt>
                <c:pt idx="19">
                  <c:v>6.51</c:v>
                </c:pt>
                <c:pt idx="20">
                  <c:v>6.4</c:v>
                </c:pt>
                <c:pt idx="21">
                  <c:v>6.44</c:v>
                </c:pt>
                <c:pt idx="22">
                  <c:v>6.47</c:v>
                </c:pt>
                <c:pt idx="23">
                  <c:v>6.46</c:v>
                </c:pt>
                <c:pt idx="24">
                  <c:v>6.51</c:v>
                </c:pt>
                <c:pt idx="25">
                  <c:v>6.86</c:v>
                </c:pt>
                <c:pt idx="26">
                  <c:v>6.42</c:v>
                </c:pt>
                <c:pt idx="27">
                  <c:v>6.51</c:v>
                </c:pt>
                <c:pt idx="28">
                  <c:v>6.51</c:v>
                </c:pt>
                <c:pt idx="29">
                  <c:v>6.44</c:v>
                </c:pt>
                <c:pt idx="30">
                  <c:v>6.44</c:v>
                </c:pt>
                <c:pt idx="31">
                  <c:v>6.5</c:v>
                </c:pt>
                <c:pt idx="32">
                  <c:v>6.44</c:v>
                </c:pt>
                <c:pt idx="33">
                  <c:v>6.54</c:v>
                </c:pt>
                <c:pt idx="34">
                  <c:v>6.52</c:v>
                </c:pt>
                <c:pt idx="35">
                  <c:v>6.5</c:v>
                </c:pt>
                <c:pt idx="36">
                  <c:v>6.55</c:v>
                </c:pt>
                <c:pt idx="37">
                  <c:v>6.48</c:v>
                </c:pt>
                <c:pt idx="38">
                  <c:v>6.6</c:v>
                </c:pt>
                <c:pt idx="39">
                  <c:v>6.43</c:v>
                </c:pt>
                <c:pt idx="40">
                  <c:v>6.46</c:v>
                </c:pt>
                <c:pt idx="41">
                  <c:v>6.5</c:v>
                </c:pt>
                <c:pt idx="42">
                  <c:v>6.51</c:v>
                </c:pt>
                <c:pt idx="43">
                  <c:v>6.48</c:v>
                </c:pt>
                <c:pt idx="44">
                  <c:v>6.48</c:v>
                </c:pt>
                <c:pt idx="45">
                  <c:v>6.48</c:v>
                </c:pt>
                <c:pt idx="46">
                  <c:v>6.49</c:v>
                </c:pt>
                <c:pt idx="47">
                  <c:v>6.6</c:v>
                </c:pt>
                <c:pt idx="48">
                  <c:v>6.47</c:v>
                </c:pt>
                <c:pt idx="49">
                  <c:v>6.58</c:v>
                </c:pt>
                <c:pt idx="50">
                  <c:v>6.44</c:v>
                </c:pt>
                <c:pt idx="51">
                  <c:v>5.41</c:v>
                </c:pt>
                <c:pt idx="52">
                  <c:v>5.83</c:v>
                </c:pt>
                <c:pt idx="53">
                  <c:v>5.98</c:v>
                </c:pt>
                <c:pt idx="54">
                  <c:v>5.92</c:v>
                </c:pt>
                <c:pt idx="55">
                  <c:v>5.96</c:v>
                </c:pt>
                <c:pt idx="56">
                  <c:v>5.5</c:v>
                </c:pt>
                <c:pt idx="57">
                  <c:v>5.44</c:v>
                </c:pt>
                <c:pt idx="58">
                  <c:v>5.46</c:v>
                </c:pt>
                <c:pt idx="59">
                  <c:v>5.46</c:v>
                </c:pt>
                <c:pt idx="60">
                  <c:v>5.52</c:v>
                </c:pt>
                <c:pt idx="61">
                  <c:v>5.42</c:v>
                </c:pt>
                <c:pt idx="62">
                  <c:v>5.4</c:v>
                </c:pt>
                <c:pt idx="63">
                  <c:v>4.9400000000000004</c:v>
                </c:pt>
                <c:pt idx="64">
                  <c:v>5.29</c:v>
                </c:pt>
                <c:pt idx="65">
                  <c:v>4.9400000000000004</c:v>
                </c:pt>
                <c:pt idx="66">
                  <c:v>5.01</c:v>
                </c:pt>
                <c:pt idx="67">
                  <c:v>4.38</c:v>
                </c:pt>
                <c:pt idx="68">
                  <c:v>4.51</c:v>
                </c:pt>
                <c:pt idx="69">
                  <c:v>4.41</c:v>
                </c:pt>
                <c:pt idx="70">
                  <c:v>4.47</c:v>
                </c:pt>
                <c:pt idx="71">
                  <c:v>3.95</c:v>
                </c:pt>
                <c:pt idx="72">
                  <c:v>3.94</c:v>
                </c:pt>
                <c:pt idx="73">
                  <c:v>4.1399999999999997</c:v>
                </c:pt>
                <c:pt idx="74">
                  <c:v>4.0199999999999996</c:v>
                </c:pt>
                <c:pt idx="75">
                  <c:v>3.94</c:v>
                </c:pt>
                <c:pt idx="76">
                  <c:v>3.98</c:v>
                </c:pt>
                <c:pt idx="77">
                  <c:v>3.95</c:v>
                </c:pt>
                <c:pt idx="78">
                  <c:v>3.6</c:v>
                </c:pt>
                <c:pt idx="79">
                  <c:v>3.75</c:v>
                </c:pt>
                <c:pt idx="80">
                  <c:v>3.8</c:v>
                </c:pt>
                <c:pt idx="81">
                  <c:v>3.75</c:v>
                </c:pt>
                <c:pt idx="82">
                  <c:v>3.69</c:v>
                </c:pt>
                <c:pt idx="83">
                  <c:v>3.7</c:v>
                </c:pt>
                <c:pt idx="84">
                  <c:v>3.66</c:v>
                </c:pt>
                <c:pt idx="85">
                  <c:v>3.51</c:v>
                </c:pt>
                <c:pt idx="86">
                  <c:v>3.66</c:v>
                </c:pt>
                <c:pt idx="87">
                  <c:v>3.44</c:v>
                </c:pt>
                <c:pt idx="88">
                  <c:v>3.13</c:v>
                </c:pt>
                <c:pt idx="89">
                  <c:v>3.11</c:v>
                </c:pt>
                <c:pt idx="90">
                  <c:v>2.75</c:v>
                </c:pt>
                <c:pt idx="91">
                  <c:v>2.42</c:v>
                </c:pt>
                <c:pt idx="92">
                  <c:v>2.39</c:v>
                </c:pt>
                <c:pt idx="93">
                  <c:v>2.4700000000000002</c:v>
                </c:pt>
                <c:pt idx="94">
                  <c:v>2.5099999999999998</c:v>
                </c:pt>
                <c:pt idx="95">
                  <c:v>2.4300000000000002</c:v>
                </c:pt>
                <c:pt idx="96">
                  <c:v>1.98</c:v>
                </c:pt>
                <c:pt idx="97">
                  <c:v>1.98</c:v>
                </c:pt>
                <c:pt idx="98">
                  <c:v>1.88</c:v>
                </c:pt>
                <c:pt idx="99">
                  <c:v>2.06</c:v>
                </c:pt>
                <c:pt idx="100">
                  <c:v>1.92</c:v>
                </c:pt>
                <c:pt idx="101">
                  <c:v>1.88</c:v>
                </c:pt>
                <c:pt idx="102">
                  <c:v>1.78</c:v>
                </c:pt>
                <c:pt idx="103">
                  <c:v>1.54</c:v>
                </c:pt>
                <c:pt idx="104">
                  <c:v>1.61</c:v>
                </c:pt>
                <c:pt idx="105">
                  <c:v>1.71</c:v>
                </c:pt>
                <c:pt idx="106">
                  <c:v>1.71</c:v>
                </c:pt>
                <c:pt idx="107">
                  <c:v>1.78</c:v>
                </c:pt>
                <c:pt idx="108">
                  <c:v>1.77</c:v>
                </c:pt>
                <c:pt idx="109">
                  <c:v>1.69</c:v>
                </c:pt>
                <c:pt idx="110">
                  <c:v>1.73</c:v>
                </c:pt>
                <c:pt idx="111">
                  <c:v>1.71</c:v>
                </c:pt>
                <c:pt idx="112">
                  <c:v>1.78</c:v>
                </c:pt>
                <c:pt idx="113">
                  <c:v>1.69</c:v>
                </c:pt>
                <c:pt idx="114">
                  <c:v>1.8</c:v>
                </c:pt>
                <c:pt idx="115">
                  <c:v>1.68</c:v>
                </c:pt>
                <c:pt idx="116">
                  <c:v>1.74</c:v>
                </c:pt>
                <c:pt idx="117">
                  <c:v>1.7</c:v>
                </c:pt>
                <c:pt idx="118">
                  <c:v>1.79</c:v>
                </c:pt>
                <c:pt idx="119">
                  <c:v>1.67</c:v>
                </c:pt>
                <c:pt idx="120">
                  <c:v>1.79</c:v>
                </c:pt>
                <c:pt idx="121">
                  <c:v>1.73</c:v>
                </c:pt>
                <c:pt idx="122">
                  <c:v>1.74</c:v>
                </c:pt>
                <c:pt idx="123">
                  <c:v>1.7</c:v>
                </c:pt>
                <c:pt idx="124">
                  <c:v>1.75</c:v>
                </c:pt>
                <c:pt idx="125">
                  <c:v>1.79</c:v>
                </c:pt>
                <c:pt idx="126">
                  <c:v>1.73</c:v>
                </c:pt>
                <c:pt idx="127">
                  <c:v>1.75</c:v>
                </c:pt>
                <c:pt idx="128">
                  <c:v>1.74</c:v>
                </c:pt>
                <c:pt idx="129">
                  <c:v>1.73</c:v>
                </c:pt>
                <c:pt idx="130">
                  <c:v>1.72</c:v>
                </c:pt>
                <c:pt idx="131">
                  <c:v>1.71</c:v>
                </c:pt>
                <c:pt idx="132">
                  <c:v>1.72</c:v>
                </c:pt>
                <c:pt idx="133">
                  <c:v>1.69</c:v>
                </c:pt>
                <c:pt idx="134">
                  <c:v>1.72</c:v>
                </c:pt>
                <c:pt idx="135">
                  <c:v>1.68</c:v>
                </c:pt>
                <c:pt idx="136">
                  <c:v>1.7</c:v>
                </c:pt>
                <c:pt idx="137">
                  <c:v>1.72</c:v>
                </c:pt>
                <c:pt idx="138">
                  <c:v>1.81</c:v>
                </c:pt>
                <c:pt idx="139">
                  <c:v>1.71</c:v>
                </c:pt>
                <c:pt idx="140">
                  <c:v>1.72</c:v>
                </c:pt>
                <c:pt idx="141">
                  <c:v>1.7</c:v>
                </c:pt>
                <c:pt idx="142">
                  <c:v>1.78</c:v>
                </c:pt>
                <c:pt idx="143">
                  <c:v>1.72</c:v>
                </c:pt>
                <c:pt idx="144">
                  <c:v>1.73</c:v>
                </c:pt>
                <c:pt idx="145">
                  <c:v>1.71</c:v>
                </c:pt>
                <c:pt idx="146">
                  <c:v>1.82</c:v>
                </c:pt>
                <c:pt idx="147">
                  <c:v>1.74</c:v>
                </c:pt>
                <c:pt idx="148">
                  <c:v>1.18</c:v>
                </c:pt>
                <c:pt idx="149">
                  <c:v>1.35</c:v>
                </c:pt>
                <c:pt idx="150">
                  <c:v>1.25</c:v>
                </c:pt>
                <c:pt idx="151">
                  <c:v>1.23</c:v>
                </c:pt>
                <c:pt idx="152">
                  <c:v>1.21</c:v>
                </c:pt>
                <c:pt idx="153">
                  <c:v>1.25</c:v>
                </c:pt>
                <c:pt idx="154">
                  <c:v>1.26</c:v>
                </c:pt>
                <c:pt idx="155">
                  <c:v>1.2</c:v>
                </c:pt>
                <c:pt idx="156">
                  <c:v>1.1200000000000001</c:v>
                </c:pt>
                <c:pt idx="157">
                  <c:v>1.25</c:v>
                </c:pt>
                <c:pt idx="158">
                  <c:v>1.2</c:v>
                </c:pt>
                <c:pt idx="159">
                  <c:v>1.21</c:v>
                </c:pt>
                <c:pt idx="160">
                  <c:v>1.33</c:v>
                </c:pt>
                <c:pt idx="161">
                  <c:v>1.21</c:v>
                </c:pt>
                <c:pt idx="162">
                  <c:v>1.3</c:v>
                </c:pt>
                <c:pt idx="163">
                  <c:v>1.21</c:v>
                </c:pt>
                <c:pt idx="164">
                  <c:v>1.33</c:v>
                </c:pt>
                <c:pt idx="165">
                  <c:v>1.2</c:v>
                </c:pt>
                <c:pt idx="166">
                  <c:v>1.3</c:v>
                </c:pt>
                <c:pt idx="167">
                  <c:v>1.2</c:v>
                </c:pt>
                <c:pt idx="168">
                  <c:v>1.26</c:v>
                </c:pt>
                <c:pt idx="169">
                  <c:v>1.22</c:v>
                </c:pt>
                <c:pt idx="170">
                  <c:v>1.24</c:v>
                </c:pt>
                <c:pt idx="171">
                  <c:v>1.24</c:v>
                </c:pt>
                <c:pt idx="172">
                  <c:v>1.28</c:v>
                </c:pt>
                <c:pt idx="173">
                  <c:v>1.24</c:v>
                </c:pt>
                <c:pt idx="174">
                  <c:v>1.24</c:v>
                </c:pt>
                <c:pt idx="175">
                  <c:v>1.26</c:v>
                </c:pt>
                <c:pt idx="176">
                  <c:v>1.21</c:v>
                </c:pt>
                <c:pt idx="177">
                  <c:v>1.28</c:v>
                </c:pt>
                <c:pt idx="178">
                  <c:v>1.24</c:v>
                </c:pt>
                <c:pt idx="179">
                  <c:v>1.24</c:v>
                </c:pt>
                <c:pt idx="180">
                  <c:v>1.23</c:v>
                </c:pt>
                <c:pt idx="181">
                  <c:v>1.08</c:v>
                </c:pt>
                <c:pt idx="182">
                  <c:v>0.96</c:v>
                </c:pt>
                <c:pt idx="183">
                  <c:v>0.98</c:v>
                </c:pt>
                <c:pt idx="184">
                  <c:v>0.99</c:v>
                </c:pt>
                <c:pt idx="185">
                  <c:v>1.03</c:v>
                </c:pt>
                <c:pt idx="186">
                  <c:v>1</c:v>
                </c:pt>
                <c:pt idx="187">
                  <c:v>0.96</c:v>
                </c:pt>
                <c:pt idx="188">
                  <c:v>1.39</c:v>
                </c:pt>
                <c:pt idx="189">
                  <c:v>0.99</c:v>
                </c:pt>
                <c:pt idx="190">
                  <c:v>1.01</c:v>
                </c:pt>
                <c:pt idx="191">
                  <c:v>0.96</c:v>
                </c:pt>
                <c:pt idx="192">
                  <c:v>1.02</c:v>
                </c:pt>
                <c:pt idx="193">
                  <c:v>0.99</c:v>
                </c:pt>
                <c:pt idx="194">
                  <c:v>1.03</c:v>
                </c:pt>
                <c:pt idx="195">
                  <c:v>0.99</c:v>
                </c:pt>
                <c:pt idx="196">
                  <c:v>1</c:v>
                </c:pt>
                <c:pt idx="197">
                  <c:v>0.98</c:v>
                </c:pt>
                <c:pt idx="198">
                  <c:v>1.01</c:v>
                </c:pt>
                <c:pt idx="199">
                  <c:v>1.03</c:v>
                </c:pt>
                <c:pt idx="200">
                  <c:v>0.98</c:v>
                </c:pt>
                <c:pt idx="201">
                  <c:v>0.98</c:v>
                </c:pt>
                <c:pt idx="202">
                  <c:v>0.98</c:v>
                </c:pt>
                <c:pt idx="203">
                  <c:v>1.01</c:v>
                </c:pt>
                <c:pt idx="204">
                  <c:v>0.98</c:v>
                </c:pt>
                <c:pt idx="205">
                  <c:v>0.99</c:v>
                </c:pt>
                <c:pt idx="206">
                  <c:v>0.98</c:v>
                </c:pt>
                <c:pt idx="207">
                  <c:v>0.97</c:v>
                </c:pt>
                <c:pt idx="208">
                  <c:v>1.01</c:v>
                </c:pt>
                <c:pt idx="209">
                  <c:v>0.99</c:v>
                </c:pt>
                <c:pt idx="210">
                  <c:v>0.98</c:v>
                </c:pt>
                <c:pt idx="211">
                  <c:v>1</c:v>
                </c:pt>
                <c:pt idx="212">
                  <c:v>1.03</c:v>
                </c:pt>
                <c:pt idx="213">
                  <c:v>0.99</c:v>
                </c:pt>
                <c:pt idx="214">
                  <c:v>1.01</c:v>
                </c:pt>
                <c:pt idx="215">
                  <c:v>0.99</c:v>
                </c:pt>
                <c:pt idx="216">
                  <c:v>1.04</c:v>
                </c:pt>
                <c:pt idx="217">
                  <c:v>1</c:v>
                </c:pt>
                <c:pt idx="218">
                  <c:v>0.99</c:v>
                </c:pt>
                <c:pt idx="219">
                  <c:v>0.99</c:v>
                </c:pt>
                <c:pt idx="220">
                  <c:v>1</c:v>
                </c:pt>
                <c:pt idx="221">
                  <c:v>1</c:v>
                </c:pt>
                <c:pt idx="222">
                  <c:v>1.01</c:v>
                </c:pt>
                <c:pt idx="223">
                  <c:v>0.99</c:v>
                </c:pt>
                <c:pt idx="224">
                  <c:v>0.99</c:v>
                </c:pt>
                <c:pt idx="225">
                  <c:v>1.03</c:v>
                </c:pt>
                <c:pt idx="226">
                  <c:v>0.99</c:v>
                </c:pt>
                <c:pt idx="227">
                  <c:v>1.02</c:v>
                </c:pt>
                <c:pt idx="228">
                  <c:v>0.99</c:v>
                </c:pt>
                <c:pt idx="229">
                  <c:v>1.02</c:v>
                </c:pt>
                <c:pt idx="230">
                  <c:v>0.99</c:v>
                </c:pt>
                <c:pt idx="231">
                  <c:v>1</c:v>
                </c:pt>
                <c:pt idx="232">
                  <c:v>1</c:v>
                </c:pt>
                <c:pt idx="233">
                  <c:v>1.05</c:v>
                </c:pt>
                <c:pt idx="234">
                  <c:v>1.25</c:v>
                </c:pt>
                <c:pt idx="235">
                  <c:v>1.24</c:v>
                </c:pt>
                <c:pt idx="236">
                  <c:v>1.24</c:v>
                </c:pt>
                <c:pt idx="237">
                  <c:v>1.25</c:v>
                </c:pt>
                <c:pt idx="238">
                  <c:v>1.29</c:v>
                </c:pt>
                <c:pt idx="239">
                  <c:v>1.32</c:v>
                </c:pt>
                <c:pt idx="240">
                  <c:v>1.48</c:v>
                </c:pt>
                <c:pt idx="241">
                  <c:v>1.5</c:v>
                </c:pt>
                <c:pt idx="242">
                  <c:v>1.52</c:v>
                </c:pt>
                <c:pt idx="243">
                  <c:v>1.48</c:v>
                </c:pt>
                <c:pt idx="244">
                  <c:v>1.48</c:v>
                </c:pt>
                <c:pt idx="245">
                  <c:v>1.58</c:v>
                </c:pt>
                <c:pt idx="246">
                  <c:v>1.76</c:v>
                </c:pt>
                <c:pt idx="247">
                  <c:v>1.86</c:v>
                </c:pt>
                <c:pt idx="248">
                  <c:v>1.71</c:v>
                </c:pt>
                <c:pt idx="249">
                  <c:v>1.79</c:v>
                </c:pt>
                <c:pt idx="250">
                  <c:v>1.72</c:v>
                </c:pt>
                <c:pt idx="251">
                  <c:v>1.79</c:v>
                </c:pt>
                <c:pt idx="252">
                  <c:v>1.76</c:v>
                </c:pt>
                <c:pt idx="253">
                  <c:v>2.02</c:v>
                </c:pt>
                <c:pt idx="254">
                  <c:v>1.99</c:v>
                </c:pt>
                <c:pt idx="255">
                  <c:v>2.0099999999999998</c:v>
                </c:pt>
                <c:pt idx="256">
                  <c:v>1.98</c:v>
                </c:pt>
                <c:pt idx="257">
                  <c:v>2.09</c:v>
                </c:pt>
                <c:pt idx="258">
                  <c:v>2.23</c:v>
                </c:pt>
                <c:pt idx="259">
                  <c:v>2.27</c:v>
                </c:pt>
                <c:pt idx="260">
                  <c:v>1.97</c:v>
                </c:pt>
                <c:pt idx="261">
                  <c:v>2.2400000000000002</c:v>
                </c:pt>
                <c:pt idx="262">
                  <c:v>2.29</c:v>
                </c:pt>
                <c:pt idx="263">
                  <c:v>2.2599999999999998</c:v>
                </c:pt>
                <c:pt idx="264">
                  <c:v>2.48</c:v>
                </c:pt>
                <c:pt idx="265">
                  <c:v>2.5099999999999998</c:v>
                </c:pt>
                <c:pt idx="266">
                  <c:v>2.5</c:v>
                </c:pt>
                <c:pt idx="267">
                  <c:v>2.5099999999999998</c:v>
                </c:pt>
                <c:pt idx="268">
                  <c:v>2.54</c:v>
                </c:pt>
                <c:pt idx="269">
                  <c:v>2.5</c:v>
                </c:pt>
                <c:pt idx="270">
                  <c:v>2.5099999999999998</c:v>
                </c:pt>
                <c:pt idx="271">
                  <c:v>2.7</c:v>
                </c:pt>
                <c:pt idx="272">
                  <c:v>2.8</c:v>
                </c:pt>
                <c:pt idx="273">
                  <c:v>2.83</c:v>
                </c:pt>
                <c:pt idx="274">
                  <c:v>2.75</c:v>
                </c:pt>
                <c:pt idx="275">
                  <c:v>2.82</c:v>
                </c:pt>
                <c:pt idx="276">
                  <c:v>2.74</c:v>
                </c:pt>
                <c:pt idx="277">
                  <c:v>2.97</c:v>
                </c:pt>
                <c:pt idx="278">
                  <c:v>2.98</c:v>
                </c:pt>
                <c:pt idx="279">
                  <c:v>3.01</c:v>
                </c:pt>
                <c:pt idx="280">
                  <c:v>3.01</c:v>
                </c:pt>
                <c:pt idx="281">
                  <c:v>3.01</c:v>
                </c:pt>
                <c:pt idx="282">
                  <c:v>2.99</c:v>
                </c:pt>
                <c:pt idx="283">
                  <c:v>3.01</c:v>
                </c:pt>
                <c:pt idx="284">
                  <c:v>2.99</c:v>
                </c:pt>
                <c:pt idx="285">
                  <c:v>3.07</c:v>
                </c:pt>
                <c:pt idx="286">
                  <c:v>3.36</c:v>
                </c:pt>
                <c:pt idx="287">
                  <c:v>3.22</c:v>
                </c:pt>
                <c:pt idx="288">
                  <c:v>3.32</c:v>
                </c:pt>
                <c:pt idx="289">
                  <c:v>3.25</c:v>
                </c:pt>
                <c:pt idx="290">
                  <c:v>3.31</c:v>
                </c:pt>
                <c:pt idx="291">
                  <c:v>3.49</c:v>
                </c:pt>
                <c:pt idx="292">
                  <c:v>3.55</c:v>
                </c:pt>
                <c:pt idx="293">
                  <c:v>3.54</c:v>
                </c:pt>
                <c:pt idx="294">
                  <c:v>3.54</c:v>
                </c:pt>
                <c:pt idx="295">
                  <c:v>3.49</c:v>
                </c:pt>
                <c:pt idx="296">
                  <c:v>3.49</c:v>
                </c:pt>
                <c:pt idx="297">
                  <c:v>3.62</c:v>
                </c:pt>
                <c:pt idx="298">
                  <c:v>3.76</c:v>
                </c:pt>
                <c:pt idx="299">
                  <c:v>3.93</c:v>
                </c:pt>
                <c:pt idx="300">
                  <c:v>3.73</c:v>
                </c:pt>
                <c:pt idx="301">
                  <c:v>3.77</c:v>
                </c:pt>
                <c:pt idx="302">
                  <c:v>3.76</c:v>
                </c:pt>
                <c:pt idx="303">
                  <c:v>3.9</c:v>
                </c:pt>
                <c:pt idx="304">
                  <c:v>4</c:v>
                </c:pt>
                <c:pt idx="305">
                  <c:v>3.98</c:v>
                </c:pt>
                <c:pt idx="306">
                  <c:v>4</c:v>
                </c:pt>
                <c:pt idx="307">
                  <c:v>4.03</c:v>
                </c:pt>
                <c:pt idx="308">
                  <c:v>4</c:v>
                </c:pt>
                <c:pt idx="309">
                  <c:v>4.16</c:v>
                </c:pt>
                <c:pt idx="310">
                  <c:v>4.25</c:v>
                </c:pt>
                <c:pt idx="311">
                  <c:v>4.21</c:v>
                </c:pt>
                <c:pt idx="312">
                  <c:v>4.09</c:v>
                </c:pt>
                <c:pt idx="313">
                  <c:v>4.22</c:v>
                </c:pt>
                <c:pt idx="314">
                  <c:v>4.3</c:v>
                </c:pt>
                <c:pt idx="315">
                  <c:v>4.24</c:v>
                </c:pt>
                <c:pt idx="316">
                  <c:v>4.42</c:v>
                </c:pt>
                <c:pt idx="317">
                  <c:v>4.51</c:v>
                </c:pt>
                <c:pt idx="318">
                  <c:v>4.51</c:v>
                </c:pt>
                <c:pt idx="319">
                  <c:v>4.4800000000000004</c:v>
                </c:pt>
                <c:pt idx="320">
                  <c:v>4.4800000000000004</c:v>
                </c:pt>
                <c:pt idx="321">
                  <c:v>4.51</c:v>
                </c:pt>
                <c:pt idx="322">
                  <c:v>4.51</c:v>
                </c:pt>
                <c:pt idx="323">
                  <c:v>4.5999999999999996</c:v>
                </c:pt>
                <c:pt idx="324">
                  <c:v>4.6900000000000004</c:v>
                </c:pt>
                <c:pt idx="325">
                  <c:v>5</c:v>
                </c:pt>
                <c:pt idx="326">
                  <c:v>4.76</c:v>
                </c:pt>
                <c:pt idx="327">
                  <c:v>4.8</c:v>
                </c:pt>
                <c:pt idx="328">
                  <c:v>4.74</c:v>
                </c:pt>
                <c:pt idx="329">
                  <c:v>4.8600000000000003</c:v>
                </c:pt>
                <c:pt idx="330">
                  <c:v>4.83</c:v>
                </c:pt>
                <c:pt idx="331">
                  <c:v>5.01</c:v>
                </c:pt>
                <c:pt idx="332">
                  <c:v>5</c:v>
                </c:pt>
                <c:pt idx="333">
                  <c:v>4.99</c:v>
                </c:pt>
                <c:pt idx="334">
                  <c:v>4.97</c:v>
                </c:pt>
                <c:pt idx="335">
                  <c:v>5</c:v>
                </c:pt>
                <c:pt idx="336">
                  <c:v>4.9400000000000004</c:v>
                </c:pt>
                <c:pt idx="337">
                  <c:v>4.9800000000000004</c:v>
                </c:pt>
                <c:pt idx="338">
                  <c:v>5.05</c:v>
                </c:pt>
                <c:pt idx="339">
                  <c:v>5.22</c:v>
                </c:pt>
                <c:pt idx="340">
                  <c:v>5.26</c:v>
                </c:pt>
                <c:pt idx="341">
                  <c:v>5.23</c:v>
                </c:pt>
                <c:pt idx="342">
                  <c:v>5.26</c:v>
                </c:pt>
                <c:pt idx="343">
                  <c:v>5.25</c:v>
                </c:pt>
                <c:pt idx="344">
                  <c:v>5.24</c:v>
                </c:pt>
                <c:pt idx="345">
                  <c:v>5.25</c:v>
                </c:pt>
                <c:pt idx="346">
                  <c:v>5.25</c:v>
                </c:pt>
                <c:pt idx="347">
                  <c:v>5.25</c:v>
                </c:pt>
                <c:pt idx="348">
                  <c:v>5.23</c:v>
                </c:pt>
                <c:pt idx="349">
                  <c:v>5.25</c:v>
                </c:pt>
                <c:pt idx="350">
                  <c:v>5.27</c:v>
                </c:pt>
                <c:pt idx="351">
                  <c:v>5.34</c:v>
                </c:pt>
                <c:pt idx="352">
                  <c:v>5.22</c:v>
                </c:pt>
                <c:pt idx="353">
                  <c:v>5.21</c:v>
                </c:pt>
                <c:pt idx="354">
                  <c:v>5.25</c:v>
                </c:pt>
                <c:pt idx="355">
                  <c:v>5.23</c:v>
                </c:pt>
                <c:pt idx="356">
                  <c:v>5.25</c:v>
                </c:pt>
                <c:pt idx="357">
                  <c:v>5.23</c:v>
                </c:pt>
                <c:pt idx="358">
                  <c:v>5.25</c:v>
                </c:pt>
                <c:pt idx="359">
                  <c:v>5.24</c:v>
                </c:pt>
                <c:pt idx="360">
                  <c:v>5.27</c:v>
                </c:pt>
                <c:pt idx="361">
                  <c:v>5.25</c:v>
                </c:pt>
                <c:pt idx="362">
                  <c:v>5.27</c:v>
                </c:pt>
                <c:pt idx="363">
                  <c:v>5.24</c:v>
                </c:pt>
                <c:pt idx="364">
                  <c:v>5.17</c:v>
                </c:pt>
                <c:pt idx="365">
                  <c:v>5.21</c:v>
                </c:pt>
                <c:pt idx="366">
                  <c:v>5.22</c:v>
                </c:pt>
                <c:pt idx="367">
                  <c:v>5.25</c:v>
                </c:pt>
                <c:pt idx="368">
                  <c:v>5.26</c:v>
                </c:pt>
                <c:pt idx="369">
                  <c:v>5.24</c:v>
                </c:pt>
                <c:pt idx="370">
                  <c:v>5.25</c:v>
                </c:pt>
                <c:pt idx="371">
                  <c:v>5.24</c:v>
                </c:pt>
                <c:pt idx="372">
                  <c:v>5.24</c:v>
                </c:pt>
                <c:pt idx="373">
                  <c:v>5.23</c:v>
                </c:pt>
                <c:pt idx="374">
                  <c:v>5.24</c:v>
                </c:pt>
                <c:pt idx="375">
                  <c:v>5.25</c:v>
                </c:pt>
                <c:pt idx="376">
                  <c:v>5.24</c:v>
                </c:pt>
                <c:pt idx="377">
                  <c:v>5.3</c:v>
                </c:pt>
                <c:pt idx="378">
                  <c:v>5.3</c:v>
                </c:pt>
                <c:pt idx="379">
                  <c:v>5.25</c:v>
                </c:pt>
                <c:pt idx="380">
                  <c:v>5.25</c:v>
                </c:pt>
                <c:pt idx="381">
                  <c:v>5.24</c:v>
                </c:pt>
                <c:pt idx="382">
                  <c:v>5.24</c:v>
                </c:pt>
                <c:pt idx="383">
                  <c:v>5.27</c:v>
                </c:pt>
                <c:pt idx="384">
                  <c:v>5.24</c:v>
                </c:pt>
                <c:pt idx="385">
                  <c:v>5.29</c:v>
                </c:pt>
                <c:pt idx="386">
                  <c:v>5.23</c:v>
                </c:pt>
                <c:pt idx="387">
                  <c:v>5.26</c:v>
                </c:pt>
                <c:pt idx="388">
                  <c:v>5.26</c:v>
                </c:pt>
                <c:pt idx="389">
                  <c:v>5.24</c:v>
                </c:pt>
                <c:pt idx="390">
                  <c:v>5.31</c:v>
                </c:pt>
                <c:pt idx="391">
                  <c:v>5.22</c:v>
                </c:pt>
                <c:pt idx="392">
                  <c:v>5.25</c:v>
                </c:pt>
                <c:pt idx="393">
                  <c:v>5.25</c:v>
                </c:pt>
                <c:pt idx="394">
                  <c:v>5.25</c:v>
                </c:pt>
                <c:pt idx="395">
                  <c:v>5.24</c:v>
                </c:pt>
                <c:pt idx="396">
                  <c:v>4.68</c:v>
                </c:pt>
                <c:pt idx="397">
                  <c:v>4.91</c:v>
                </c:pt>
                <c:pt idx="398">
                  <c:v>5.1100000000000003</c:v>
                </c:pt>
                <c:pt idx="399">
                  <c:v>4.96</c:v>
                </c:pt>
                <c:pt idx="400">
                  <c:v>4.8600000000000003</c:v>
                </c:pt>
                <c:pt idx="401">
                  <c:v>5.25</c:v>
                </c:pt>
                <c:pt idx="402">
                  <c:v>4.76</c:v>
                </c:pt>
                <c:pt idx="403">
                  <c:v>4.58</c:v>
                </c:pt>
                <c:pt idx="404">
                  <c:v>4.7699999999999996</c:v>
                </c:pt>
                <c:pt idx="405">
                  <c:v>4.75</c:v>
                </c:pt>
                <c:pt idx="406">
                  <c:v>4.7699999999999996</c:v>
                </c:pt>
                <c:pt idx="407">
                  <c:v>4.8</c:v>
                </c:pt>
                <c:pt idx="408">
                  <c:v>4.28</c:v>
                </c:pt>
                <c:pt idx="409">
                  <c:v>4.49</c:v>
                </c:pt>
                <c:pt idx="410">
                  <c:v>4.51</c:v>
                </c:pt>
                <c:pt idx="411">
                  <c:v>4.5599999999999996</c:v>
                </c:pt>
                <c:pt idx="412">
                  <c:v>4.66</c:v>
                </c:pt>
                <c:pt idx="413">
                  <c:v>4.41</c:v>
                </c:pt>
                <c:pt idx="414">
                  <c:v>4.24</c:v>
                </c:pt>
                <c:pt idx="415">
                  <c:v>4.28</c:v>
                </c:pt>
                <c:pt idx="416">
                  <c:v>4.01</c:v>
                </c:pt>
                <c:pt idx="417">
                  <c:v>4.18</c:v>
                </c:pt>
                <c:pt idx="418">
                  <c:v>4.2300000000000004</c:v>
                </c:pt>
                <c:pt idx="419">
                  <c:v>4.17</c:v>
                </c:pt>
                <c:pt idx="420">
                  <c:v>3.6</c:v>
                </c:pt>
                <c:pt idx="421">
                  <c:v>3.12</c:v>
                </c:pt>
                <c:pt idx="422">
                  <c:v>3.05</c:v>
                </c:pt>
                <c:pt idx="423">
                  <c:v>2.97</c:v>
                </c:pt>
                <c:pt idx="424">
                  <c:v>2.97</c:v>
                </c:pt>
                <c:pt idx="425">
                  <c:v>3.01</c:v>
                </c:pt>
                <c:pt idx="426">
                  <c:v>2.96</c:v>
                </c:pt>
                <c:pt idx="427">
                  <c:v>2.99</c:v>
                </c:pt>
                <c:pt idx="428">
                  <c:v>2.08</c:v>
                </c:pt>
                <c:pt idx="429">
                  <c:v>2.09</c:v>
                </c:pt>
                <c:pt idx="430">
                  <c:v>2.2599999999999998</c:v>
                </c:pt>
                <c:pt idx="431">
                  <c:v>2.37</c:v>
                </c:pt>
                <c:pt idx="432">
                  <c:v>2.3199999999999998</c:v>
                </c:pt>
                <c:pt idx="433">
                  <c:v>2.2799999999999998</c:v>
                </c:pt>
                <c:pt idx="434">
                  <c:v>1.88</c:v>
                </c:pt>
                <c:pt idx="435">
                  <c:v>1.97</c:v>
                </c:pt>
                <c:pt idx="436">
                  <c:v>1.91</c:v>
                </c:pt>
                <c:pt idx="437">
                  <c:v>1.99</c:v>
                </c:pt>
                <c:pt idx="438">
                  <c:v>1.98</c:v>
                </c:pt>
                <c:pt idx="439">
                  <c:v>2.0099999999999998</c:v>
                </c:pt>
                <c:pt idx="440">
                  <c:v>2.02</c:v>
                </c:pt>
                <c:pt idx="441">
                  <c:v>1.99</c:v>
                </c:pt>
                <c:pt idx="442">
                  <c:v>1.99</c:v>
                </c:pt>
                <c:pt idx="443">
                  <c:v>1.92</c:v>
                </c:pt>
                <c:pt idx="444">
                  <c:v>1.97</c:v>
                </c:pt>
                <c:pt idx="445">
                  <c:v>1.96</c:v>
                </c:pt>
                <c:pt idx="446">
                  <c:v>2.13</c:v>
                </c:pt>
                <c:pt idx="447">
                  <c:v>2.04</c:v>
                </c:pt>
                <c:pt idx="448">
                  <c:v>2.0099999999999998</c:v>
                </c:pt>
                <c:pt idx="449">
                  <c:v>2.08</c:v>
                </c:pt>
                <c:pt idx="450">
                  <c:v>2.02</c:v>
                </c:pt>
                <c:pt idx="451">
                  <c:v>1.94</c:v>
                </c:pt>
                <c:pt idx="452">
                  <c:v>1.97</c:v>
                </c:pt>
                <c:pt idx="453">
                  <c:v>2.1</c:v>
                </c:pt>
                <c:pt idx="454">
                  <c:v>1.48</c:v>
                </c:pt>
                <c:pt idx="455">
                  <c:v>1.08</c:v>
                </c:pt>
                <c:pt idx="456">
                  <c:v>1.1000000000000001</c:v>
                </c:pt>
                <c:pt idx="457">
                  <c:v>0.79</c:v>
                </c:pt>
                <c:pt idx="458">
                  <c:v>0.6</c:v>
                </c:pt>
                <c:pt idx="459">
                  <c:v>0.95</c:v>
                </c:pt>
                <c:pt idx="460">
                  <c:v>0.22</c:v>
                </c:pt>
                <c:pt idx="461">
                  <c:v>0.27</c:v>
                </c:pt>
                <c:pt idx="462">
                  <c:v>0.34</c:v>
                </c:pt>
                <c:pt idx="463">
                  <c:v>0.56999999999999995</c:v>
                </c:pt>
                <c:pt idx="464">
                  <c:v>0.52</c:v>
                </c:pt>
                <c:pt idx="465">
                  <c:v>0.12</c:v>
                </c:pt>
                <c:pt idx="466">
                  <c:v>0.15</c:v>
                </c:pt>
                <c:pt idx="467">
                  <c:v>0.11</c:v>
                </c:pt>
                <c:pt idx="468">
                  <c:v>0.09</c:v>
                </c:pt>
                <c:pt idx="469">
                  <c:v>0.08</c:v>
                </c:pt>
                <c:pt idx="470">
                  <c:v>0.09</c:v>
                </c:pt>
                <c:pt idx="471">
                  <c:v>0.19</c:v>
                </c:pt>
                <c:pt idx="472">
                  <c:v>0.18</c:v>
                </c:pt>
                <c:pt idx="473">
                  <c:v>0.23</c:v>
                </c:pt>
                <c:pt idx="474">
                  <c:v>0.23</c:v>
                </c:pt>
                <c:pt idx="475">
                  <c:v>0.22</c:v>
                </c:pt>
                <c:pt idx="476">
                  <c:v>0.2</c:v>
                </c:pt>
                <c:pt idx="477">
                  <c:v>0.22</c:v>
                </c:pt>
                <c:pt idx="478">
                  <c:v>0.2</c:v>
                </c:pt>
                <c:pt idx="479">
                  <c:v>0.15</c:v>
                </c:pt>
                <c:pt idx="480">
                  <c:v>0.18</c:v>
                </c:pt>
                <c:pt idx="481">
                  <c:v>0.15</c:v>
                </c:pt>
                <c:pt idx="482">
                  <c:v>0.13</c:v>
                </c:pt>
                <c:pt idx="483">
                  <c:v>0.15</c:v>
                </c:pt>
                <c:pt idx="484">
                  <c:v>0.13</c:v>
                </c:pt>
                <c:pt idx="485">
                  <c:v>0.16</c:v>
                </c:pt>
                <c:pt idx="486">
                  <c:v>0.22</c:v>
                </c:pt>
                <c:pt idx="487">
                  <c:v>0.17</c:v>
                </c:pt>
                <c:pt idx="488">
                  <c:v>0.17</c:v>
                </c:pt>
                <c:pt idx="489">
                  <c:v>0.17</c:v>
                </c:pt>
                <c:pt idx="490">
                  <c:v>0.19</c:v>
                </c:pt>
                <c:pt idx="491">
                  <c:v>0.21</c:v>
                </c:pt>
                <c:pt idx="492">
                  <c:v>0.17</c:v>
                </c:pt>
                <c:pt idx="493">
                  <c:v>0.25</c:v>
                </c:pt>
                <c:pt idx="494">
                  <c:v>0.18</c:v>
                </c:pt>
                <c:pt idx="495">
                  <c:v>0.16</c:v>
                </c:pt>
                <c:pt idx="496">
                  <c:v>0.15</c:v>
                </c:pt>
                <c:pt idx="497">
                  <c:v>0.15</c:v>
                </c:pt>
                <c:pt idx="498">
                  <c:v>0.15</c:v>
                </c:pt>
                <c:pt idx="499">
                  <c:v>0.18</c:v>
                </c:pt>
                <c:pt idx="500">
                  <c:v>0.17</c:v>
                </c:pt>
                <c:pt idx="501">
                  <c:v>0.15</c:v>
                </c:pt>
                <c:pt idx="502">
                  <c:v>0.16</c:v>
                </c:pt>
                <c:pt idx="503">
                  <c:v>0.14000000000000001</c:v>
                </c:pt>
                <c:pt idx="504">
                  <c:v>0.15</c:v>
                </c:pt>
                <c:pt idx="505">
                  <c:v>0.15</c:v>
                </c:pt>
                <c:pt idx="506">
                  <c:v>0.16</c:v>
                </c:pt>
                <c:pt idx="507">
                  <c:v>0.13</c:v>
                </c:pt>
                <c:pt idx="508">
                  <c:v>0.13</c:v>
                </c:pt>
                <c:pt idx="509">
                  <c:v>0.12</c:v>
                </c:pt>
                <c:pt idx="510">
                  <c:v>0.12</c:v>
                </c:pt>
                <c:pt idx="511">
                  <c:v>0.11</c:v>
                </c:pt>
                <c:pt idx="512">
                  <c:v>0.11</c:v>
                </c:pt>
                <c:pt idx="513">
                  <c:v>0.12</c:v>
                </c:pt>
                <c:pt idx="514">
                  <c:v>0.12</c:v>
                </c:pt>
                <c:pt idx="515">
                  <c:v>0.11</c:v>
                </c:pt>
                <c:pt idx="516">
                  <c:v>0.12</c:v>
                </c:pt>
                <c:pt idx="517">
                  <c:v>0.12</c:v>
                </c:pt>
                <c:pt idx="518">
                  <c:v>0.12</c:v>
                </c:pt>
                <c:pt idx="519">
                  <c:v>0.12</c:v>
                </c:pt>
                <c:pt idx="520">
                  <c:v>0.11</c:v>
                </c:pt>
                <c:pt idx="521">
                  <c:v>0.05</c:v>
                </c:pt>
                <c:pt idx="522">
                  <c:v>0.11</c:v>
                </c:pt>
                <c:pt idx="523">
                  <c:v>0.12</c:v>
                </c:pt>
                <c:pt idx="524">
                  <c:v>0.11</c:v>
                </c:pt>
                <c:pt idx="525">
                  <c:v>0.12</c:v>
                </c:pt>
                <c:pt idx="526">
                  <c:v>0.13</c:v>
                </c:pt>
                <c:pt idx="527">
                  <c:v>0.12</c:v>
                </c:pt>
                <c:pt idx="528">
                  <c:v>0.13</c:v>
                </c:pt>
                <c:pt idx="529">
                  <c:v>0.13</c:v>
                </c:pt>
                <c:pt idx="530">
                  <c:v>0.17</c:v>
                </c:pt>
                <c:pt idx="531">
                  <c:v>0.17</c:v>
                </c:pt>
                <c:pt idx="532">
                  <c:v>0.18</c:v>
                </c:pt>
                <c:pt idx="533">
                  <c:v>0.17</c:v>
                </c:pt>
                <c:pt idx="534">
                  <c:v>0.2</c:v>
                </c:pt>
                <c:pt idx="535">
                  <c:v>0.19</c:v>
                </c:pt>
                <c:pt idx="536">
                  <c:v>0.21</c:v>
                </c:pt>
                <c:pt idx="537">
                  <c:v>0.2</c:v>
                </c:pt>
                <c:pt idx="538">
                  <c:v>0.2</c:v>
                </c:pt>
                <c:pt idx="539">
                  <c:v>0.2</c:v>
                </c:pt>
                <c:pt idx="540">
                  <c:v>0.2</c:v>
                </c:pt>
                <c:pt idx="541">
                  <c:v>0.2</c:v>
                </c:pt>
                <c:pt idx="542">
                  <c:v>0.19</c:v>
                </c:pt>
                <c:pt idx="543">
                  <c:v>0.19</c:v>
                </c:pt>
                <c:pt idx="544">
                  <c:v>0.18</c:v>
                </c:pt>
                <c:pt idx="545">
                  <c:v>0.18</c:v>
                </c:pt>
                <c:pt idx="546">
                  <c:v>0.16</c:v>
                </c:pt>
                <c:pt idx="547">
                  <c:v>0.18</c:v>
                </c:pt>
                <c:pt idx="548">
                  <c:v>0.18</c:v>
                </c:pt>
                <c:pt idx="549">
                  <c:v>0.19</c:v>
                </c:pt>
                <c:pt idx="550">
                  <c:v>0.19</c:v>
                </c:pt>
                <c:pt idx="551">
                  <c:v>0.18</c:v>
                </c:pt>
                <c:pt idx="552">
                  <c:v>0.18</c:v>
                </c:pt>
                <c:pt idx="553">
                  <c:v>0.19</c:v>
                </c:pt>
                <c:pt idx="554">
                  <c:v>0.2</c:v>
                </c:pt>
                <c:pt idx="555">
                  <c:v>0.19</c:v>
                </c:pt>
                <c:pt idx="556">
                  <c:v>0.19</c:v>
                </c:pt>
                <c:pt idx="557">
                  <c:v>0.18</c:v>
                </c:pt>
                <c:pt idx="558">
                  <c:v>0.21</c:v>
                </c:pt>
                <c:pt idx="559">
                  <c:v>0.21</c:v>
                </c:pt>
                <c:pt idx="560">
                  <c:v>0.2</c:v>
                </c:pt>
                <c:pt idx="561">
                  <c:v>0.18</c:v>
                </c:pt>
                <c:pt idx="562">
                  <c:v>0.2</c:v>
                </c:pt>
                <c:pt idx="563">
                  <c:v>0.19</c:v>
                </c:pt>
                <c:pt idx="564">
                  <c:v>0.2</c:v>
                </c:pt>
                <c:pt idx="565">
                  <c:v>0.18</c:v>
                </c:pt>
                <c:pt idx="566">
                  <c:v>0.19</c:v>
                </c:pt>
                <c:pt idx="567">
                  <c:v>0.21</c:v>
                </c:pt>
                <c:pt idx="568">
                  <c:v>0.2</c:v>
                </c:pt>
                <c:pt idx="569">
                  <c:v>0.18</c:v>
                </c:pt>
                <c:pt idx="570">
                  <c:v>0.16</c:v>
                </c:pt>
                <c:pt idx="571">
                  <c:v>0.2</c:v>
                </c:pt>
                <c:pt idx="572">
                  <c:v>0.19</c:v>
                </c:pt>
                <c:pt idx="573">
                  <c:v>0.13</c:v>
                </c:pt>
                <c:pt idx="574">
                  <c:v>0.17</c:v>
                </c:pt>
                <c:pt idx="575">
                  <c:v>0.16</c:v>
                </c:pt>
                <c:pt idx="576">
                  <c:v>0.17</c:v>
                </c:pt>
                <c:pt idx="577">
                  <c:v>0.17</c:v>
                </c:pt>
                <c:pt idx="578">
                  <c:v>0.17</c:v>
                </c:pt>
                <c:pt idx="579">
                  <c:v>0.15</c:v>
                </c:pt>
                <c:pt idx="580">
                  <c:v>0.15</c:v>
                </c:pt>
                <c:pt idx="581">
                  <c:v>0.15</c:v>
                </c:pt>
                <c:pt idx="582">
                  <c:v>0.15</c:v>
                </c:pt>
                <c:pt idx="583">
                  <c:v>0.13</c:v>
                </c:pt>
                <c:pt idx="584">
                  <c:v>0.15</c:v>
                </c:pt>
                <c:pt idx="585">
                  <c:v>0.13</c:v>
                </c:pt>
                <c:pt idx="586">
                  <c:v>0.11</c:v>
                </c:pt>
                <c:pt idx="587">
                  <c:v>0.09</c:v>
                </c:pt>
                <c:pt idx="588">
                  <c:v>0.12</c:v>
                </c:pt>
                <c:pt idx="589">
                  <c:v>0.1</c:v>
                </c:pt>
                <c:pt idx="590">
                  <c:v>0.09</c:v>
                </c:pt>
                <c:pt idx="591">
                  <c:v>0.09</c:v>
                </c:pt>
                <c:pt idx="592">
                  <c:v>0.09</c:v>
                </c:pt>
                <c:pt idx="593">
                  <c:v>0.1</c:v>
                </c:pt>
                <c:pt idx="594">
                  <c:v>0.1</c:v>
                </c:pt>
                <c:pt idx="595">
                  <c:v>0.11</c:v>
                </c:pt>
                <c:pt idx="596">
                  <c:v>0.09</c:v>
                </c:pt>
                <c:pt idx="597">
                  <c:v>0.1</c:v>
                </c:pt>
                <c:pt idx="598">
                  <c:v>0.08</c:v>
                </c:pt>
                <c:pt idx="599">
                  <c:v>0.08</c:v>
                </c:pt>
                <c:pt idx="600">
                  <c:v>7.0000000000000007E-2</c:v>
                </c:pt>
                <c:pt idx="601">
                  <c:v>0.06</c:v>
                </c:pt>
                <c:pt idx="602">
                  <c:v>0.06</c:v>
                </c:pt>
                <c:pt idx="603">
                  <c:v>0.11</c:v>
                </c:pt>
                <c:pt idx="604">
                  <c:v>0.08</c:v>
                </c:pt>
                <c:pt idx="605">
                  <c:v>0.1</c:v>
                </c:pt>
                <c:pt idx="606">
                  <c:v>0.09</c:v>
                </c:pt>
                <c:pt idx="607">
                  <c:v>0.09</c:v>
                </c:pt>
                <c:pt idx="608">
                  <c:v>0.08</c:v>
                </c:pt>
                <c:pt idx="609">
                  <c:v>0.09</c:v>
                </c:pt>
                <c:pt idx="610">
                  <c:v>0.09</c:v>
                </c:pt>
                <c:pt idx="611">
                  <c:v>0.08</c:v>
                </c:pt>
                <c:pt idx="612">
                  <c:v>0.06</c:v>
                </c:pt>
                <c:pt idx="613">
                  <c:v>7.0000000000000007E-2</c:v>
                </c:pt>
                <c:pt idx="614">
                  <c:v>7.0000000000000007E-2</c:v>
                </c:pt>
                <c:pt idx="615">
                  <c:v>7.0000000000000007E-2</c:v>
                </c:pt>
                <c:pt idx="616">
                  <c:v>7.0000000000000007E-2</c:v>
                </c:pt>
                <c:pt idx="617">
                  <c:v>0.08</c:v>
                </c:pt>
                <c:pt idx="618">
                  <c:v>0.08</c:v>
                </c:pt>
                <c:pt idx="619">
                  <c:v>0.08</c:v>
                </c:pt>
                <c:pt idx="620">
                  <c:v>7.0000000000000007E-2</c:v>
                </c:pt>
                <c:pt idx="621">
                  <c:v>0.08</c:v>
                </c:pt>
                <c:pt idx="622">
                  <c:v>7.0000000000000007E-2</c:v>
                </c:pt>
                <c:pt idx="623">
                  <c:v>7.0000000000000007E-2</c:v>
                </c:pt>
                <c:pt idx="624">
                  <c:v>0.08</c:v>
                </c:pt>
                <c:pt idx="625">
                  <c:v>0.04</c:v>
                </c:pt>
                <c:pt idx="626">
                  <c:v>7.0000000000000007E-2</c:v>
                </c:pt>
                <c:pt idx="627">
                  <c:v>0.09</c:v>
                </c:pt>
                <c:pt idx="628">
                  <c:v>0.09</c:v>
                </c:pt>
                <c:pt idx="629">
                  <c:v>0.09</c:v>
                </c:pt>
                <c:pt idx="630">
                  <c:v>0.11</c:v>
                </c:pt>
                <c:pt idx="631">
                  <c:v>0.12</c:v>
                </c:pt>
                <c:pt idx="632">
                  <c:v>0.09</c:v>
                </c:pt>
                <c:pt idx="633">
                  <c:v>0.09</c:v>
                </c:pt>
                <c:pt idx="634">
                  <c:v>0.11</c:v>
                </c:pt>
                <c:pt idx="635">
                  <c:v>0.12</c:v>
                </c:pt>
                <c:pt idx="636">
                  <c:v>0.15</c:v>
                </c:pt>
                <c:pt idx="637">
                  <c:v>0.14000000000000001</c:v>
                </c:pt>
                <c:pt idx="638">
                  <c:v>0.09</c:v>
                </c:pt>
                <c:pt idx="639">
                  <c:v>0.12</c:v>
                </c:pt>
                <c:pt idx="640">
                  <c:v>0.15</c:v>
                </c:pt>
                <c:pt idx="641">
                  <c:v>0.12</c:v>
                </c:pt>
                <c:pt idx="642">
                  <c:v>0.13</c:v>
                </c:pt>
                <c:pt idx="643">
                  <c:v>0.16</c:v>
                </c:pt>
                <c:pt idx="644">
                  <c:v>0.15</c:v>
                </c:pt>
                <c:pt idx="645">
                  <c:v>0.16</c:v>
                </c:pt>
                <c:pt idx="646">
                  <c:v>0.15</c:v>
                </c:pt>
                <c:pt idx="647">
                  <c:v>0.16</c:v>
                </c:pt>
                <c:pt idx="648">
                  <c:v>0.17</c:v>
                </c:pt>
                <c:pt idx="649">
                  <c:v>0.18</c:v>
                </c:pt>
                <c:pt idx="650">
                  <c:v>0.17</c:v>
                </c:pt>
                <c:pt idx="651">
                  <c:v>0.09</c:v>
                </c:pt>
                <c:pt idx="652">
                  <c:v>0.17</c:v>
                </c:pt>
                <c:pt idx="653">
                  <c:v>0.19</c:v>
                </c:pt>
                <c:pt idx="654">
                  <c:v>0.13</c:v>
                </c:pt>
                <c:pt idx="655">
                  <c:v>0.14000000000000001</c:v>
                </c:pt>
                <c:pt idx="656">
                  <c:v>0.14000000000000001</c:v>
                </c:pt>
                <c:pt idx="657">
                  <c:v>0.13</c:v>
                </c:pt>
                <c:pt idx="658">
                  <c:v>0.13</c:v>
                </c:pt>
                <c:pt idx="659">
                  <c:v>0.13</c:v>
                </c:pt>
                <c:pt idx="660">
                  <c:v>0.13</c:v>
                </c:pt>
                <c:pt idx="661">
                  <c:v>0.15</c:v>
                </c:pt>
                <c:pt idx="662">
                  <c:v>0.16</c:v>
                </c:pt>
                <c:pt idx="663">
                  <c:v>0.15</c:v>
                </c:pt>
                <c:pt idx="664">
                  <c:v>0.09</c:v>
                </c:pt>
                <c:pt idx="665">
                  <c:v>0.15</c:v>
                </c:pt>
                <c:pt idx="666">
                  <c:v>0.16</c:v>
                </c:pt>
                <c:pt idx="667">
                  <c:v>0.16</c:v>
                </c:pt>
                <c:pt idx="668">
                  <c:v>0.16</c:v>
                </c:pt>
                <c:pt idx="669">
                  <c:v>0.16</c:v>
                </c:pt>
                <c:pt idx="670">
                  <c:v>0.16</c:v>
                </c:pt>
                <c:pt idx="671">
                  <c:v>0.16</c:v>
                </c:pt>
                <c:pt idx="672">
                  <c:v>0.16</c:v>
                </c:pt>
                <c:pt idx="673">
                  <c:v>0.16</c:v>
                </c:pt>
                <c:pt idx="674">
                  <c:v>0.16</c:v>
                </c:pt>
                <c:pt idx="675">
                  <c:v>0.17</c:v>
                </c:pt>
                <c:pt idx="676">
                  <c:v>0.17</c:v>
                </c:pt>
                <c:pt idx="677">
                  <c:v>0.17</c:v>
                </c:pt>
                <c:pt idx="678">
                  <c:v>0.16</c:v>
                </c:pt>
                <c:pt idx="679">
                  <c:v>0.14000000000000001</c:v>
                </c:pt>
                <c:pt idx="680">
                  <c:v>0.14000000000000001</c:v>
                </c:pt>
                <c:pt idx="681">
                  <c:v>0.14000000000000001</c:v>
                </c:pt>
                <c:pt idx="682">
                  <c:v>0.14000000000000001</c:v>
                </c:pt>
                <c:pt idx="683">
                  <c:v>0.14000000000000001</c:v>
                </c:pt>
                <c:pt idx="684">
                  <c:v>0.16</c:v>
                </c:pt>
                <c:pt idx="685">
                  <c:v>0.16</c:v>
                </c:pt>
                <c:pt idx="686">
                  <c:v>0.14000000000000001</c:v>
                </c:pt>
                <c:pt idx="687">
                  <c:v>0.15</c:v>
                </c:pt>
                <c:pt idx="688">
                  <c:v>0.16</c:v>
                </c:pt>
                <c:pt idx="689">
                  <c:v>0.15</c:v>
                </c:pt>
                <c:pt idx="690">
                  <c:v>0.09</c:v>
                </c:pt>
                <c:pt idx="691">
                  <c:v>0.15</c:v>
                </c:pt>
                <c:pt idx="692">
                  <c:v>0.15</c:v>
                </c:pt>
                <c:pt idx="693">
                  <c:v>0.15</c:v>
                </c:pt>
                <c:pt idx="694">
                  <c:v>0.13</c:v>
                </c:pt>
                <c:pt idx="695">
                  <c:v>0.14000000000000001</c:v>
                </c:pt>
                <c:pt idx="696">
                  <c:v>0.12</c:v>
                </c:pt>
                <c:pt idx="697">
                  <c:v>0.1</c:v>
                </c:pt>
                <c:pt idx="698">
                  <c:v>0.09</c:v>
                </c:pt>
                <c:pt idx="699">
                  <c:v>0.09</c:v>
                </c:pt>
                <c:pt idx="700">
                  <c:v>0.09</c:v>
                </c:pt>
                <c:pt idx="701">
                  <c:v>0.1</c:v>
                </c:pt>
                <c:pt idx="702">
                  <c:v>0.1</c:v>
                </c:pt>
                <c:pt idx="703">
                  <c:v>7.0000000000000007E-2</c:v>
                </c:pt>
                <c:pt idx="704">
                  <c:v>0.1</c:v>
                </c:pt>
                <c:pt idx="705">
                  <c:v>0.09</c:v>
                </c:pt>
                <c:pt idx="706">
                  <c:v>0.09</c:v>
                </c:pt>
                <c:pt idx="707">
                  <c:v>0.09</c:v>
                </c:pt>
                <c:pt idx="708">
                  <c:v>0.09</c:v>
                </c:pt>
                <c:pt idx="709">
                  <c:v>0.08</c:v>
                </c:pt>
                <c:pt idx="710">
                  <c:v>0.09</c:v>
                </c:pt>
                <c:pt idx="711">
                  <c:v>0.08</c:v>
                </c:pt>
                <c:pt idx="712">
                  <c:v>7.0000000000000007E-2</c:v>
                </c:pt>
                <c:pt idx="713">
                  <c:v>0.08</c:v>
                </c:pt>
                <c:pt idx="714">
                  <c:v>0.08</c:v>
                </c:pt>
                <c:pt idx="715">
                  <c:v>0.08</c:v>
                </c:pt>
                <c:pt idx="716">
                  <c:v>0.08</c:v>
                </c:pt>
                <c:pt idx="717">
                  <c:v>0.08</c:v>
                </c:pt>
                <c:pt idx="718">
                  <c:v>0.1</c:v>
                </c:pt>
                <c:pt idx="719">
                  <c:v>0.1</c:v>
                </c:pt>
                <c:pt idx="720">
                  <c:v>0.08</c:v>
                </c:pt>
                <c:pt idx="721">
                  <c:v>0.08</c:v>
                </c:pt>
                <c:pt idx="722">
                  <c:v>0.08</c:v>
                </c:pt>
                <c:pt idx="723">
                  <c:v>0.09</c:v>
                </c:pt>
                <c:pt idx="724">
                  <c:v>0.09</c:v>
                </c:pt>
                <c:pt idx="725">
                  <c:v>7.0000000000000007E-2</c:v>
                </c:pt>
                <c:pt idx="726">
                  <c:v>0.09</c:v>
                </c:pt>
                <c:pt idx="727">
                  <c:v>0.08</c:v>
                </c:pt>
                <c:pt idx="728">
                  <c:v>0.09</c:v>
                </c:pt>
                <c:pt idx="729">
                  <c:v>0.08</c:v>
                </c:pt>
                <c:pt idx="730">
                  <c:v>0.08</c:v>
                </c:pt>
                <c:pt idx="731">
                  <c:v>7.0000000000000007E-2</c:v>
                </c:pt>
                <c:pt idx="732">
                  <c:v>7.0000000000000007E-2</c:v>
                </c:pt>
                <c:pt idx="733">
                  <c:v>7.0000000000000007E-2</c:v>
                </c:pt>
                <c:pt idx="734">
                  <c:v>7.0000000000000007E-2</c:v>
                </c:pt>
                <c:pt idx="735">
                  <c:v>0.06</c:v>
                </c:pt>
                <c:pt idx="736">
                  <c:v>0.06</c:v>
                </c:pt>
                <c:pt idx="737">
                  <c:v>7.0000000000000007E-2</c:v>
                </c:pt>
                <c:pt idx="738">
                  <c:v>0.06</c:v>
                </c:pt>
                <c:pt idx="739">
                  <c:v>0.08</c:v>
                </c:pt>
                <c:pt idx="740">
                  <c:v>0.08</c:v>
                </c:pt>
                <c:pt idx="741">
                  <c:v>0.08</c:v>
                </c:pt>
                <c:pt idx="742">
                  <c:v>0.08</c:v>
                </c:pt>
                <c:pt idx="743">
                  <c:v>0.08</c:v>
                </c:pt>
                <c:pt idx="744">
                  <c:v>0.09</c:v>
                </c:pt>
                <c:pt idx="745">
                  <c:v>0.1</c:v>
                </c:pt>
                <c:pt idx="746">
                  <c:v>0.09</c:v>
                </c:pt>
                <c:pt idx="747">
                  <c:v>0.09</c:v>
                </c:pt>
                <c:pt idx="748">
                  <c:v>0.08</c:v>
                </c:pt>
                <c:pt idx="749">
                  <c:v>0.09</c:v>
                </c:pt>
                <c:pt idx="750">
                  <c:v>0.09</c:v>
                </c:pt>
                <c:pt idx="751">
                  <c:v>0.08</c:v>
                </c:pt>
                <c:pt idx="752">
                  <c:v>0.09</c:v>
                </c:pt>
                <c:pt idx="753">
                  <c:v>0.1</c:v>
                </c:pt>
                <c:pt idx="754">
                  <c:v>0.1</c:v>
                </c:pt>
                <c:pt idx="755">
                  <c:v>0.1</c:v>
                </c:pt>
                <c:pt idx="756">
                  <c:v>0.09</c:v>
                </c:pt>
                <c:pt idx="757">
                  <c:v>0.09</c:v>
                </c:pt>
                <c:pt idx="758">
                  <c:v>0.09</c:v>
                </c:pt>
                <c:pt idx="759">
                  <c:v>0.09</c:v>
                </c:pt>
                <c:pt idx="760">
                  <c:v>0.09</c:v>
                </c:pt>
                <c:pt idx="761">
                  <c:v>0.09</c:v>
                </c:pt>
                <c:pt idx="762">
                  <c:v>0.09</c:v>
                </c:pt>
                <c:pt idx="763">
                  <c:v>0.09</c:v>
                </c:pt>
                <c:pt idx="764">
                  <c:v>7.0000000000000007E-2</c:v>
                </c:pt>
                <c:pt idx="765">
                  <c:v>0.09</c:v>
                </c:pt>
                <c:pt idx="766">
                  <c:v>0.09</c:v>
                </c:pt>
                <c:pt idx="767">
                  <c:v>0.09</c:v>
                </c:pt>
                <c:pt idx="768">
                  <c:v>0.09</c:v>
                </c:pt>
                <c:pt idx="769">
                  <c:v>0.09</c:v>
                </c:pt>
                <c:pt idx="770">
                  <c:v>0.09</c:v>
                </c:pt>
                <c:pt idx="771">
                  <c:v>0.09</c:v>
                </c:pt>
                <c:pt idx="772">
                  <c:v>0.09</c:v>
                </c:pt>
                <c:pt idx="773">
                  <c:v>7.0000000000000007E-2</c:v>
                </c:pt>
                <c:pt idx="774">
                  <c:v>0.09</c:v>
                </c:pt>
                <c:pt idx="775">
                  <c:v>0.09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</c:numCache>
            </c:numRef>
          </c:val>
          <c:smooth val="1"/>
        </c:ser>
        <c:ser>
          <c:idx val="0"/>
          <c:order val="1"/>
          <c:tx>
            <c:strRef>
              <c:f>'F2'!$Q$7</c:f>
              <c:strCache>
                <c:ptCount val="1"/>
                <c:pt idx="0">
                  <c:v>10y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'F2'!$J$61:$J$843</c:f>
              <c:numCache>
                <c:formatCode>m/d/yyyy</c:formatCode>
                <c:ptCount val="783"/>
                <c:pt idx="0">
                  <c:v>36532</c:v>
                </c:pt>
                <c:pt idx="1">
                  <c:v>36539</c:v>
                </c:pt>
                <c:pt idx="2">
                  <c:v>36546</c:v>
                </c:pt>
                <c:pt idx="3">
                  <c:v>36553</c:v>
                </c:pt>
                <c:pt idx="4">
                  <c:v>36560</c:v>
                </c:pt>
                <c:pt idx="5">
                  <c:v>36567</c:v>
                </c:pt>
                <c:pt idx="6">
                  <c:v>36574</c:v>
                </c:pt>
                <c:pt idx="7">
                  <c:v>36581</c:v>
                </c:pt>
                <c:pt idx="8">
                  <c:v>36588</c:v>
                </c:pt>
                <c:pt idx="9">
                  <c:v>36595</c:v>
                </c:pt>
                <c:pt idx="10">
                  <c:v>36602</c:v>
                </c:pt>
                <c:pt idx="11">
                  <c:v>36609</c:v>
                </c:pt>
                <c:pt idx="12">
                  <c:v>36616</c:v>
                </c:pt>
                <c:pt idx="13">
                  <c:v>36623</c:v>
                </c:pt>
                <c:pt idx="14">
                  <c:v>36630</c:v>
                </c:pt>
                <c:pt idx="15">
                  <c:v>36637</c:v>
                </c:pt>
                <c:pt idx="16">
                  <c:v>36644</c:v>
                </c:pt>
                <c:pt idx="17">
                  <c:v>36651</c:v>
                </c:pt>
                <c:pt idx="18">
                  <c:v>36658</c:v>
                </c:pt>
                <c:pt idx="19">
                  <c:v>36665</c:v>
                </c:pt>
                <c:pt idx="20">
                  <c:v>36672</c:v>
                </c:pt>
                <c:pt idx="21">
                  <c:v>36679</c:v>
                </c:pt>
                <c:pt idx="22">
                  <c:v>36686</c:v>
                </c:pt>
                <c:pt idx="23">
                  <c:v>36693</c:v>
                </c:pt>
                <c:pt idx="24">
                  <c:v>36700</c:v>
                </c:pt>
                <c:pt idx="25">
                  <c:v>36707</c:v>
                </c:pt>
                <c:pt idx="26">
                  <c:v>36714</c:v>
                </c:pt>
                <c:pt idx="27">
                  <c:v>36721</c:v>
                </c:pt>
                <c:pt idx="28">
                  <c:v>36728</c:v>
                </c:pt>
                <c:pt idx="29">
                  <c:v>36735</c:v>
                </c:pt>
                <c:pt idx="30">
                  <c:v>36742</c:v>
                </c:pt>
                <c:pt idx="31">
                  <c:v>36749</c:v>
                </c:pt>
                <c:pt idx="32">
                  <c:v>36756</c:v>
                </c:pt>
                <c:pt idx="33">
                  <c:v>36763</c:v>
                </c:pt>
                <c:pt idx="34">
                  <c:v>36770</c:v>
                </c:pt>
                <c:pt idx="35">
                  <c:v>36777</c:v>
                </c:pt>
                <c:pt idx="36">
                  <c:v>36784</c:v>
                </c:pt>
                <c:pt idx="37">
                  <c:v>36791</c:v>
                </c:pt>
                <c:pt idx="38">
                  <c:v>36798</c:v>
                </c:pt>
                <c:pt idx="39">
                  <c:v>36805</c:v>
                </c:pt>
                <c:pt idx="40">
                  <c:v>36812</c:v>
                </c:pt>
                <c:pt idx="41">
                  <c:v>36819</c:v>
                </c:pt>
                <c:pt idx="42">
                  <c:v>36826</c:v>
                </c:pt>
                <c:pt idx="43">
                  <c:v>36833</c:v>
                </c:pt>
                <c:pt idx="44">
                  <c:v>36840</c:v>
                </c:pt>
                <c:pt idx="45">
                  <c:v>36847</c:v>
                </c:pt>
                <c:pt idx="46">
                  <c:v>36854</c:v>
                </c:pt>
                <c:pt idx="47">
                  <c:v>36861</c:v>
                </c:pt>
                <c:pt idx="48">
                  <c:v>36868</c:v>
                </c:pt>
                <c:pt idx="49">
                  <c:v>36875</c:v>
                </c:pt>
                <c:pt idx="50">
                  <c:v>36882</c:v>
                </c:pt>
                <c:pt idx="51">
                  <c:v>36889</c:v>
                </c:pt>
                <c:pt idx="52">
                  <c:v>36896</c:v>
                </c:pt>
                <c:pt idx="53">
                  <c:v>36903</c:v>
                </c:pt>
                <c:pt idx="54">
                  <c:v>36910</c:v>
                </c:pt>
                <c:pt idx="55">
                  <c:v>36917</c:v>
                </c:pt>
                <c:pt idx="56">
                  <c:v>36924</c:v>
                </c:pt>
                <c:pt idx="57">
                  <c:v>36931</c:v>
                </c:pt>
                <c:pt idx="58">
                  <c:v>36938</c:v>
                </c:pt>
                <c:pt idx="59">
                  <c:v>36945</c:v>
                </c:pt>
                <c:pt idx="60">
                  <c:v>36952</c:v>
                </c:pt>
                <c:pt idx="61">
                  <c:v>36959</c:v>
                </c:pt>
                <c:pt idx="62">
                  <c:v>36966</c:v>
                </c:pt>
                <c:pt idx="63">
                  <c:v>36973</c:v>
                </c:pt>
                <c:pt idx="64">
                  <c:v>36980</c:v>
                </c:pt>
                <c:pt idx="65">
                  <c:v>36987</c:v>
                </c:pt>
                <c:pt idx="66">
                  <c:v>36994</c:v>
                </c:pt>
                <c:pt idx="67">
                  <c:v>37001</c:v>
                </c:pt>
                <c:pt idx="68">
                  <c:v>37008</c:v>
                </c:pt>
                <c:pt idx="69">
                  <c:v>37015</c:v>
                </c:pt>
                <c:pt idx="70">
                  <c:v>37022</c:v>
                </c:pt>
                <c:pt idx="71">
                  <c:v>37029</c:v>
                </c:pt>
                <c:pt idx="72">
                  <c:v>37036</c:v>
                </c:pt>
                <c:pt idx="73">
                  <c:v>37043</c:v>
                </c:pt>
                <c:pt idx="74">
                  <c:v>37050</c:v>
                </c:pt>
                <c:pt idx="75">
                  <c:v>37057</c:v>
                </c:pt>
                <c:pt idx="76">
                  <c:v>37064</c:v>
                </c:pt>
                <c:pt idx="77">
                  <c:v>37071</c:v>
                </c:pt>
                <c:pt idx="78">
                  <c:v>37078</c:v>
                </c:pt>
                <c:pt idx="79">
                  <c:v>37085</c:v>
                </c:pt>
                <c:pt idx="80">
                  <c:v>37092</c:v>
                </c:pt>
                <c:pt idx="81">
                  <c:v>37099</c:v>
                </c:pt>
                <c:pt idx="82">
                  <c:v>37106</c:v>
                </c:pt>
                <c:pt idx="83">
                  <c:v>37113</c:v>
                </c:pt>
                <c:pt idx="84">
                  <c:v>37120</c:v>
                </c:pt>
                <c:pt idx="85">
                  <c:v>37127</c:v>
                </c:pt>
                <c:pt idx="86">
                  <c:v>37134</c:v>
                </c:pt>
                <c:pt idx="87">
                  <c:v>37141</c:v>
                </c:pt>
                <c:pt idx="88">
                  <c:v>37148</c:v>
                </c:pt>
                <c:pt idx="89">
                  <c:v>37155</c:v>
                </c:pt>
                <c:pt idx="90">
                  <c:v>37162</c:v>
                </c:pt>
                <c:pt idx="91">
                  <c:v>37169</c:v>
                </c:pt>
                <c:pt idx="92">
                  <c:v>37176</c:v>
                </c:pt>
                <c:pt idx="93">
                  <c:v>37183</c:v>
                </c:pt>
                <c:pt idx="94">
                  <c:v>37190</c:v>
                </c:pt>
                <c:pt idx="95">
                  <c:v>37197</c:v>
                </c:pt>
                <c:pt idx="96">
                  <c:v>37204</c:v>
                </c:pt>
                <c:pt idx="97">
                  <c:v>37211</c:v>
                </c:pt>
                <c:pt idx="98">
                  <c:v>37218</c:v>
                </c:pt>
                <c:pt idx="99">
                  <c:v>37225</c:v>
                </c:pt>
                <c:pt idx="100">
                  <c:v>37232</c:v>
                </c:pt>
                <c:pt idx="101">
                  <c:v>37239</c:v>
                </c:pt>
                <c:pt idx="102">
                  <c:v>37246</c:v>
                </c:pt>
                <c:pt idx="103">
                  <c:v>37253</c:v>
                </c:pt>
                <c:pt idx="104">
                  <c:v>37260</c:v>
                </c:pt>
                <c:pt idx="105">
                  <c:v>37267</c:v>
                </c:pt>
                <c:pt idx="106">
                  <c:v>37274</c:v>
                </c:pt>
                <c:pt idx="107">
                  <c:v>37281</c:v>
                </c:pt>
                <c:pt idx="108">
                  <c:v>37288</c:v>
                </c:pt>
                <c:pt idx="109">
                  <c:v>37295</c:v>
                </c:pt>
                <c:pt idx="110">
                  <c:v>37302</c:v>
                </c:pt>
                <c:pt idx="111">
                  <c:v>37309</c:v>
                </c:pt>
                <c:pt idx="112">
                  <c:v>37316</c:v>
                </c:pt>
                <c:pt idx="113">
                  <c:v>37323</c:v>
                </c:pt>
                <c:pt idx="114">
                  <c:v>37330</c:v>
                </c:pt>
                <c:pt idx="115">
                  <c:v>37337</c:v>
                </c:pt>
                <c:pt idx="116">
                  <c:v>37344</c:v>
                </c:pt>
                <c:pt idx="117">
                  <c:v>37351</c:v>
                </c:pt>
                <c:pt idx="118">
                  <c:v>37358</c:v>
                </c:pt>
                <c:pt idx="119">
                  <c:v>37365</c:v>
                </c:pt>
                <c:pt idx="120">
                  <c:v>37372</c:v>
                </c:pt>
                <c:pt idx="121">
                  <c:v>37379</c:v>
                </c:pt>
                <c:pt idx="122">
                  <c:v>37386</c:v>
                </c:pt>
                <c:pt idx="123">
                  <c:v>37393</c:v>
                </c:pt>
                <c:pt idx="124">
                  <c:v>37400</c:v>
                </c:pt>
                <c:pt idx="125">
                  <c:v>37407</c:v>
                </c:pt>
                <c:pt idx="126">
                  <c:v>37414</c:v>
                </c:pt>
                <c:pt idx="127">
                  <c:v>37421</c:v>
                </c:pt>
                <c:pt idx="128">
                  <c:v>37428</c:v>
                </c:pt>
                <c:pt idx="129">
                  <c:v>37435</c:v>
                </c:pt>
                <c:pt idx="130">
                  <c:v>37442</c:v>
                </c:pt>
                <c:pt idx="131">
                  <c:v>37449</c:v>
                </c:pt>
                <c:pt idx="132">
                  <c:v>37456</c:v>
                </c:pt>
                <c:pt idx="133">
                  <c:v>37463</c:v>
                </c:pt>
                <c:pt idx="134">
                  <c:v>37470</c:v>
                </c:pt>
                <c:pt idx="135">
                  <c:v>37477</c:v>
                </c:pt>
                <c:pt idx="136">
                  <c:v>37484</c:v>
                </c:pt>
                <c:pt idx="137">
                  <c:v>37491</c:v>
                </c:pt>
                <c:pt idx="138">
                  <c:v>37498</c:v>
                </c:pt>
                <c:pt idx="139">
                  <c:v>37505</c:v>
                </c:pt>
                <c:pt idx="140">
                  <c:v>37512</c:v>
                </c:pt>
                <c:pt idx="141">
                  <c:v>37519</c:v>
                </c:pt>
                <c:pt idx="142">
                  <c:v>37526</c:v>
                </c:pt>
                <c:pt idx="143">
                  <c:v>37533</c:v>
                </c:pt>
                <c:pt idx="144">
                  <c:v>37540</c:v>
                </c:pt>
                <c:pt idx="145">
                  <c:v>37547</c:v>
                </c:pt>
                <c:pt idx="146">
                  <c:v>37554</c:v>
                </c:pt>
                <c:pt idx="147">
                  <c:v>37561</c:v>
                </c:pt>
                <c:pt idx="148">
                  <c:v>37568</c:v>
                </c:pt>
                <c:pt idx="149">
                  <c:v>37575</c:v>
                </c:pt>
                <c:pt idx="150">
                  <c:v>37582</c:v>
                </c:pt>
                <c:pt idx="151">
                  <c:v>37589</c:v>
                </c:pt>
                <c:pt idx="152">
                  <c:v>37596</c:v>
                </c:pt>
                <c:pt idx="153">
                  <c:v>37603</c:v>
                </c:pt>
                <c:pt idx="154">
                  <c:v>37610</c:v>
                </c:pt>
                <c:pt idx="155">
                  <c:v>37617</c:v>
                </c:pt>
                <c:pt idx="156">
                  <c:v>37624</c:v>
                </c:pt>
                <c:pt idx="157">
                  <c:v>37631</c:v>
                </c:pt>
                <c:pt idx="158">
                  <c:v>37638</c:v>
                </c:pt>
                <c:pt idx="159">
                  <c:v>37645</c:v>
                </c:pt>
                <c:pt idx="160">
                  <c:v>37652</c:v>
                </c:pt>
                <c:pt idx="161">
                  <c:v>37659</c:v>
                </c:pt>
                <c:pt idx="162">
                  <c:v>37666</c:v>
                </c:pt>
                <c:pt idx="163">
                  <c:v>37673</c:v>
                </c:pt>
                <c:pt idx="164">
                  <c:v>37680</c:v>
                </c:pt>
                <c:pt idx="165">
                  <c:v>37687</c:v>
                </c:pt>
                <c:pt idx="166">
                  <c:v>37694</c:v>
                </c:pt>
                <c:pt idx="167">
                  <c:v>37701</c:v>
                </c:pt>
                <c:pt idx="168">
                  <c:v>37708</c:v>
                </c:pt>
                <c:pt idx="169">
                  <c:v>37715</c:v>
                </c:pt>
                <c:pt idx="170">
                  <c:v>37722</c:v>
                </c:pt>
                <c:pt idx="171">
                  <c:v>37729</c:v>
                </c:pt>
                <c:pt idx="172">
                  <c:v>37736</c:v>
                </c:pt>
                <c:pt idx="173">
                  <c:v>37743</c:v>
                </c:pt>
                <c:pt idx="174">
                  <c:v>37750</c:v>
                </c:pt>
                <c:pt idx="175">
                  <c:v>37757</c:v>
                </c:pt>
                <c:pt idx="176">
                  <c:v>37764</c:v>
                </c:pt>
                <c:pt idx="177">
                  <c:v>37771</c:v>
                </c:pt>
                <c:pt idx="178">
                  <c:v>37778</c:v>
                </c:pt>
                <c:pt idx="179">
                  <c:v>37785</c:v>
                </c:pt>
                <c:pt idx="180">
                  <c:v>37792</c:v>
                </c:pt>
                <c:pt idx="181">
                  <c:v>37799</c:v>
                </c:pt>
                <c:pt idx="182">
                  <c:v>37806</c:v>
                </c:pt>
                <c:pt idx="183">
                  <c:v>37813</c:v>
                </c:pt>
                <c:pt idx="184">
                  <c:v>37820</c:v>
                </c:pt>
                <c:pt idx="185">
                  <c:v>37827</c:v>
                </c:pt>
                <c:pt idx="186">
                  <c:v>37834</c:v>
                </c:pt>
                <c:pt idx="187">
                  <c:v>37841</c:v>
                </c:pt>
                <c:pt idx="188">
                  <c:v>37848</c:v>
                </c:pt>
                <c:pt idx="189">
                  <c:v>37855</c:v>
                </c:pt>
                <c:pt idx="190">
                  <c:v>37862</c:v>
                </c:pt>
                <c:pt idx="191">
                  <c:v>37869</c:v>
                </c:pt>
                <c:pt idx="192">
                  <c:v>37876</c:v>
                </c:pt>
                <c:pt idx="193">
                  <c:v>37883</c:v>
                </c:pt>
                <c:pt idx="194">
                  <c:v>37890</c:v>
                </c:pt>
                <c:pt idx="195">
                  <c:v>37897</c:v>
                </c:pt>
                <c:pt idx="196">
                  <c:v>37904</c:v>
                </c:pt>
                <c:pt idx="197">
                  <c:v>37911</c:v>
                </c:pt>
                <c:pt idx="198">
                  <c:v>37918</c:v>
                </c:pt>
                <c:pt idx="199">
                  <c:v>37925</c:v>
                </c:pt>
                <c:pt idx="200">
                  <c:v>37932</c:v>
                </c:pt>
                <c:pt idx="201">
                  <c:v>37939</c:v>
                </c:pt>
                <c:pt idx="202">
                  <c:v>37946</c:v>
                </c:pt>
                <c:pt idx="203">
                  <c:v>37953</c:v>
                </c:pt>
                <c:pt idx="204">
                  <c:v>37960</c:v>
                </c:pt>
                <c:pt idx="205">
                  <c:v>37967</c:v>
                </c:pt>
                <c:pt idx="206">
                  <c:v>37974</c:v>
                </c:pt>
                <c:pt idx="207">
                  <c:v>37981</c:v>
                </c:pt>
                <c:pt idx="208">
                  <c:v>37988</c:v>
                </c:pt>
                <c:pt idx="209">
                  <c:v>37995</c:v>
                </c:pt>
                <c:pt idx="210">
                  <c:v>38002</c:v>
                </c:pt>
                <c:pt idx="211">
                  <c:v>38009</c:v>
                </c:pt>
                <c:pt idx="212">
                  <c:v>38016</c:v>
                </c:pt>
                <c:pt idx="213">
                  <c:v>38023</c:v>
                </c:pt>
                <c:pt idx="214">
                  <c:v>38030</c:v>
                </c:pt>
                <c:pt idx="215">
                  <c:v>38037</c:v>
                </c:pt>
                <c:pt idx="216">
                  <c:v>38044</c:v>
                </c:pt>
                <c:pt idx="217">
                  <c:v>38051</c:v>
                </c:pt>
                <c:pt idx="218">
                  <c:v>38058</c:v>
                </c:pt>
                <c:pt idx="219">
                  <c:v>38065</c:v>
                </c:pt>
                <c:pt idx="220">
                  <c:v>38072</c:v>
                </c:pt>
                <c:pt idx="221">
                  <c:v>38079</c:v>
                </c:pt>
                <c:pt idx="222">
                  <c:v>38086</c:v>
                </c:pt>
                <c:pt idx="223">
                  <c:v>38093</c:v>
                </c:pt>
                <c:pt idx="224">
                  <c:v>38100</c:v>
                </c:pt>
                <c:pt idx="225">
                  <c:v>38107</c:v>
                </c:pt>
                <c:pt idx="226">
                  <c:v>38114</c:v>
                </c:pt>
                <c:pt idx="227">
                  <c:v>38121</c:v>
                </c:pt>
                <c:pt idx="228">
                  <c:v>38128</c:v>
                </c:pt>
                <c:pt idx="229">
                  <c:v>38135</c:v>
                </c:pt>
                <c:pt idx="230">
                  <c:v>38142</c:v>
                </c:pt>
                <c:pt idx="231">
                  <c:v>38149</c:v>
                </c:pt>
                <c:pt idx="232">
                  <c:v>38156</c:v>
                </c:pt>
                <c:pt idx="233">
                  <c:v>38163</c:v>
                </c:pt>
                <c:pt idx="234">
                  <c:v>38170</c:v>
                </c:pt>
                <c:pt idx="235">
                  <c:v>38177</c:v>
                </c:pt>
                <c:pt idx="236">
                  <c:v>38184</c:v>
                </c:pt>
                <c:pt idx="237">
                  <c:v>38191</c:v>
                </c:pt>
                <c:pt idx="238">
                  <c:v>38198</c:v>
                </c:pt>
                <c:pt idx="239">
                  <c:v>38205</c:v>
                </c:pt>
                <c:pt idx="240">
                  <c:v>38212</c:v>
                </c:pt>
                <c:pt idx="241">
                  <c:v>38219</c:v>
                </c:pt>
                <c:pt idx="242">
                  <c:v>38226</c:v>
                </c:pt>
                <c:pt idx="243">
                  <c:v>38233</c:v>
                </c:pt>
                <c:pt idx="244">
                  <c:v>38240</c:v>
                </c:pt>
                <c:pt idx="245">
                  <c:v>38247</c:v>
                </c:pt>
                <c:pt idx="246">
                  <c:v>38254</c:v>
                </c:pt>
                <c:pt idx="247">
                  <c:v>38261</c:v>
                </c:pt>
                <c:pt idx="248">
                  <c:v>38268</c:v>
                </c:pt>
                <c:pt idx="249">
                  <c:v>38275</c:v>
                </c:pt>
                <c:pt idx="250">
                  <c:v>38282</c:v>
                </c:pt>
                <c:pt idx="251">
                  <c:v>38289</c:v>
                </c:pt>
                <c:pt idx="252">
                  <c:v>38296</c:v>
                </c:pt>
                <c:pt idx="253">
                  <c:v>38303</c:v>
                </c:pt>
                <c:pt idx="254">
                  <c:v>38310</c:v>
                </c:pt>
                <c:pt idx="255">
                  <c:v>38317</c:v>
                </c:pt>
                <c:pt idx="256">
                  <c:v>38324</c:v>
                </c:pt>
                <c:pt idx="257">
                  <c:v>38331</c:v>
                </c:pt>
                <c:pt idx="258">
                  <c:v>38338</c:v>
                </c:pt>
                <c:pt idx="259">
                  <c:v>38345</c:v>
                </c:pt>
                <c:pt idx="260">
                  <c:v>38352</c:v>
                </c:pt>
                <c:pt idx="261">
                  <c:v>38359</c:v>
                </c:pt>
                <c:pt idx="262">
                  <c:v>38366</c:v>
                </c:pt>
                <c:pt idx="263">
                  <c:v>38373</c:v>
                </c:pt>
                <c:pt idx="264">
                  <c:v>38380</c:v>
                </c:pt>
                <c:pt idx="265">
                  <c:v>38387</c:v>
                </c:pt>
                <c:pt idx="266">
                  <c:v>38394</c:v>
                </c:pt>
                <c:pt idx="267">
                  <c:v>38401</c:v>
                </c:pt>
                <c:pt idx="268">
                  <c:v>38408</c:v>
                </c:pt>
                <c:pt idx="269">
                  <c:v>38415</c:v>
                </c:pt>
                <c:pt idx="270">
                  <c:v>38422</c:v>
                </c:pt>
                <c:pt idx="271">
                  <c:v>38429</c:v>
                </c:pt>
                <c:pt idx="272">
                  <c:v>38436</c:v>
                </c:pt>
                <c:pt idx="273">
                  <c:v>38443</c:v>
                </c:pt>
                <c:pt idx="274">
                  <c:v>38450</c:v>
                </c:pt>
                <c:pt idx="275">
                  <c:v>38457</c:v>
                </c:pt>
                <c:pt idx="276">
                  <c:v>38464</c:v>
                </c:pt>
                <c:pt idx="277">
                  <c:v>38471</c:v>
                </c:pt>
                <c:pt idx="278">
                  <c:v>38478</c:v>
                </c:pt>
                <c:pt idx="279">
                  <c:v>38485</c:v>
                </c:pt>
                <c:pt idx="280">
                  <c:v>38492</c:v>
                </c:pt>
                <c:pt idx="281">
                  <c:v>38499</c:v>
                </c:pt>
                <c:pt idx="282">
                  <c:v>38506</c:v>
                </c:pt>
                <c:pt idx="283">
                  <c:v>38513</c:v>
                </c:pt>
                <c:pt idx="284">
                  <c:v>38520</c:v>
                </c:pt>
                <c:pt idx="285">
                  <c:v>38527</c:v>
                </c:pt>
                <c:pt idx="286">
                  <c:v>38534</c:v>
                </c:pt>
                <c:pt idx="287">
                  <c:v>38541</c:v>
                </c:pt>
                <c:pt idx="288">
                  <c:v>38548</c:v>
                </c:pt>
                <c:pt idx="289">
                  <c:v>38555</c:v>
                </c:pt>
                <c:pt idx="290">
                  <c:v>38562</c:v>
                </c:pt>
                <c:pt idx="291">
                  <c:v>38569</c:v>
                </c:pt>
                <c:pt idx="292">
                  <c:v>38576</c:v>
                </c:pt>
                <c:pt idx="293">
                  <c:v>38583</c:v>
                </c:pt>
                <c:pt idx="294">
                  <c:v>38590</c:v>
                </c:pt>
                <c:pt idx="295">
                  <c:v>38597</c:v>
                </c:pt>
                <c:pt idx="296">
                  <c:v>38604</c:v>
                </c:pt>
                <c:pt idx="297">
                  <c:v>38611</c:v>
                </c:pt>
                <c:pt idx="298">
                  <c:v>38618</c:v>
                </c:pt>
                <c:pt idx="299">
                  <c:v>38625</c:v>
                </c:pt>
                <c:pt idx="300">
                  <c:v>38632</c:v>
                </c:pt>
                <c:pt idx="301">
                  <c:v>38639</c:v>
                </c:pt>
                <c:pt idx="302">
                  <c:v>38646</c:v>
                </c:pt>
                <c:pt idx="303">
                  <c:v>38653</c:v>
                </c:pt>
                <c:pt idx="304">
                  <c:v>38660</c:v>
                </c:pt>
                <c:pt idx="305">
                  <c:v>38667</c:v>
                </c:pt>
                <c:pt idx="306">
                  <c:v>38674</c:v>
                </c:pt>
                <c:pt idx="307">
                  <c:v>38681</c:v>
                </c:pt>
                <c:pt idx="308">
                  <c:v>38688</c:v>
                </c:pt>
                <c:pt idx="309">
                  <c:v>38695</c:v>
                </c:pt>
                <c:pt idx="310">
                  <c:v>38702</c:v>
                </c:pt>
                <c:pt idx="311">
                  <c:v>38709</c:v>
                </c:pt>
                <c:pt idx="312">
                  <c:v>38716</c:v>
                </c:pt>
                <c:pt idx="313">
                  <c:v>38723</c:v>
                </c:pt>
                <c:pt idx="314">
                  <c:v>38730</c:v>
                </c:pt>
                <c:pt idx="315">
                  <c:v>38737</c:v>
                </c:pt>
                <c:pt idx="316">
                  <c:v>38744</c:v>
                </c:pt>
                <c:pt idx="317">
                  <c:v>38751</c:v>
                </c:pt>
                <c:pt idx="318">
                  <c:v>38758</c:v>
                </c:pt>
                <c:pt idx="319">
                  <c:v>38765</c:v>
                </c:pt>
                <c:pt idx="320">
                  <c:v>38772</c:v>
                </c:pt>
                <c:pt idx="321">
                  <c:v>38779</c:v>
                </c:pt>
                <c:pt idx="322">
                  <c:v>38786</c:v>
                </c:pt>
                <c:pt idx="323">
                  <c:v>38793</c:v>
                </c:pt>
                <c:pt idx="324">
                  <c:v>38800</c:v>
                </c:pt>
                <c:pt idx="325">
                  <c:v>38807</c:v>
                </c:pt>
                <c:pt idx="326">
                  <c:v>38814</c:v>
                </c:pt>
                <c:pt idx="327">
                  <c:v>38821</c:v>
                </c:pt>
                <c:pt idx="328">
                  <c:v>38828</c:v>
                </c:pt>
                <c:pt idx="329">
                  <c:v>38835</c:v>
                </c:pt>
                <c:pt idx="330">
                  <c:v>38842</c:v>
                </c:pt>
                <c:pt idx="331">
                  <c:v>38849</c:v>
                </c:pt>
                <c:pt idx="332">
                  <c:v>38856</c:v>
                </c:pt>
                <c:pt idx="333">
                  <c:v>38863</c:v>
                </c:pt>
                <c:pt idx="334">
                  <c:v>38870</c:v>
                </c:pt>
                <c:pt idx="335">
                  <c:v>38877</c:v>
                </c:pt>
                <c:pt idx="336">
                  <c:v>38884</c:v>
                </c:pt>
                <c:pt idx="337">
                  <c:v>38891</c:v>
                </c:pt>
                <c:pt idx="338">
                  <c:v>38898</c:v>
                </c:pt>
                <c:pt idx="339">
                  <c:v>38905</c:v>
                </c:pt>
                <c:pt idx="340">
                  <c:v>38912</c:v>
                </c:pt>
                <c:pt idx="341">
                  <c:v>38919</c:v>
                </c:pt>
                <c:pt idx="342">
                  <c:v>38926</c:v>
                </c:pt>
                <c:pt idx="343">
                  <c:v>38933</c:v>
                </c:pt>
                <c:pt idx="344">
                  <c:v>38940</c:v>
                </c:pt>
                <c:pt idx="345">
                  <c:v>38947</c:v>
                </c:pt>
                <c:pt idx="346">
                  <c:v>38954</c:v>
                </c:pt>
                <c:pt idx="347">
                  <c:v>38961</c:v>
                </c:pt>
                <c:pt idx="348">
                  <c:v>38968</c:v>
                </c:pt>
                <c:pt idx="349">
                  <c:v>38975</c:v>
                </c:pt>
                <c:pt idx="350">
                  <c:v>38982</c:v>
                </c:pt>
                <c:pt idx="351">
                  <c:v>38989</c:v>
                </c:pt>
                <c:pt idx="352">
                  <c:v>38996</c:v>
                </c:pt>
                <c:pt idx="353">
                  <c:v>39003</c:v>
                </c:pt>
                <c:pt idx="354">
                  <c:v>39010</c:v>
                </c:pt>
                <c:pt idx="355">
                  <c:v>39017</c:v>
                </c:pt>
                <c:pt idx="356">
                  <c:v>39024</c:v>
                </c:pt>
                <c:pt idx="357">
                  <c:v>39031</c:v>
                </c:pt>
                <c:pt idx="358">
                  <c:v>39038</c:v>
                </c:pt>
                <c:pt idx="359">
                  <c:v>39045</c:v>
                </c:pt>
                <c:pt idx="360">
                  <c:v>39052</c:v>
                </c:pt>
                <c:pt idx="361">
                  <c:v>39059</c:v>
                </c:pt>
                <c:pt idx="362">
                  <c:v>39066</c:v>
                </c:pt>
                <c:pt idx="363">
                  <c:v>39073</c:v>
                </c:pt>
                <c:pt idx="364">
                  <c:v>39080</c:v>
                </c:pt>
                <c:pt idx="365">
                  <c:v>39087</c:v>
                </c:pt>
                <c:pt idx="366">
                  <c:v>39094</c:v>
                </c:pt>
                <c:pt idx="367">
                  <c:v>39101</c:v>
                </c:pt>
                <c:pt idx="368">
                  <c:v>39108</c:v>
                </c:pt>
                <c:pt idx="369">
                  <c:v>39115</c:v>
                </c:pt>
                <c:pt idx="370">
                  <c:v>39122</c:v>
                </c:pt>
                <c:pt idx="371">
                  <c:v>39129</c:v>
                </c:pt>
                <c:pt idx="372">
                  <c:v>39136</c:v>
                </c:pt>
                <c:pt idx="373">
                  <c:v>39143</c:v>
                </c:pt>
                <c:pt idx="374">
                  <c:v>39150</c:v>
                </c:pt>
                <c:pt idx="375">
                  <c:v>39157</c:v>
                </c:pt>
                <c:pt idx="376">
                  <c:v>39164</c:v>
                </c:pt>
                <c:pt idx="377">
                  <c:v>39171</c:v>
                </c:pt>
                <c:pt idx="378">
                  <c:v>39178</c:v>
                </c:pt>
                <c:pt idx="379">
                  <c:v>39185</c:v>
                </c:pt>
                <c:pt idx="380">
                  <c:v>39192</c:v>
                </c:pt>
                <c:pt idx="381">
                  <c:v>39199</c:v>
                </c:pt>
                <c:pt idx="382">
                  <c:v>39206</c:v>
                </c:pt>
                <c:pt idx="383">
                  <c:v>39213</c:v>
                </c:pt>
                <c:pt idx="384">
                  <c:v>39220</c:v>
                </c:pt>
                <c:pt idx="385">
                  <c:v>39227</c:v>
                </c:pt>
                <c:pt idx="386">
                  <c:v>39234</c:v>
                </c:pt>
                <c:pt idx="387">
                  <c:v>39241</c:v>
                </c:pt>
                <c:pt idx="388">
                  <c:v>39248</c:v>
                </c:pt>
                <c:pt idx="389">
                  <c:v>39255</c:v>
                </c:pt>
                <c:pt idx="390">
                  <c:v>39262</c:v>
                </c:pt>
                <c:pt idx="391">
                  <c:v>39269</c:v>
                </c:pt>
                <c:pt idx="392">
                  <c:v>39276</c:v>
                </c:pt>
                <c:pt idx="393">
                  <c:v>39283</c:v>
                </c:pt>
                <c:pt idx="394">
                  <c:v>39290</c:v>
                </c:pt>
                <c:pt idx="395">
                  <c:v>39297</c:v>
                </c:pt>
                <c:pt idx="396">
                  <c:v>39304</c:v>
                </c:pt>
                <c:pt idx="397">
                  <c:v>39311</c:v>
                </c:pt>
                <c:pt idx="398">
                  <c:v>39318</c:v>
                </c:pt>
                <c:pt idx="399">
                  <c:v>39325</c:v>
                </c:pt>
                <c:pt idx="400">
                  <c:v>39332</c:v>
                </c:pt>
                <c:pt idx="401">
                  <c:v>39339</c:v>
                </c:pt>
                <c:pt idx="402">
                  <c:v>39346</c:v>
                </c:pt>
                <c:pt idx="403">
                  <c:v>39353</c:v>
                </c:pt>
                <c:pt idx="404">
                  <c:v>39360</c:v>
                </c:pt>
                <c:pt idx="405">
                  <c:v>39367</c:v>
                </c:pt>
                <c:pt idx="406">
                  <c:v>39374</c:v>
                </c:pt>
                <c:pt idx="407">
                  <c:v>39381</c:v>
                </c:pt>
                <c:pt idx="408">
                  <c:v>39388</c:v>
                </c:pt>
                <c:pt idx="409">
                  <c:v>39395</c:v>
                </c:pt>
                <c:pt idx="410">
                  <c:v>39402</c:v>
                </c:pt>
                <c:pt idx="411">
                  <c:v>39409</c:v>
                </c:pt>
                <c:pt idx="412">
                  <c:v>39416</c:v>
                </c:pt>
                <c:pt idx="413">
                  <c:v>39423</c:v>
                </c:pt>
                <c:pt idx="414">
                  <c:v>39430</c:v>
                </c:pt>
                <c:pt idx="415">
                  <c:v>39437</c:v>
                </c:pt>
                <c:pt idx="416">
                  <c:v>39444</c:v>
                </c:pt>
                <c:pt idx="417">
                  <c:v>39451</c:v>
                </c:pt>
                <c:pt idx="418">
                  <c:v>39458</c:v>
                </c:pt>
                <c:pt idx="419">
                  <c:v>39465</c:v>
                </c:pt>
                <c:pt idx="420">
                  <c:v>39472</c:v>
                </c:pt>
                <c:pt idx="421">
                  <c:v>39479</c:v>
                </c:pt>
                <c:pt idx="422">
                  <c:v>39486</c:v>
                </c:pt>
                <c:pt idx="423">
                  <c:v>39493</c:v>
                </c:pt>
                <c:pt idx="424">
                  <c:v>39500</c:v>
                </c:pt>
                <c:pt idx="425">
                  <c:v>39507</c:v>
                </c:pt>
                <c:pt idx="426">
                  <c:v>39514</c:v>
                </c:pt>
                <c:pt idx="427">
                  <c:v>39521</c:v>
                </c:pt>
                <c:pt idx="428">
                  <c:v>39528</c:v>
                </c:pt>
                <c:pt idx="429">
                  <c:v>39535</c:v>
                </c:pt>
                <c:pt idx="430">
                  <c:v>39542</c:v>
                </c:pt>
                <c:pt idx="431">
                  <c:v>39549</c:v>
                </c:pt>
                <c:pt idx="432">
                  <c:v>39556</c:v>
                </c:pt>
                <c:pt idx="433">
                  <c:v>39563</c:v>
                </c:pt>
                <c:pt idx="434">
                  <c:v>39570</c:v>
                </c:pt>
                <c:pt idx="435">
                  <c:v>39577</c:v>
                </c:pt>
                <c:pt idx="436">
                  <c:v>39584</c:v>
                </c:pt>
                <c:pt idx="437">
                  <c:v>39591</c:v>
                </c:pt>
                <c:pt idx="438">
                  <c:v>39598</c:v>
                </c:pt>
                <c:pt idx="439">
                  <c:v>39605</c:v>
                </c:pt>
                <c:pt idx="440">
                  <c:v>39612</c:v>
                </c:pt>
                <c:pt idx="441">
                  <c:v>39619</c:v>
                </c:pt>
                <c:pt idx="442">
                  <c:v>39626</c:v>
                </c:pt>
                <c:pt idx="443">
                  <c:v>39633</c:v>
                </c:pt>
                <c:pt idx="444">
                  <c:v>39640</c:v>
                </c:pt>
                <c:pt idx="445">
                  <c:v>39647</c:v>
                </c:pt>
                <c:pt idx="446">
                  <c:v>39654</c:v>
                </c:pt>
                <c:pt idx="447">
                  <c:v>39661</c:v>
                </c:pt>
                <c:pt idx="448">
                  <c:v>39668</c:v>
                </c:pt>
                <c:pt idx="449">
                  <c:v>39675</c:v>
                </c:pt>
                <c:pt idx="450">
                  <c:v>39682</c:v>
                </c:pt>
                <c:pt idx="451">
                  <c:v>39689</c:v>
                </c:pt>
                <c:pt idx="452">
                  <c:v>39696</c:v>
                </c:pt>
                <c:pt idx="453">
                  <c:v>39703</c:v>
                </c:pt>
                <c:pt idx="454">
                  <c:v>39710</c:v>
                </c:pt>
                <c:pt idx="455">
                  <c:v>39717</c:v>
                </c:pt>
                <c:pt idx="456">
                  <c:v>39724</c:v>
                </c:pt>
                <c:pt idx="457">
                  <c:v>39731</c:v>
                </c:pt>
                <c:pt idx="458">
                  <c:v>39738</c:v>
                </c:pt>
                <c:pt idx="459">
                  <c:v>39745</c:v>
                </c:pt>
                <c:pt idx="460">
                  <c:v>39752</c:v>
                </c:pt>
                <c:pt idx="461">
                  <c:v>39759</c:v>
                </c:pt>
                <c:pt idx="462">
                  <c:v>39766</c:v>
                </c:pt>
                <c:pt idx="463">
                  <c:v>39773</c:v>
                </c:pt>
                <c:pt idx="464">
                  <c:v>39780</c:v>
                </c:pt>
                <c:pt idx="465">
                  <c:v>39787</c:v>
                </c:pt>
                <c:pt idx="466">
                  <c:v>39794</c:v>
                </c:pt>
                <c:pt idx="467">
                  <c:v>39801</c:v>
                </c:pt>
                <c:pt idx="468">
                  <c:v>39808</c:v>
                </c:pt>
                <c:pt idx="469">
                  <c:v>39815</c:v>
                </c:pt>
                <c:pt idx="470">
                  <c:v>39822</c:v>
                </c:pt>
                <c:pt idx="471">
                  <c:v>39829</c:v>
                </c:pt>
                <c:pt idx="472">
                  <c:v>39836</c:v>
                </c:pt>
                <c:pt idx="473">
                  <c:v>39843</c:v>
                </c:pt>
                <c:pt idx="474">
                  <c:v>39850</c:v>
                </c:pt>
                <c:pt idx="475">
                  <c:v>39857</c:v>
                </c:pt>
                <c:pt idx="476">
                  <c:v>39864</c:v>
                </c:pt>
                <c:pt idx="477">
                  <c:v>39871</c:v>
                </c:pt>
                <c:pt idx="478">
                  <c:v>39878</c:v>
                </c:pt>
                <c:pt idx="479">
                  <c:v>39885</c:v>
                </c:pt>
                <c:pt idx="480">
                  <c:v>39892</c:v>
                </c:pt>
                <c:pt idx="481">
                  <c:v>39899</c:v>
                </c:pt>
                <c:pt idx="482">
                  <c:v>39906</c:v>
                </c:pt>
                <c:pt idx="483">
                  <c:v>39913</c:v>
                </c:pt>
                <c:pt idx="484">
                  <c:v>39920</c:v>
                </c:pt>
                <c:pt idx="485">
                  <c:v>39927</c:v>
                </c:pt>
                <c:pt idx="486">
                  <c:v>39934</c:v>
                </c:pt>
                <c:pt idx="487">
                  <c:v>39941</c:v>
                </c:pt>
                <c:pt idx="488">
                  <c:v>39948</c:v>
                </c:pt>
                <c:pt idx="489">
                  <c:v>39955</c:v>
                </c:pt>
                <c:pt idx="490">
                  <c:v>39962</c:v>
                </c:pt>
                <c:pt idx="491">
                  <c:v>39969</c:v>
                </c:pt>
                <c:pt idx="492">
                  <c:v>39976</c:v>
                </c:pt>
                <c:pt idx="493">
                  <c:v>39983</c:v>
                </c:pt>
                <c:pt idx="494">
                  <c:v>39990</c:v>
                </c:pt>
                <c:pt idx="495">
                  <c:v>39997</c:v>
                </c:pt>
                <c:pt idx="496">
                  <c:v>40004</c:v>
                </c:pt>
                <c:pt idx="497">
                  <c:v>40011</c:v>
                </c:pt>
                <c:pt idx="498">
                  <c:v>40018</c:v>
                </c:pt>
                <c:pt idx="499">
                  <c:v>40025</c:v>
                </c:pt>
                <c:pt idx="500">
                  <c:v>40032</c:v>
                </c:pt>
                <c:pt idx="501">
                  <c:v>40039</c:v>
                </c:pt>
                <c:pt idx="502">
                  <c:v>40046</c:v>
                </c:pt>
                <c:pt idx="503">
                  <c:v>40053</c:v>
                </c:pt>
                <c:pt idx="504">
                  <c:v>40060</c:v>
                </c:pt>
                <c:pt idx="505">
                  <c:v>40067</c:v>
                </c:pt>
                <c:pt idx="506">
                  <c:v>40074</c:v>
                </c:pt>
                <c:pt idx="507">
                  <c:v>40081</c:v>
                </c:pt>
                <c:pt idx="508">
                  <c:v>40088</c:v>
                </c:pt>
                <c:pt idx="509">
                  <c:v>40095</c:v>
                </c:pt>
                <c:pt idx="510">
                  <c:v>40102</c:v>
                </c:pt>
                <c:pt idx="511">
                  <c:v>40109</c:v>
                </c:pt>
                <c:pt idx="512">
                  <c:v>40116</c:v>
                </c:pt>
                <c:pt idx="513">
                  <c:v>40123</c:v>
                </c:pt>
                <c:pt idx="514">
                  <c:v>40130</c:v>
                </c:pt>
                <c:pt idx="515">
                  <c:v>40137</c:v>
                </c:pt>
                <c:pt idx="516">
                  <c:v>40144</c:v>
                </c:pt>
                <c:pt idx="517">
                  <c:v>40151</c:v>
                </c:pt>
                <c:pt idx="518">
                  <c:v>40158</c:v>
                </c:pt>
                <c:pt idx="519">
                  <c:v>40165</c:v>
                </c:pt>
                <c:pt idx="520">
                  <c:v>40172</c:v>
                </c:pt>
                <c:pt idx="521">
                  <c:v>40179</c:v>
                </c:pt>
                <c:pt idx="522">
                  <c:v>40186</c:v>
                </c:pt>
                <c:pt idx="523">
                  <c:v>40193</c:v>
                </c:pt>
                <c:pt idx="524">
                  <c:v>40200</c:v>
                </c:pt>
                <c:pt idx="525">
                  <c:v>40207</c:v>
                </c:pt>
                <c:pt idx="526">
                  <c:v>40214</c:v>
                </c:pt>
                <c:pt idx="527">
                  <c:v>40221</c:v>
                </c:pt>
                <c:pt idx="528">
                  <c:v>40228</c:v>
                </c:pt>
                <c:pt idx="529">
                  <c:v>40235</c:v>
                </c:pt>
                <c:pt idx="530">
                  <c:v>40242</c:v>
                </c:pt>
                <c:pt idx="531">
                  <c:v>40249</c:v>
                </c:pt>
                <c:pt idx="532">
                  <c:v>40256</c:v>
                </c:pt>
                <c:pt idx="533">
                  <c:v>40263</c:v>
                </c:pt>
                <c:pt idx="534">
                  <c:v>40270</c:v>
                </c:pt>
                <c:pt idx="535">
                  <c:v>40277</c:v>
                </c:pt>
                <c:pt idx="536">
                  <c:v>40284</c:v>
                </c:pt>
                <c:pt idx="537">
                  <c:v>40291</c:v>
                </c:pt>
                <c:pt idx="538">
                  <c:v>40298</c:v>
                </c:pt>
                <c:pt idx="539">
                  <c:v>40305</c:v>
                </c:pt>
                <c:pt idx="540">
                  <c:v>40312</c:v>
                </c:pt>
                <c:pt idx="541">
                  <c:v>40319</c:v>
                </c:pt>
                <c:pt idx="542">
                  <c:v>40326</c:v>
                </c:pt>
                <c:pt idx="543">
                  <c:v>40333</c:v>
                </c:pt>
                <c:pt idx="544">
                  <c:v>40340</c:v>
                </c:pt>
                <c:pt idx="545">
                  <c:v>40347</c:v>
                </c:pt>
                <c:pt idx="546">
                  <c:v>40354</c:v>
                </c:pt>
                <c:pt idx="547">
                  <c:v>40361</c:v>
                </c:pt>
                <c:pt idx="548">
                  <c:v>40368</c:v>
                </c:pt>
                <c:pt idx="549">
                  <c:v>40375</c:v>
                </c:pt>
                <c:pt idx="550">
                  <c:v>40382</c:v>
                </c:pt>
                <c:pt idx="551">
                  <c:v>40389</c:v>
                </c:pt>
                <c:pt idx="552">
                  <c:v>40396</c:v>
                </c:pt>
                <c:pt idx="553">
                  <c:v>40403</c:v>
                </c:pt>
                <c:pt idx="554">
                  <c:v>40410</c:v>
                </c:pt>
                <c:pt idx="555">
                  <c:v>40417</c:v>
                </c:pt>
                <c:pt idx="556">
                  <c:v>40424</c:v>
                </c:pt>
                <c:pt idx="557">
                  <c:v>40431</c:v>
                </c:pt>
                <c:pt idx="558">
                  <c:v>40438</c:v>
                </c:pt>
                <c:pt idx="559">
                  <c:v>40445</c:v>
                </c:pt>
                <c:pt idx="560">
                  <c:v>40452</c:v>
                </c:pt>
                <c:pt idx="561">
                  <c:v>40459</c:v>
                </c:pt>
                <c:pt idx="562">
                  <c:v>40466</c:v>
                </c:pt>
                <c:pt idx="563">
                  <c:v>40473</c:v>
                </c:pt>
                <c:pt idx="564">
                  <c:v>40480</c:v>
                </c:pt>
                <c:pt idx="565">
                  <c:v>40487</c:v>
                </c:pt>
                <c:pt idx="566">
                  <c:v>40494</c:v>
                </c:pt>
                <c:pt idx="567">
                  <c:v>40501</c:v>
                </c:pt>
                <c:pt idx="568">
                  <c:v>40508</c:v>
                </c:pt>
                <c:pt idx="569">
                  <c:v>40515</c:v>
                </c:pt>
                <c:pt idx="570">
                  <c:v>40522</c:v>
                </c:pt>
                <c:pt idx="571">
                  <c:v>40529</c:v>
                </c:pt>
                <c:pt idx="572">
                  <c:v>40536</c:v>
                </c:pt>
                <c:pt idx="573">
                  <c:v>40543</c:v>
                </c:pt>
                <c:pt idx="574">
                  <c:v>40550</c:v>
                </c:pt>
                <c:pt idx="575">
                  <c:v>40557</c:v>
                </c:pt>
                <c:pt idx="576">
                  <c:v>40564</c:v>
                </c:pt>
                <c:pt idx="577">
                  <c:v>40571</c:v>
                </c:pt>
                <c:pt idx="578">
                  <c:v>40578</c:v>
                </c:pt>
                <c:pt idx="579">
                  <c:v>40585</c:v>
                </c:pt>
                <c:pt idx="580">
                  <c:v>40592</c:v>
                </c:pt>
                <c:pt idx="581">
                  <c:v>40599</c:v>
                </c:pt>
                <c:pt idx="582">
                  <c:v>40606</c:v>
                </c:pt>
                <c:pt idx="583">
                  <c:v>40613</c:v>
                </c:pt>
                <c:pt idx="584">
                  <c:v>40620</c:v>
                </c:pt>
                <c:pt idx="585">
                  <c:v>40627</c:v>
                </c:pt>
                <c:pt idx="586">
                  <c:v>40634</c:v>
                </c:pt>
                <c:pt idx="587">
                  <c:v>40641</c:v>
                </c:pt>
                <c:pt idx="588">
                  <c:v>40648</c:v>
                </c:pt>
                <c:pt idx="589">
                  <c:v>40655</c:v>
                </c:pt>
                <c:pt idx="590">
                  <c:v>40662</c:v>
                </c:pt>
                <c:pt idx="591">
                  <c:v>40669</c:v>
                </c:pt>
                <c:pt idx="592">
                  <c:v>40676</c:v>
                </c:pt>
                <c:pt idx="593">
                  <c:v>40683</c:v>
                </c:pt>
                <c:pt idx="594">
                  <c:v>40690</c:v>
                </c:pt>
                <c:pt idx="595">
                  <c:v>40697</c:v>
                </c:pt>
                <c:pt idx="596">
                  <c:v>40704</c:v>
                </c:pt>
                <c:pt idx="597">
                  <c:v>40711</c:v>
                </c:pt>
                <c:pt idx="598">
                  <c:v>40718</c:v>
                </c:pt>
                <c:pt idx="599">
                  <c:v>40725</c:v>
                </c:pt>
                <c:pt idx="600">
                  <c:v>40732</c:v>
                </c:pt>
                <c:pt idx="601">
                  <c:v>40739</c:v>
                </c:pt>
                <c:pt idx="602">
                  <c:v>40746</c:v>
                </c:pt>
                <c:pt idx="603">
                  <c:v>40753</c:v>
                </c:pt>
                <c:pt idx="604">
                  <c:v>40760</c:v>
                </c:pt>
                <c:pt idx="605">
                  <c:v>40767</c:v>
                </c:pt>
                <c:pt idx="606">
                  <c:v>40774</c:v>
                </c:pt>
                <c:pt idx="607">
                  <c:v>40781</c:v>
                </c:pt>
                <c:pt idx="608">
                  <c:v>40788</c:v>
                </c:pt>
                <c:pt idx="609">
                  <c:v>40795</c:v>
                </c:pt>
                <c:pt idx="610">
                  <c:v>40802</c:v>
                </c:pt>
                <c:pt idx="611">
                  <c:v>40809</c:v>
                </c:pt>
                <c:pt idx="612">
                  <c:v>40816</c:v>
                </c:pt>
                <c:pt idx="613">
                  <c:v>40823</c:v>
                </c:pt>
                <c:pt idx="614">
                  <c:v>40830</c:v>
                </c:pt>
                <c:pt idx="615">
                  <c:v>40837</c:v>
                </c:pt>
                <c:pt idx="616">
                  <c:v>40844</c:v>
                </c:pt>
                <c:pt idx="617">
                  <c:v>40851</c:v>
                </c:pt>
                <c:pt idx="618">
                  <c:v>40858</c:v>
                </c:pt>
                <c:pt idx="619">
                  <c:v>40865</c:v>
                </c:pt>
                <c:pt idx="620">
                  <c:v>40872</c:v>
                </c:pt>
                <c:pt idx="621">
                  <c:v>40879</c:v>
                </c:pt>
                <c:pt idx="622">
                  <c:v>40886</c:v>
                </c:pt>
                <c:pt idx="623">
                  <c:v>40893</c:v>
                </c:pt>
                <c:pt idx="624">
                  <c:v>40900</c:v>
                </c:pt>
                <c:pt idx="625">
                  <c:v>40907</c:v>
                </c:pt>
                <c:pt idx="626">
                  <c:v>40914</c:v>
                </c:pt>
                <c:pt idx="627">
                  <c:v>40921</c:v>
                </c:pt>
                <c:pt idx="628">
                  <c:v>40928</c:v>
                </c:pt>
                <c:pt idx="629">
                  <c:v>40935</c:v>
                </c:pt>
                <c:pt idx="630">
                  <c:v>40942</c:v>
                </c:pt>
                <c:pt idx="631">
                  <c:v>40949</c:v>
                </c:pt>
                <c:pt idx="632">
                  <c:v>40956</c:v>
                </c:pt>
                <c:pt idx="633">
                  <c:v>40963</c:v>
                </c:pt>
                <c:pt idx="634">
                  <c:v>40970</c:v>
                </c:pt>
                <c:pt idx="635">
                  <c:v>40977</c:v>
                </c:pt>
                <c:pt idx="636">
                  <c:v>40984</c:v>
                </c:pt>
                <c:pt idx="637">
                  <c:v>40991</c:v>
                </c:pt>
                <c:pt idx="638">
                  <c:v>40998</c:v>
                </c:pt>
                <c:pt idx="639">
                  <c:v>41005</c:v>
                </c:pt>
                <c:pt idx="640">
                  <c:v>41012</c:v>
                </c:pt>
                <c:pt idx="641">
                  <c:v>41019</c:v>
                </c:pt>
                <c:pt idx="642">
                  <c:v>41026</c:v>
                </c:pt>
                <c:pt idx="643">
                  <c:v>41033</c:v>
                </c:pt>
                <c:pt idx="644">
                  <c:v>41040</c:v>
                </c:pt>
                <c:pt idx="645">
                  <c:v>41047</c:v>
                </c:pt>
                <c:pt idx="646">
                  <c:v>41054</c:v>
                </c:pt>
                <c:pt idx="647">
                  <c:v>41061</c:v>
                </c:pt>
                <c:pt idx="648">
                  <c:v>41068</c:v>
                </c:pt>
                <c:pt idx="649">
                  <c:v>41075</c:v>
                </c:pt>
                <c:pt idx="650">
                  <c:v>41082</c:v>
                </c:pt>
                <c:pt idx="651">
                  <c:v>41089</c:v>
                </c:pt>
                <c:pt idx="652">
                  <c:v>41096</c:v>
                </c:pt>
                <c:pt idx="653">
                  <c:v>41103</c:v>
                </c:pt>
                <c:pt idx="654">
                  <c:v>41110</c:v>
                </c:pt>
                <c:pt idx="655">
                  <c:v>41117</c:v>
                </c:pt>
                <c:pt idx="656">
                  <c:v>41124</c:v>
                </c:pt>
                <c:pt idx="657">
                  <c:v>41131</c:v>
                </c:pt>
                <c:pt idx="658">
                  <c:v>41138</c:v>
                </c:pt>
                <c:pt idx="659">
                  <c:v>41145</c:v>
                </c:pt>
                <c:pt idx="660">
                  <c:v>41152</c:v>
                </c:pt>
                <c:pt idx="661">
                  <c:v>41159</c:v>
                </c:pt>
                <c:pt idx="662">
                  <c:v>41166</c:v>
                </c:pt>
                <c:pt idx="663">
                  <c:v>41173</c:v>
                </c:pt>
                <c:pt idx="664">
                  <c:v>41180</c:v>
                </c:pt>
                <c:pt idx="665">
                  <c:v>41187</c:v>
                </c:pt>
                <c:pt idx="666">
                  <c:v>41194</c:v>
                </c:pt>
                <c:pt idx="667">
                  <c:v>41201</c:v>
                </c:pt>
                <c:pt idx="668">
                  <c:v>41208</c:v>
                </c:pt>
                <c:pt idx="669">
                  <c:v>41215</c:v>
                </c:pt>
                <c:pt idx="670">
                  <c:v>41222</c:v>
                </c:pt>
                <c:pt idx="671">
                  <c:v>41229</c:v>
                </c:pt>
                <c:pt idx="672">
                  <c:v>41236</c:v>
                </c:pt>
                <c:pt idx="673">
                  <c:v>41243</c:v>
                </c:pt>
                <c:pt idx="674">
                  <c:v>41250</c:v>
                </c:pt>
                <c:pt idx="675">
                  <c:v>41257</c:v>
                </c:pt>
                <c:pt idx="676">
                  <c:v>41264</c:v>
                </c:pt>
                <c:pt idx="677">
                  <c:v>41271</c:v>
                </c:pt>
                <c:pt idx="678">
                  <c:v>41278</c:v>
                </c:pt>
                <c:pt idx="679">
                  <c:v>41285</c:v>
                </c:pt>
                <c:pt idx="680">
                  <c:v>41292</c:v>
                </c:pt>
                <c:pt idx="681">
                  <c:v>41299</c:v>
                </c:pt>
                <c:pt idx="682">
                  <c:v>41306</c:v>
                </c:pt>
                <c:pt idx="683">
                  <c:v>41313</c:v>
                </c:pt>
                <c:pt idx="684">
                  <c:v>41320</c:v>
                </c:pt>
                <c:pt idx="685">
                  <c:v>41327</c:v>
                </c:pt>
                <c:pt idx="686">
                  <c:v>41334</c:v>
                </c:pt>
                <c:pt idx="687">
                  <c:v>41341</c:v>
                </c:pt>
                <c:pt idx="688">
                  <c:v>41348</c:v>
                </c:pt>
                <c:pt idx="689">
                  <c:v>41355</c:v>
                </c:pt>
                <c:pt idx="690">
                  <c:v>41362</c:v>
                </c:pt>
                <c:pt idx="691">
                  <c:v>41369</c:v>
                </c:pt>
                <c:pt idx="692">
                  <c:v>41376</c:v>
                </c:pt>
                <c:pt idx="693">
                  <c:v>41383</c:v>
                </c:pt>
                <c:pt idx="694">
                  <c:v>41390</c:v>
                </c:pt>
                <c:pt idx="695">
                  <c:v>41397</c:v>
                </c:pt>
                <c:pt idx="696">
                  <c:v>41404</c:v>
                </c:pt>
                <c:pt idx="697">
                  <c:v>41411</c:v>
                </c:pt>
                <c:pt idx="698">
                  <c:v>41418</c:v>
                </c:pt>
                <c:pt idx="699">
                  <c:v>41425</c:v>
                </c:pt>
                <c:pt idx="700">
                  <c:v>41432</c:v>
                </c:pt>
                <c:pt idx="701">
                  <c:v>41439</c:v>
                </c:pt>
                <c:pt idx="702">
                  <c:v>41446</c:v>
                </c:pt>
                <c:pt idx="703">
                  <c:v>41453</c:v>
                </c:pt>
                <c:pt idx="704">
                  <c:v>41460</c:v>
                </c:pt>
                <c:pt idx="705">
                  <c:v>41467</c:v>
                </c:pt>
                <c:pt idx="706">
                  <c:v>41474</c:v>
                </c:pt>
                <c:pt idx="707">
                  <c:v>41481</c:v>
                </c:pt>
                <c:pt idx="708">
                  <c:v>41488</c:v>
                </c:pt>
                <c:pt idx="709">
                  <c:v>41495</c:v>
                </c:pt>
                <c:pt idx="710">
                  <c:v>41502</c:v>
                </c:pt>
                <c:pt idx="711">
                  <c:v>41509</c:v>
                </c:pt>
                <c:pt idx="712">
                  <c:v>41516</c:v>
                </c:pt>
                <c:pt idx="713">
                  <c:v>41523</c:v>
                </c:pt>
                <c:pt idx="714">
                  <c:v>41530</c:v>
                </c:pt>
                <c:pt idx="715">
                  <c:v>41537</c:v>
                </c:pt>
                <c:pt idx="716">
                  <c:v>41544</c:v>
                </c:pt>
                <c:pt idx="717">
                  <c:v>41551</c:v>
                </c:pt>
                <c:pt idx="718">
                  <c:v>41558</c:v>
                </c:pt>
                <c:pt idx="719">
                  <c:v>41565</c:v>
                </c:pt>
                <c:pt idx="720">
                  <c:v>41572</c:v>
                </c:pt>
                <c:pt idx="721">
                  <c:v>41579</c:v>
                </c:pt>
                <c:pt idx="722">
                  <c:v>41586</c:v>
                </c:pt>
                <c:pt idx="723">
                  <c:v>41593</c:v>
                </c:pt>
                <c:pt idx="724">
                  <c:v>41600</c:v>
                </c:pt>
                <c:pt idx="725">
                  <c:v>41607</c:v>
                </c:pt>
                <c:pt idx="726">
                  <c:v>41614</c:v>
                </c:pt>
                <c:pt idx="727">
                  <c:v>41621</c:v>
                </c:pt>
                <c:pt idx="728">
                  <c:v>41628</c:v>
                </c:pt>
                <c:pt idx="729">
                  <c:v>41635</c:v>
                </c:pt>
                <c:pt idx="730">
                  <c:v>41642</c:v>
                </c:pt>
                <c:pt idx="731">
                  <c:v>41649</c:v>
                </c:pt>
                <c:pt idx="732">
                  <c:v>41656</c:v>
                </c:pt>
                <c:pt idx="733">
                  <c:v>41663</c:v>
                </c:pt>
                <c:pt idx="734">
                  <c:v>41670</c:v>
                </c:pt>
                <c:pt idx="735">
                  <c:v>41677</c:v>
                </c:pt>
                <c:pt idx="736">
                  <c:v>41684</c:v>
                </c:pt>
                <c:pt idx="737">
                  <c:v>41691</c:v>
                </c:pt>
                <c:pt idx="738">
                  <c:v>41698</c:v>
                </c:pt>
                <c:pt idx="739">
                  <c:v>41705</c:v>
                </c:pt>
                <c:pt idx="740">
                  <c:v>41712</c:v>
                </c:pt>
                <c:pt idx="741">
                  <c:v>41719</c:v>
                </c:pt>
                <c:pt idx="742">
                  <c:v>41726</c:v>
                </c:pt>
                <c:pt idx="743">
                  <c:v>41733</c:v>
                </c:pt>
                <c:pt idx="744">
                  <c:v>41740</c:v>
                </c:pt>
                <c:pt idx="745">
                  <c:v>41747</c:v>
                </c:pt>
                <c:pt idx="746">
                  <c:v>41754</c:v>
                </c:pt>
                <c:pt idx="747">
                  <c:v>41761</c:v>
                </c:pt>
                <c:pt idx="748">
                  <c:v>41768</c:v>
                </c:pt>
                <c:pt idx="749">
                  <c:v>41775</c:v>
                </c:pt>
                <c:pt idx="750">
                  <c:v>41782</c:v>
                </c:pt>
                <c:pt idx="751">
                  <c:v>41789</c:v>
                </c:pt>
                <c:pt idx="752">
                  <c:v>41796</c:v>
                </c:pt>
                <c:pt idx="753">
                  <c:v>41803</c:v>
                </c:pt>
                <c:pt idx="754">
                  <c:v>41810</c:v>
                </c:pt>
                <c:pt idx="755">
                  <c:v>41817</c:v>
                </c:pt>
                <c:pt idx="756">
                  <c:v>41824</c:v>
                </c:pt>
                <c:pt idx="757">
                  <c:v>41831</c:v>
                </c:pt>
                <c:pt idx="758">
                  <c:v>41838</c:v>
                </c:pt>
                <c:pt idx="759">
                  <c:v>41845</c:v>
                </c:pt>
                <c:pt idx="760">
                  <c:v>41852</c:v>
                </c:pt>
                <c:pt idx="761">
                  <c:v>41859</c:v>
                </c:pt>
                <c:pt idx="762">
                  <c:v>41866</c:v>
                </c:pt>
                <c:pt idx="763">
                  <c:v>41873</c:v>
                </c:pt>
                <c:pt idx="764">
                  <c:v>41880</c:v>
                </c:pt>
                <c:pt idx="765">
                  <c:v>41887</c:v>
                </c:pt>
                <c:pt idx="766">
                  <c:v>41894</c:v>
                </c:pt>
                <c:pt idx="767">
                  <c:v>41901</c:v>
                </c:pt>
                <c:pt idx="768">
                  <c:v>41908</c:v>
                </c:pt>
                <c:pt idx="769">
                  <c:v>41915</c:v>
                </c:pt>
                <c:pt idx="770">
                  <c:v>41922</c:v>
                </c:pt>
                <c:pt idx="771">
                  <c:v>41929</c:v>
                </c:pt>
                <c:pt idx="772">
                  <c:v>41936</c:v>
                </c:pt>
                <c:pt idx="773">
                  <c:v>41943</c:v>
                </c:pt>
                <c:pt idx="774">
                  <c:v>41950</c:v>
                </c:pt>
                <c:pt idx="775">
                  <c:v>41957</c:v>
                </c:pt>
                <c:pt idx="776">
                  <c:v>41964</c:v>
                </c:pt>
                <c:pt idx="777">
                  <c:v>41971</c:v>
                </c:pt>
                <c:pt idx="778">
                  <c:v>41978</c:v>
                </c:pt>
                <c:pt idx="779">
                  <c:v>41985</c:v>
                </c:pt>
                <c:pt idx="780">
                  <c:v>41992</c:v>
                </c:pt>
                <c:pt idx="781">
                  <c:v>41999</c:v>
                </c:pt>
                <c:pt idx="782">
                  <c:v>42006</c:v>
                </c:pt>
              </c:numCache>
            </c:numRef>
          </c:cat>
          <c:val>
            <c:numRef>
              <c:f>'F2'!$Q$61:$Q$843</c:f>
              <c:numCache>
                <c:formatCode>General</c:formatCode>
                <c:ptCount val="783"/>
                <c:pt idx="0">
                  <c:v>6.5075000000000003</c:v>
                </c:pt>
                <c:pt idx="1">
                  <c:v>6.6776</c:v>
                </c:pt>
                <c:pt idx="2">
                  <c:v>6.7808000000000002</c:v>
                </c:pt>
                <c:pt idx="3">
                  <c:v>6.6481000000000003</c:v>
                </c:pt>
                <c:pt idx="4">
                  <c:v>6.5209999999999999</c:v>
                </c:pt>
                <c:pt idx="5">
                  <c:v>6.7110000000000003</c:v>
                </c:pt>
                <c:pt idx="6">
                  <c:v>6.5882000000000005</c:v>
                </c:pt>
                <c:pt idx="7">
                  <c:v>6.4695</c:v>
                </c:pt>
                <c:pt idx="8">
                  <c:v>6.3759000000000006</c:v>
                </c:pt>
                <c:pt idx="9">
                  <c:v>6.3839000000000006</c:v>
                </c:pt>
                <c:pt idx="10">
                  <c:v>6.1926000000000005</c:v>
                </c:pt>
                <c:pt idx="11">
                  <c:v>6.1878000000000002</c:v>
                </c:pt>
                <c:pt idx="12">
                  <c:v>6.0196000000000005</c:v>
                </c:pt>
                <c:pt idx="13">
                  <c:v>5.8536999999999999</c:v>
                </c:pt>
                <c:pt idx="14">
                  <c:v>5.8855000000000004</c:v>
                </c:pt>
                <c:pt idx="15">
                  <c:v>5.9839000000000002</c:v>
                </c:pt>
                <c:pt idx="16">
                  <c:v>6.2189000000000005</c:v>
                </c:pt>
                <c:pt idx="17">
                  <c:v>6.5119000000000007</c:v>
                </c:pt>
                <c:pt idx="18">
                  <c:v>6.5030999999999999</c:v>
                </c:pt>
                <c:pt idx="19">
                  <c:v>6.5075000000000003</c:v>
                </c:pt>
                <c:pt idx="20">
                  <c:v>6.3246000000000002</c:v>
                </c:pt>
                <c:pt idx="21">
                  <c:v>6.1439000000000004</c:v>
                </c:pt>
                <c:pt idx="22">
                  <c:v>6.1180000000000003</c:v>
                </c:pt>
                <c:pt idx="23">
                  <c:v>5.9778000000000002</c:v>
                </c:pt>
                <c:pt idx="24">
                  <c:v>6.1811000000000007</c:v>
                </c:pt>
                <c:pt idx="25">
                  <c:v>6.0228000000000002</c:v>
                </c:pt>
                <c:pt idx="26">
                  <c:v>6.0011000000000001</c:v>
                </c:pt>
                <c:pt idx="27">
                  <c:v>6.0986000000000002</c:v>
                </c:pt>
                <c:pt idx="28">
                  <c:v>5.9957000000000003</c:v>
                </c:pt>
                <c:pt idx="29">
                  <c:v>6.0291000000000006</c:v>
                </c:pt>
                <c:pt idx="30">
                  <c:v>5.9053000000000004</c:v>
                </c:pt>
                <c:pt idx="31">
                  <c:v>5.9301000000000004</c:v>
                </c:pt>
                <c:pt idx="32">
                  <c:v>5.9046000000000003</c:v>
                </c:pt>
                <c:pt idx="33">
                  <c:v>5.8654999999999999</c:v>
                </c:pt>
                <c:pt idx="34">
                  <c:v>5.6801000000000004</c:v>
                </c:pt>
                <c:pt idx="35">
                  <c:v>5.7257000000000007</c:v>
                </c:pt>
                <c:pt idx="36">
                  <c:v>5.8304</c:v>
                </c:pt>
                <c:pt idx="37">
                  <c:v>5.8348000000000004</c:v>
                </c:pt>
                <c:pt idx="38">
                  <c:v>5.7970000000000006</c:v>
                </c:pt>
                <c:pt idx="39">
                  <c:v>5.8140000000000001</c:v>
                </c:pt>
                <c:pt idx="40">
                  <c:v>5.7173000000000007</c:v>
                </c:pt>
                <c:pt idx="41">
                  <c:v>5.6335000000000006</c:v>
                </c:pt>
                <c:pt idx="42">
                  <c:v>5.7088999999999999</c:v>
                </c:pt>
                <c:pt idx="43">
                  <c:v>5.8187000000000006</c:v>
                </c:pt>
                <c:pt idx="44">
                  <c:v>5.7978000000000005</c:v>
                </c:pt>
                <c:pt idx="45">
                  <c:v>5.6962999999999999</c:v>
                </c:pt>
                <c:pt idx="46">
                  <c:v>5.625</c:v>
                </c:pt>
                <c:pt idx="47">
                  <c:v>5.5162000000000004</c:v>
                </c:pt>
                <c:pt idx="48">
                  <c:v>5.3385000000000007</c:v>
                </c:pt>
                <c:pt idx="49">
                  <c:v>5.1790000000000003</c:v>
                </c:pt>
                <c:pt idx="50">
                  <c:v>4.9973999999999998</c:v>
                </c:pt>
                <c:pt idx="51">
                  <c:v>5.1048</c:v>
                </c:pt>
                <c:pt idx="52">
                  <c:v>4.9398</c:v>
                </c:pt>
                <c:pt idx="53">
                  <c:v>5.2479000000000005</c:v>
                </c:pt>
                <c:pt idx="54">
                  <c:v>5.1718000000000002</c:v>
                </c:pt>
                <c:pt idx="55">
                  <c:v>5.2633000000000001</c:v>
                </c:pt>
                <c:pt idx="56">
                  <c:v>5.1520999999999999</c:v>
                </c:pt>
                <c:pt idx="57">
                  <c:v>5.1352000000000002</c:v>
                </c:pt>
                <c:pt idx="58">
                  <c:v>5.2233000000000001</c:v>
                </c:pt>
                <c:pt idx="59">
                  <c:v>5.2097000000000007</c:v>
                </c:pt>
                <c:pt idx="60">
                  <c:v>4.9498000000000006</c:v>
                </c:pt>
                <c:pt idx="61">
                  <c:v>4.9334000000000007</c:v>
                </c:pt>
                <c:pt idx="62">
                  <c:v>4.7659000000000002</c:v>
                </c:pt>
                <c:pt idx="63">
                  <c:v>4.8029000000000002</c:v>
                </c:pt>
                <c:pt idx="64">
                  <c:v>4.9344999999999999</c:v>
                </c:pt>
                <c:pt idx="65">
                  <c:v>4.8818999999999999</c:v>
                </c:pt>
                <c:pt idx="66">
                  <c:v>5.1645000000000003</c:v>
                </c:pt>
                <c:pt idx="67">
                  <c:v>5.2727000000000004</c:v>
                </c:pt>
                <c:pt idx="68">
                  <c:v>5.3356000000000003</c:v>
                </c:pt>
                <c:pt idx="69">
                  <c:v>5.1897000000000002</c:v>
                </c:pt>
                <c:pt idx="70">
                  <c:v>5.4979000000000005</c:v>
                </c:pt>
                <c:pt idx="71">
                  <c:v>5.3982000000000001</c:v>
                </c:pt>
                <c:pt idx="72">
                  <c:v>5.5034999999999998</c:v>
                </c:pt>
                <c:pt idx="73">
                  <c:v>5.3717000000000006</c:v>
                </c:pt>
                <c:pt idx="74">
                  <c:v>5.3551000000000002</c:v>
                </c:pt>
                <c:pt idx="75">
                  <c:v>5.2435</c:v>
                </c:pt>
                <c:pt idx="76">
                  <c:v>5.1181999999999999</c:v>
                </c:pt>
                <c:pt idx="77">
                  <c:v>5.4016000000000002</c:v>
                </c:pt>
                <c:pt idx="78">
                  <c:v>5.3722000000000003</c:v>
                </c:pt>
                <c:pt idx="79">
                  <c:v>5.2385000000000002</c:v>
                </c:pt>
                <c:pt idx="80">
                  <c:v>5.1229000000000005</c:v>
                </c:pt>
                <c:pt idx="81">
                  <c:v>5.1021999999999998</c:v>
                </c:pt>
                <c:pt idx="82">
                  <c:v>5.1613000000000007</c:v>
                </c:pt>
                <c:pt idx="83">
                  <c:v>5.069</c:v>
                </c:pt>
                <c:pt idx="84">
                  <c:v>4.9244000000000003</c:v>
                </c:pt>
                <c:pt idx="85">
                  <c:v>4.9971000000000005</c:v>
                </c:pt>
                <c:pt idx="86">
                  <c:v>4.9260999999999999</c:v>
                </c:pt>
                <c:pt idx="87">
                  <c:v>4.8016000000000005</c:v>
                </c:pt>
                <c:pt idx="88">
                  <c:v>4.5583999999999998</c:v>
                </c:pt>
                <c:pt idx="89">
                  <c:v>4.6865000000000006</c:v>
                </c:pt>
                <c:pt idx="90">
                  <c:v>4.5784000000000002</c:v>
                </c:pt>
                <c:pt idx="91">
                  <c:v>4.5040000000000004</c:v>
                </c:pt>
                <c:pt idx="92">
                  <c:v>4.6518000000000006</c:v>
                </c:pt>
                <c:pt idx="93">
                  <c:v>4.6120000000000001</c:v>
                </c:pt>
                <c:pt idx="94">
                  <c:v>4.5254000000000003</c:v>
                </c:pt>
                <c:pt idx="95">
                  <c:v>4.3524000000000003</c:v>
                </c:pt>
                <c:pt idx="96">
                  <c:v>4.3055000000000003</c:v>
                </c:pt>
                <c:pt idx="97">
                  <c:v>4.8875999999999999</c:v>
                </c:pt>
                <c:pt idx="98">
                  <c:v>5.01</c:v>
                </c:pt>
                <c:pt idx="99">
                  <c:v>4.7483000000000004</c:v>
                </c:pt>
                <c:pt idx="100">
                  <c:v>5.1615000000000002</c:v>
                </c:pt>
                <c:pt idx="101">
                  <c:v>5.1848999999999998</c:v>
                </c:pt>
                <c:pt idx="102">
                  <c:v>5.0852000000000004</c:v>
                </c:pt>
                <c:pt idx="103">
                  <c:v>5.1334</c:v>
                </c:pt>
                <c:pt idx="104">
                  <c:v>5.1463999999999999</c:v>
                </c:pt>
                <c:pt idx="105">
                  <c:v>4.8672000000000004</c:v>
                </c:pt>
                <c:pt idx="106">
                  <c:v>4.8958000000000004</c:v>
                </c:pt>
                <c:pt idx="107">
                  <c:v>5.0722000000000005</c:v>
                </c:pt>
                <c:pt idx="108">
                  <c:v>4.9850000000000003</c:v>
                </c:pt>
                <c:pt idx="109">
                  <c:v>4.9249999999999998</c:v>
                </c:pt>
                <c:pt idx="110">
                  <c:v>4.9192</c:v>
                </c:pt>
                <c:pt idx="111">
                  <c:v>4.8817000000000004</c:v>
                </c:pt>
                <c:pt idx="112">
                  <c:v>4.9794999999999998</c:v>
                </c:pt>
                <c:pt idx="113">
                  <c:v>5.3249000000000004</c:v>
                </c:pt>
                <c:pt idx="114">
                  <c:v>5.3589000000000002</c:v>
                </c:pt>
                <c:pt idx="115">
                  <c:v>5.3972000000000007</c:v>
                </c:pt>
                <c:pt idx="116">
                  <c:v>5.4127000000000001</c:v>
                </c:pt>
                <c:pt idx="117">
                  <c:v>5.2097000000000007</c:v>
                </c:pt>
                <c:pt idx="118">
                  <c:v>5.1664000000000003</c:v>
                </c:pt>
                <c:pt idx="119">
                  <c:v>5.2042000000000002</c:v>
                </c:pt>
                <c:pt idx="120">
                  <c:v>5.0655000000000001</c:v>
                </c:pt>
                <c:pt idx="121">
                  <c:v>5.0678000000000001</c:v>
                </c:pt>
                <c:pt idx="122">
                  <c:v>5.1302000000000003</c:v>
                </c:pt>
                <c:pt idx="123">
                  <c:v>5.2393000000000001</c:v>
                </c:pt>
                <c:pt idx="124">
                  <c:v>5.1432000000000002</c:v>
                </c:pt>
                <c:pt idx="125">
                  <c:v>5.0436000000000005</c:v>
                </c:pt>
                <c:pt idx="126">
                  <c:v>5.0646000000000004</c:v>
                </c:pt>
                <c:pt idx="127">
                  <c:v>4.8056000000000001</c:v>
                </c:pt>
                <c:pt idx="128">
                  <c:v>4.7567000000000004</c:v>
                </c:pt>
                <c:pt idx="129">
                  <c:v>4.8256000000000006</c:v>
                </c:pt>
                <c:pt idx="130">
                  <c:v>4.8584000000000005</c:v>
                </c:pt>
                <c:pt idx="131">
                  <c:v>4.59</c:v>
                </c:pt>
                <c:pt idx="132">
                  <c:v>4.5655999999999999</c:v>
                </c:pt>
                <c:pt idx="133">
                  <c:v>4.3658999999999999</c:v>
                </c:pt>
                <c:pt idx="134">
                  <c:v>4.2629000000000001</c:v>
                </c:pt>
                <c:pt idx="135">
                  <c:v>4.2307000000000006</c:v>
                </c:pt>
                <c:pt idx="136">
                  <c:v>4.2902000000000005</c:v>
                </c:pt>
                <c:pt idx="137">
                  <c:v>4.2027999999999999</c:v>
                </c:pt>
                <c:pt idx="138">
                  <c:v>4.1120999999999999</c:v>
                </c:pt>
                <c:pt idx="139">
                  <c:v>4.0339999999999998</c:v>
                </c:pt>
                <c:pt idx="140">
                  <c:v>3.9015</c:v>
                </c:pt>
                <c:pt idx="141">
                  <c:v>3.7741000000000002</c:v>
                </c:pt>
                <c:pt idx="142">
                  <c:v>3.6882000000000001</c:v>
                </c:pt>
                <c:pt idx="143">
                  <c:v>3.6797</c:v>
                </c:pt>
                <c:pt idx="144">
                  <c:v>3.7863000000000002</c:v>
                </c:pt>
                <c:pt idx="145">
                  <c:v>4.1307</c:v>
                </c:pt>
                <c:pt idx="146">
                  <c:v>4.0918000000000001</c:v>
                </c:pt>
                <c:pt idx="147">
                  <c:v>3.9764000000000004</c:v>
                </c:pt>
                <c:pt idx="148">
                  <c:v>3.8166000000000002</c:v>
                </c:pt>
                <c:pt idx="149">
                  <c:v>4.0367000000000006</c:v>
                </c:pt>
                <c:pt idx="150">
                  <c:v>4.1683000000000003</c:v>
                </c:pt>
                <c:pt idx="151">
                  <c:v>4.2149999999999999</c:v>
                </c:pt>
                <c:pt idx="152">
                  <c:v>4.0941000000000001</c:v>
                </c:pt>
                <c:pt idx="153">
                  <c:v>4.0630000000000006</c:v>
                </c:pt>
                <c:pt idx="154">
                  <c:v>3.9549000000000003</c:v>
                </c:pt>
                <c:pt idx="155">
                  <c:v>3.8172000000000001</c:v>
                </c:pt>
                <c:pt idx="156">
                  <c:v>4.0396000000000001</c:v>
                </c:pt>
                <c:pt idx="157">
                  <c:v>4.1489000000000003</c:v>
                </c:pt>
                <c:pt idx="158">
                  <c:v>4.0160999999999998</c:v>
                </c:pt>
                <c:pt idx="159">
                  <c:v>3.9076000000000004</c:v>
                </c:pt>
                <c:pt idx="160">
                  <c:v>3.9770000000000003</c:v>
                </c:pt>
                <c:pt idx="161">
                  <c:v>3.9227000000000003</c:v>
                </c:pt>
                <c:pt idx="162">
                  <c:v>3.9301000000000004</c:v>
                </c:pt>
                <c:pt idx="163">
                  <c:v>3.8795000000000002</c:v>
                </c:pt>
                <c:pt idx="164">
                  <c:v>3.6835</c:v>
                </c:pt>
                <c:pt idx="165">
                  <c:v>3.6234000000000002</c:v>
                </c:pt>
                <c:pt idx="166">
                  <c:v>3.7083000000000004</c:v>
                </c:pt>
                <c:pt idx="167">
                  <c:v>4.0989000000000004</c:v>
                </c:pt>
                <c:pt idx="168">
                  <c:v>3.899</c:v>
                </c:pt>
                <c:pt idx="169">
                  <c:v>3.9473000000000003</c:v>
                </c:pt>
                <c:pt idx="170">
                  <c:v>3.9822000000000002</c:v>
                </c:pt>
                <c:pt idx="171">
                  <c:v>3.9627000000000003</c:v>
                </c:pt>
                <c:pt idx="172">
                  <c:v>3.8891</c:v>
                </c:pt>
                <c:pt idx="173">
                  <c:v>3.9162000000000003</c:v>
                </c:pt>
                <c:pt idx="174">
                  <c:v>3.6762000000000001</c:v>
                </c:pt>
                <c:pt idx="175">
                  <c:v>3.4473000000000003</c:v>
                </c:pt>
                <c:pt idx="176">
                  <c:v>3.3195000000000001</c:v>
                </c:pt>
                <c:pt idx="177">
                  <c:v>3.3374999999999999</c:v>
                </c:pt>
                <c:pt idx="178">
                  <c:v>3.3527</c:v>
                </c:pt>
                <c:pt idx="179">
                  <c:v>3.1036000000000001</c:v>
                </c:pt>
                <c:pt idx="180">
                  <c:v>3.3949000000000003</c:v>
                </c:pt>
                <c:pt idx="181">
                  <c:v>3.5666000000000002</c:v>
                </c:pt>
                <c:pt idx="182">
                  <c:v>3.6442000000000001</c:v>
                </c:pt>
                <c:pt idx="183">
                  <c:v>3.6404000000000001</c:v>
                </c:pt>
                <c:pt idx="184">
                  <c:v>3.9679000000000002</c:v>
                </c:pt>
                <c:pt idx="185">
                  <c:v>4.1777000000000006</c:v>
                </c:pt>
                <c:pt idx="186">
                  <c:v>4.4144000000000005</c:v>
                </c:pt>
                <c:pt idx="187">
                  <c:v>4.2105000000000006</c:v>
                </c:pt>
                <c:pt idx="188">
                  <c:v>4.4662000000000006</c:v>
                </c:pt>
                <c:pt idx="189">
                  <c:v>4.3793000000000006</c:v>
                </c:pt>
                <c:pt idx="190">
                  <c:v>4.3852000000000002</c:v>
                </c:pt>
                <c:pt idx="191">
                  <c:v>4.3516000000000004</c:v>
                </c:pt>
                <c:pt idx="192">
                  <c:v>4.2662000000000004</c:v>
                </c:pt>
                <c:pt idx="193">
                  <c:v>4.1603000000000003</c:v>
                </c:pt>
                <c:pt idx="194">
                  <c:v>4.0213000000000001</c:v>
                </c:pt>
                <c:pt idx="195">
                  <c:v>4.1941000000000006</c:v>
                </c:pt>
                <c:pt idx="196">
                  <c:v>4.2498000000000005</c:v>
                </c:pt>
                <c:pt idx="197">
                  <c:v>4.3860999999999999</c:v>
                </c:pt>
                <c:pt idx="198">
                  <c:v>4.2126000000000001</c:v>
                </c:pt>
                <c:pt idx="199">
                  <c:v>4.2991999999999999</c:v>
                </c:pt>
                <c:pt idx="200">
                  <c:v>4.4491000000000005</c:v>
                </c:pt>
                <c:pt idx="201">
                  <c:v>4.2046999999999999</c:v>
                </c:pt>
                <c:pt idx="202">
                  <c:v>4.1248000000000005</c:v>
                </c:pt>
                <c:pt idx="203">
                  <c:v>4.2990000000000004</c:v>
                </c:pt>
                <c:pt idx="204">
                  <c:v>4.2152000000000003</c:v>
                </c:pt>
                <c:pt idx="205">
                  <c:v>4.2452000000000005</c:v>
                </c:pt>
                <c:pt idx="206">
                  <c:v>4.1336000000000004</c:v>
                </c:pt>
                <c:pt idx="207">
                  <c:v>4.1527000000000003</c:v>
                </c:pt>
                <c:pt idx="208">
                  <c:v>4.3757999999999999</c:v>
                </c:pt>
                <c:pt idx="209">
                  <c:v>4.0894000000000004</c:v>
                </c:pt>
                <c:pt idx="210">
                  <c:v>4.0133999999999999</c:v>
                </c:pt>
                <c:pt idx="211">
                  <c:v>4.0703000000000005</c:v>
                </c:pt>
                <c:pt idx="212">
                  <c:v>4.1360999999999999</c:v>
                </c:pt>
                <c:pt idx="213">
                  <c:v>4.0891999999999999</c:v>
                </c:pt>
                <c:pt idx="214">
                  <c:v>4.0293000000000001</c:v>
                </c:pt>
                <c:pt idx="215">
                  <c:v>4.0792000000000002</c:v>
                </c:pt>
                <c:pt idx="216">
                  <c:v>3.9656000000000002</c:v>
                </c:pt>
                <c:pt idx="217">
                  <c:v>3.8345000000000002</c:v>
                </c:pt>
                <c:pt idx="218">
                  <c:v>3.7624</c:v>
                </c:pt>
                <c:pt idx="219">
                  <c:v>3.7903000000000002</c:v>
                </c:pt>
                <c:pt idx="220">
                  <c:v>3.8429000000000002</c:v>
                </c:pt>
                <c:pt idx="221">
                  <c:v>4.1420000000000003</c:v>
                </c:pt>
                <c:pt idx="222">
                  <c:v>4.2002000000000006</c:v>
                </c:pt>
                <c:pt idx="223">
                  <c:v>4.3521999999999998</c:v>
                </c:pt>
                <c:pt idx="224">
                  <c:v>4.4521000000000006</c:v>
                </c:pt>
                <c:pt idx="225">
                  <c:v>4.5015000000000001</c:v>
                </c:pt>
                <c:pt idx="226">
                  <c:v>4.7675999999999998</c:v>
                </c:pt>
                <c:pt idx="227">
                  <c:v>4.7894000000000005</c:v>
                </c:pt>
                <c:pt idx="228">
                  <c:v>4.7380000000000004</c:v>
                </c:pt>
                <c:pt idx="229">
                  <c:v>4.6370000000000005</c:v>
                </c:pt>
                <c:pt idx="230">
                  <c:v>4.7732999999999999</c:v>
                </c:pt>
                <c:pt idx="231">
                  <c:v>4.7913000000000006</c:v>
                </c:pt>
                <c:pt idx="232">
                  <c:v>4.7074999999999996</c:v>
                </c:pt>
                <c:pt idx="233">
                  <c:v>4.6459000000000001</c:v>
                </c:pt>
                <c:pt idx="234">
                  <c:v>4.4640000000000004</c:v>
                </c:pt>
                <c:pt idx="235">
                  <c:v>4.4645000000000001</c:v>
                </c:pt>
                <c:pt idx="236">
                  <c:v>4.3609999999999998</c:v>
                </c:pt>
                <c:pt idx="237">
                  <c:v>4.4340000000000002</c:v>
                </c:pt>
                <c:pt idx="238">
                  <c:v>4.4746000000000006</c:v>
                </c:pt>
                <c:pt idx="239">
                  <c:v>4.2160000000000002</c:v>
                </c:pt>
                <c:pt idx="240">
                  <c:v>4.2067000000000005</c:v>
                </c:pt>
                <c:pt idx="241">
                  <c:v>4.2274000000000003</c:v>
                </c:pt>
                <c:pt idx="242">
                  <c:v>4.2267000000000001</c:v>
                </c:pt>
                <c:pt idx="243">
                  <c:v>4.2887000000000004</c:v>
                </c:pt>
                <c:pt idx="244">
                  <c:v>4.1794000000000002</c:v>
                </c:pt>
                <c:pt idx="245">
                  <c:v>4.1256000000000004</c:v>
                </c:pt>
                <c:pt idx="246">
                  <c:v>4.0295000000000005</c:v>
                </c:pt>
                <c:pt idx="247">
                  <c:v>4.1893000000000002</c:v>
                </c:pt>
                <c:pt idx="248">
                  <c:v>4.1309000000000005</c:v>
                </c:pt>
                <c:pt idx="249">
                  <c:v>4.0516000000000005</c:v>
                </c:pt>
                <c:pt idx="250">
                  <c:v>3.9841000000000002</c:v>
                </c:pt>
                <c:pt idx="251">
                  <c:v>4.0278999999999998</c:v>
                </c:pt>
                <c:pt idx="252">
                  <c:v>4.1851000000000003</c:v>
                </c:pt>
                <c:pt idx="253">
                  <c:v>4.1974999999999998</c:v>
                </c:pt>
                <c:pt idx="254">
                  <c:v>4.1985000000000001</c:v>
                </c:pt>
                <c:pt idx="255">
                  <c:v>4.2423000000000002</c:v>
                </c:pt>
                <c:pt idx="256">
                  <c:v>4.2730000000000006</c:v>
                </c:pt>
                <c:pt idx="257">
                  <c:v>4.1577999999999999</c:v>
                </c:pt>
                <c:pt idx="258">
                  <c:v>4.2084000000000001</c:v>
                </c:pt>
                <c:pt idx="259">
                  <c:v>4.2213000000000003</c:v>
                </c:pt>
                <c:pt idx="260">
                  <c:v>4.2183000000000002</c:v>
                </c:pt>
                <c:pt idx="261">
                  <c:v>4.2862</c:v>
                </c:pt>
                <c:pt idx="262">
                  <c:v>4.2164000000000001</c:v>
                </c:pt>
                <c:pt idx="263">
                  <c:v>4.1429999999999998</c:v>
                </c:pt>
                <c:pt idx="264">
                  <c:v>4.1409000000000002</c:v>
                </c:pt>
                <c:pt idx="265">
                  <c:v>4.0745000000000005</c:v>
                </c:pt>
                <c:pt idx="266">
                  <c:v>4.1061000000000005</c:v>
                </c:pt>
                <c:pt idx="267">
                  <c:v>4.2699999999999996</c:v>
                </c:pt>
                <c:pt idx="268">
                  <c:v>4.2839</c:v>
                </c:pt>
                <c:pt idx="269">
                  <c:v>4.3154000000000003</c:v>
                </c:pt>
                <c:pt idx="270">
                  <c:v>4.5395000000000003</c:v>
                </c:pt>
                <c:pt idx="271">
                  <c:v>4.5124000000000004</c:v>
                </c:pt>
                <c:pt idx="272">
                  <c:v>4.5914000000000001</c:v>
                </c:pt>
                <c:pt idx="273">
                  <c:v>4.4550000000000001</c:v>
                </c:pt>
                <c:pt idx="274">
                  <c:v>4.4901</c:v>
                </c:pt>
                <c:pt idx="275">
                  <c:v>4.2757000000000005</c:v>
                </c:pt>
                <c:pt idx="276">
                  <c:v>4.2561</c:v>
                </c:pt>
                <c:pt idx="277">
                  <c:v>4.2042000000000002</c:v>
                </c:pt>
                <c:pt idx="278">
                  <c:v>4.2667000000000002</c:v>
                </c:pt>
                <c:pt idx="279">
                  <c:v>4.1443000000000003</c:v>
                </c:pt>
                <c:pt idx="280">
                  <c:v>4.1538000000000004</c:v>
                </c:pt>
                <c:pt idx="281">
                  <c:v>4.1019000000000005</c:v>
                </c:pt>
                <c:pt idx="282">
                  <c:v>3.9751000000000003</c:v>
                </c:pt>
                <c:pt idx="283">
                  <c:v>4.0447000000000006</c:v>
                </c:pt>
                <c:pt idx="284">
                  <c:v>4.0764000000000005</c:v>
                </c:pt>
                <c:pt idx="285">
                  <c:v>3.9135</c:v>
                </c:pt>
                <c:pt idx="286">
                  <c:v>4.0386000000000006</c:v>
                </c:pt>
                <c:pt idx="287">
                  <c:v>4.1073000000000004</c:v>
                </c:pt>
                <c:pt idx="288">
                  <c:v>4.1718000000000002</c:v>
                </c:pt>
                <c:pt idx="289">
                  <c:v>4.2231000000000005</c:v>
                </c:pt>
                <c:pt idx="290">
                  <c:v>4.2826000000000004</c:v>
                </c:pt>
                <c:pt idx="291">
                  <c:v>4.3909000000000002</c:v>
                </c:pt>
                <c:pt idx="292">
                  <c:v>4.2608000000000006</c:v>
                </c:pt>
                <c:pt idx="293">
                  <c:v>4.2309000000000001</c:v>
                </c:pt>
                <c:pt idx="294">
                  <c:v>4.2152000000000003</c:v>
                </c:pt>
                <c:pt idx="295">
                  <c:v>4.0277000000000003</c:v>
                </c:pt>
                <c:pt idx="296">
                  <c:v>4.1245000000000003</c:v>
                </c:pt>
                <c:pt idx="297">
                  <c:v>4.2595000000000001</c:v>
                </c:pt>
                <c:pt idx="298">
                  <c:v>4.2458</c:v>
                </c:pt>
                <c:pt idx="299">
                  <c:v>4.3262</c:v>
                </c:pt>
                <c:pt idx="300">
                  <c:v>4.3600000000000003</c:v>
                </c:pt>
                <c:pt idx="301">
                  <c:v>4.4882</c:v>
                </c:pt>
                <c:pt idx="302">
                  <c:v>4.3882000000000003</c:v>
                </c:pt>
                <c:pt idx="303">
                  <c:v>4.5678999999999998</c:v>
                </c:pt>
                <c:pt idx="304">
                  <c:v>4.6576000000000004</c:v>
                </c:pt>
                <c:pt idx="305">
                  <c:v>4.5624000000000002</c:v>
                </c:pt>
                <c:pt idx="306">
                  <c:v>4.5059000000000005</c:v>
                </c:pt>
                <c:pt idx="307">
                  <c:v>4.4333</c:v>
                </c:pt>
                <c:pt idx="308">
                  <c:v>4.5213999999999999</c:v>
                </c:pt>
                <c:pt idx="309">
                  <c:v>4.5410000000000004</c:v>
                </c:pt>
                <c:pt idx="310">
                  <c:v>4.4502000000000006</c:v>
                </c:pt>
                <c:pt idx="311">
                  <c:v>4.3814000000000002</c:v>
                </c:pt>
                <c:pt idx="312">
                  <c:v>4.3976000000000006</c:v>
                </c:pt>
                <c:pt idx="313">
                  <c:v>4.3793000000000006</c:v>
                </c:pt>
                <c:pt idx="314">
                  <c:v>4.3509000000000002</c:v>
                </c:pt>
                <c:pt idx="315">
                  <c:v>4.3623000000000003</c:v>
                </c:pt>
                <c:pt idx="316">
                  <c:v>4.5044000000000004</c:v>
                </c:pt>
                <c:pt idx="317">
                  <c:v>4.5343</c:v>
                </c:pt>
                <c:pt idx="318">
                  <c:v>4.5804999999999998</c:v>
                </c:pt>
                <c:pt idx="319">
                  <c:v>4.5433000000000003</c:v>
                </c:pt>
                <c:pt idx="320">
                  <c:v>4.5708000000000002</c:v>
                </c:pt>
                <c:pt idx="321">
                  <c:v>4.6862000000000004</c:v>
                </c:pt>
                <c:pt idx="322">
                  <c:v>4.7586000000000004</c:v>
                </c:pt>
                <c:pt idx="323">
                  <c:v>4.6764000000000001</c:v>
                </c:pt>
                <c:pt idx="324">
                  <c:v>4.6764000000000001</c:v>
                </c:pt>
                <c:pt idx="325">
                  <c:v>4.8540000000000001</c:v>
                </c:pt>
                <c:pt idx="326">
                  <c:v>4.9645999999999999</c:v>
                </c:pt>
                <c:pt idx="327">
                  <c:v>5.0381</c:v>
                </c:pt>
                <c:pt idx="328">
                  <c:v>5.0137</c:v>
                </c:pt>
                <c:pt idx="329">
                  <c:v>5.0709</c:v>
                </c:pt>
                <c:pt idx="330">
                  <c:v>5.1116999999999999</c:v>
                </c:pt>
                <c:pt idx="331">
                  <c:v>5.2124000000000006</c:v>
                </c:pt>
                <c:pt idx="332">
                  <c:v>5.0528000000000004</c:v>
                </c:pt>
                <c:pt idx="333">
                  <c:v>5.0495000000000001</c:v>
                </c:pt>
                <c:pt idx="334">
                  <c:v>4.9923000000000002</c:v>
                </c:pt>
                <c:pt idx="335">
                  <c:v>4.9809999999999999</c:v>
                </c:pt>
                <c:pt idx="336">
                  <c:v>5.1261999999999999</c:v>
                </c:pt>
                <c:pt idx="337">
                  <c:v>5.2263000000000002</c:v>
                </c:pt>
                <c:pt idx="338">
                  <c:v>5.1374000000000004</c:v>
                </c:pt>
                <c:pt idx="339">
                  <c:v>5.1302000000000003</c:v>
                </c:pt>
                <c:pt idx="340">
                  <c:v>5.0581000000000005</c:v>
                </c:pt>
                <c:pt idx="341">
                  <c:v>5.0426000000000002</c:v>
                </c:pt>
                <c:pt idx="342">
                  <c:v>4.9879000000000007</c:v>
                </c:pt>
                <c:pt idx="343">
                  <c:v>4.899</c:v>
                </c:pt>
                <c:pt idx="344">
                  <c:v>4.9668999999999999</c:v>
                </c:pt>
                <c:pt idx="345">
                  <c:v>4.8324999999999996</c:v>
                </c:pt>
                <c:pt idx="346">
                  <c:v>4.7877999999999998</c:v>
                </c:pt>
                <c:pt idx="347">
                  <c:v>4.7233999999999998</c:v>
                </c:pt>
                <c:pt idx="348">
                  <c:v>4.7686000000000002</c:v>
                </c:pt>
                <c:pt idx="349">
                  <c:v>4.7961999999999998</c:v>
                </c:pt>
                <c:pt idx="350">
                  <c:v>4.5945999999999998</c:v>
                </c:pt>
                <c:pt idx="351">
                  <c:v>4.6316000000000006</c:v>
                </c:pt>
                <c:pt idx="352">
                  <c:v>4.6943999999999999</c:v>
                </c:pt>
                <c:pt idx="353">
                  <c:v>4.8040000000000003</c:v>
                </c:pt>
                <c:pt idx="354">
                  <c:v>4.7819000000000003</c:v>
                </c:pt>
                <c:pt idx="355">
                  <c:v>4.6740000000000004</c:v>
                </c:pt>
                <c:pt idx="356">
                  <c:v>4.7136000000000005</c:v>
                </c:pt>
                <c:pt idx="357">
                  <c:v>4.5940000000000003</c:v>
                </c:pt>
                <c:pt idx="358">
                  <c:v>4.6055000000000001</c:v>
                </c:pt>
                <c:pt idx="359">
                  <c:v>4.5502000000000002</c:v>
                </c:pt>
                <c:pt idx="360">
                  <c:v>4.4289000000000005</c:v>
                </c:pt>
                <c:pt idx="361">
                  <c:v>4.5555000000000003</c:v>
                </c:pt>
                <c:pt idx="362">
                  <c:v>4.5986000000000002</c:v>
                </c:pt>
                <c:pt idx="363">
                  <c:v>4.6263000000000005</c:v>
                </c:pt>
                <c:pt idx="364">
                  <c:v>4.71</c:v>
                </c:pt>
                <c:pt idx="365">
                  <c:v>4.6499000000000006</c:v>
                </c:pt>
                <c:pt idx="366">
                  <c:v>4.7745000000000006</c:v>
                </c:pt>
                <c:pt idx="367">
                  <c:v>4.7747000000000002</c:v>
                </c:pt>
                <c:pt idx="368">
                  <c:v>4.8809000000000005</c:v>
                </c:pt>
                <c:pt idx="369">
                  <c:v>4.8298000000000005</c:v>
                </c:pt>
                <c:pt idx="370">
                  <c:v>4.7835999999999999</c:v>
                </c:pt>
                <c:pt idx="371">
                  <c:v>4.6924999999999999</c:v>
                </c:pt>
                <c:pt idx="372">
                  <c:v>4.6804000000000006</c:v>
                </c:pt>
                <c:pt idx="373">
                  <c:v>4.5166000000000004</c:v>
                </c:pt>
                <c:pt idx="374">
                  <c:v>4.5929000000000002</c:v>
                </c:pt>
                <c:pt idx="375">
                  <c:v>4.5472999999999999</c:v>
                </c:pt>
                <c:pt idx="376">
                  <c:v>4.6143000000000001</c:v>
                </c:pt>
                <c:pt idx="377">
                  <c:v>4.6520000000000001</c:v>
                </c:pt>
                <c:pt idx="378">
                  <c:v>4.7543000000000006</c:v>
                </c:pt>
                <c:pt idx="379">
                  <c:v>4.7623000000000006</c:v>
                </c:pt>
                <c:pt idx="380">
                  <c:v>4.6738</c:v>
                </c:pt>
                <c:pt idx="381">
                  <c:v>4.7018000000000004</c:v>
                </c:pt>
                <c:pt idx="382">
                  <c:v>4.6415000000000006</c:v>
                </c:pt>
                <c:pt idx="383">
                  <c:v>4.6705000000000005</c:v>
                </c:pt>
                <c:pt idx="384">
                  <c:v>4.8037000000000001</c:v>
                </c:pt>
                <c:pt idx="385">
                  <c:v>4.8618000000000006</c:v>
                </c:pt>
                <c:pt idx="386">
                  <c:v>4.9512999999999998</c:v>
                </c:pt>
                <c:pt idx="387">
                  <c:v>5.1154999999999999</c:v>
                </c:pt>
                <c:pt idx="388">
                  <c:v>5.1678000000000006</c:v>
                </c:pt>
                <c:pt idx="389">
                  <c:v>5.1383999999999999</c:v>
                </c:pt>
                <c:pt idx="390">
                  <c:v>5.0327000000000002</c:v>
                </c:pt>
                <c:pt idx="391">
                  <c:v>5.1941000000000006</c:v>
                </c:pt>
                <c:pt idx="392">
                  <c:v>5.1046000000000005</c:v>
                </c:pt>
                <c:pt idx="393">
                  <c:v>4.9561999999999999</c:v>
                </c:pt>
                <c:pt idx="394">
                  <c:v>4.7839999999999998</c:v>
                </c:pt>
                <c:pt idx="395">
                  <c:v>4.6989000000000001</c:v>
                </c:pt>
                <c:pt idx="396">
                  <c:v>4.7758000000000003</c:v>
                </c:pt>
                <c:pt idx="397">
                  <c:v>4.6656000000000004</c:v>
                </c:pt>
                <c:pt idx="398">
                  <c:v>4.6280000000000001</c:v>
                </c:pt>
                <c:pt idx="399">
                  <c:v>4.5406000000000004</c:v>
                </c:pt>
                <c:pt idx="400">
                  <c:v>4.3642000000000003</c:v>
                </c:pt>
                <c:pt idx="401">
                  <c:v>4.4621000000000004</c:v>
                </c:pt>
                <c:pt idx="402">
                  <c:v>4.6303000000000001</c:v>
                </c:pt>
                <c:pt idx="403">
                  <c:v>4.5767000000000007</c:v>
                </c:pt>
                <c:pt idx="404">
                  <c:v>4.6398000000000001</c:v>
                </c:pt>
                <c:pt idx="405">
                  <c:v>4.6844000000000001</c:v>
                </c:pt>
                <c:pt idx="406">
                  <c:v>4.3997000000000002</c:v>
                </c:pt>
                <c:pt idx="407">
                  <c:v>4.3894000000000002</c:v>
                </c:pt>
                <c:pt idx="408">
                  <c:v>4.29</c:v>
                </c:pt>
                <c:pt idx="409">
                  <c:v>4.2191999999999998</c:v>
                </c:pt>
                <c:pt idx="410">
                  <c:v>4.1504000000000003</c:v>
                </c:pt>
                <c:pt idx="411">
                  <c:v>4.0146000000000006</c:v>
                </c:pt>
                <c:pt idx="412">
                  <c:v>3.9686000000000003</c:v>
                </c:pt>
                <c:pt idx="413">
                  <c:v>4.1187000000000005</c:v>
                </c:pt>
                <c:pt idx="414">
                  <c:v>4.2326000000000006</c:v>
                </c:pt>
                <c:pt idx="415">
                  <c:v>4.1702000000000004</c:v>
                </c:pt>
                <c:pt idx="416">
                  <c:v>4.0947000000000005</c:v>
                </c:pt>
                <c:pt idx="417">
                  <c:v>3.8542000000000001</c:v>
                </c:pt>
                <c:pt idx="418">
                  <c:v>3.8065000000000002</c:v>
                </c:pt>
                <c:pt idx="419">
                  <c:v>3.6449000000000003</c:v>
                </c:pt>
                <c:pt idx="420">
                  <c:v>3.5847000000000002</c:v>
                </c:pt>
                <c:pt idx="421">
                  <c:v>3.5984000000000003</c:v>
                </c:pt>
                <c:pt idx="422">
                  <c:v>3.6421000000000001</c:v>
                </c:pt>
                <c:pt idx="423">
                  <c:v>3.7767000000000004</c:v>
                </c:pt>
                <c:pt idx="424">
                  <c:v>3.7790000000000004</c:v>
                </c:pt>
                <c:pt idx="425">
                  <c:v>3.5303</c:v>
                </c:pt>
                <c:pt idx="426">
                  <c:v>3.5387</c:v>
                </c:pt>
                <c:pt idx="427">
                  <c:v>3.4178000000000002</c:v>
                </c:pt>
                <c:pt idx="428">
                  <c:v>3.3283</c:v>
                </c:pt>
                <c:pt idx="429">
                  <c:v>3.4643000000000002</c:v>
                </c:pt>
                <c:pt idx="430">
                  <c:v>3.4830000000000001</c:v>
                </c:pt>
                <c:pt idx="431">
                  <c:v>3.4716</c:v>
                </c:pt>
                <c:pt idx="432">
                  <c:v>3.7451000000000003</c:v>
                </c:pt>
                <c:pt idx="433">
                  <c:v>3.8687</c:v>
                </c:pt>
                <c:pt idx="434">
                  <c:v>3.8456000000000001</c:v>
                </c:pt>
                <c:pt idx="435">
                  <c:v>3.7647000000000004</c:v>
                </c:pt>
                <c:pt idx="436">
                  <c:v>3.8464</c:v>
                </c:pt>
                <c:pt idx="437">
                  <c:v>3.8349000000000002</c:v>
                </c:pt>
                <c:pt idx="438">
                  <c:v>4.0449000000000002</c:v>
                </c:pt>
                <c:pt idx="439">
                  <c:v>3.9352</c:v>
                </c:pt>
                <c:pt idx="440">
                  <c:v>4.2616000000000005</c:v>
                </c:pt>
                <c:pt idx="441">
                  <c:v>4.1348000000000003</c:v>
                </c:pt>
                <c:pt idx="442">
                  <c:v>3.9867000000000004</c:v>
                </c:pt>
                <c:pt idx="443">
                  <c:v>3.9734000000000003</c:v>
                </c:pt>
                <c:pt idx="444">
                  <c:v>3.9427000000000003</c:v>
                </c:pt>
                <c:pt idx="445">
                  <c:v>4.0824999999999996</c:v>
                </c:pt>
                <c:pt idx="446">
                  <c:v>4.1093999999999999</c:v>
                </c:pt>
                <c:pt idx="447">
                  <c:v>3.9494000000000002</c:v>
                </c:pt>
                <c:pt idx="448">
                  <c:v>3.9316</c:v>
                </c:pt>
                <c:pt idx="449">
                  <c:v>3.8357000000000001</c:v>
                </c:pt>
                <c:pt idx="450">
                  <c:v>3.8733</c:v>
                </c:pt>
                <c:pt idx="451">
                  <c:v>3.8126000000000002</c:v>
                </c:pt>
                <c:pt idx="452">
                  <c:v>3.6531000000000002</c:v>
                </c:pt>
                <c:pt idx="453">
                  <c:v>3.7283000000000004</c:v>
                </c:pt>
                <c:pt idx="454">
                  <c:v>3.7722000000000002</c:v>
                </c:pt>
                <c:pt idx="455">
                  <c:v>3.8229000000000002</c:v>
                </c:pt>
                <c:pt idx="456">
                  <c:v>3.6474000000000002</c:v>
                </c:pt>
                <c:pt idx="457">
                  <c:v>3.8471000000000002</c:v>
                </c:pt>
                <c:pt idx="458">
                  <c:v>3.9333</c:v>
                </c:pt>
                <c:pt idx="459">
                  <c:v>3.6909000000000001</c:v>
                </c:pt>
                <c:pt idx="460">
                  <c:v>3.9816000000000003</c:v>
                </c:pt>
                <c:pt idx="461">
                  <c:v>3.7718000000000003</c:v>
                </c:pt>
                <c:pt idx="462">
                  <c:v>3.7422</c:v>
                </c:pt>
                <c:pt idx="463">
                  <c:v>3.1816</c:v>
                </c:pt>
                <c:pt idx="464">
                  <c:v>2.9649999999999999</c:v>
                </c:pt>
                <c:pt idx="465">
                  <c:v>2.6533000000000002</c:v>
                </c:pt>
                <c:pt idx="466">
                  <c:v>2.5723000000000003</c:v>
                </c:pt>
                <c:pt idx="467">
                  <c:v>2.1303000000000001</c:v>
                </c:pt>
                <c:pt idx="468">
                  <c:v>2.1356999999999999</c:v>
                </c:pt>
                <c:pt idx="469">
                  <c:v>2.4180999999999999</c:v>
                </c:pt>
                <c:pt idx="470">
                  <c:v>2.4058999999999999</c:v>
                </c:pt>
                <c:pt idx="471">
                  <c:v>2.3046000000000002</c:v>
                </c:pt>
                <c:pt idx="472">
                  <c:v>2.6230000000000002</c:v>
                </c:pt>
                <c:pt idx="473">
                  <c:v>2.8444000000000003</c:v>
                </c:pt>
                <c:pt idx="474">
                  <c:v>2.9816000000000003</c:v>
                </c:pt>
                <c:pt idx="475">
                  <c:v>2.8494000000000002</c:v>
                </c:pt>
                <c:pt idx="476">
                  <c:v>2.7726999999999999</c:v>
                </c:pt>
                <c:pt idx="477">
                  <c:v>3.0439000000000003</c:v>
                </c:pt>
                <c:pt idx="478">
                  <c:v>2.8290000000000002</c:v>
                </c:pt>
                <c:pt idx="479">
                  <c:v>2.8875000000000002</c:v>
                </c:pt>
                <c:pt idx="480">
                  <c:v>2.6264000000000003</c:v>
                </c:pt>
                <c:pt idx="481">
                  <c:v>2.7617000000000003</c:v>
                </c:pt>
                <c:pt idx="482">
                  <c:v>2.9102000000000001</c:v>
                </c:pt>
                <c:pt idx="483">
                  <c:v>2.9234</c:v>
                </c:pt>
                <c:pt idx="484">
                  <c:v>2.9346000000000001</c:v>
                </c:pt>
                <c:pt idx="485">
                  <c:v>2.9984999999999999</c:v>
                </c:pt>
                <c:pt idx="486">
                  <c:v>3.1731000000000003</c:v>
                </c:pt>
                <c:pt idx="487">
                  <c:v>3.2824</c:v>
                </c:pt>
                <c:pt idx="488">
                  <c:v>3.1234999999999999</c:v>
                </c:pt>
                <c:pt idx="489">
                  <c:v>3.4458000000000002</c:v>
                </c:pt>
                <c:pt idx="490">
                  <c:v>3.4653</c:v>
                </c:pt>
                <c:pt idx="491">
                  <c:v>3.8578000000000001</c:v>
                </c:pt>
                <c:pt idx="492">
                  <c:v>3.7859000000000003</c:v>
                </c:pt>
                <c:pt idx="493">
                  <c:v>3.7910000000000004</c:v>
                </c:pt>
                <c:pt idx="494">
                  <c:v>3.5023</c:v>
                </c:pt>
                <c:pt idx="495">
                  <c:v>3.4931000000000001</c:v>
                </c:pt>
                <c:pt idx="496">
                  <c:v>3.2957000000000001</c:v>
                </c:pt>
                <c:pt idx="497">
                  <c:v>3.6497000000000002</c:v>
                </c:pt>
                <c:pt idx="498">
                  <c:v>3.6684000000000001</c:v>
                </c:pt>
                <c:pt idx="499">
                  <c:v>3.4998</c:v>
                </c:pt>
                <c:pt idx="500">
                  <c:v>3.8532000000000002</c:v>
                </c:pt>
                <c:pt idx="501">
                  <c:v>3.5590000000000002</c:v>
                </c:pt>
                <c:pt idx="502">
                  <c:v>3.5540000000000003</c:v>
                </c:pt>
                <c:pt idx="503">
                  <c:v>3.4510000000000001</c:v>
                </c:pt>
                <c:pt idx="504">
                  <c:v>3.4319000000000002</c:v>
                </c:pt>
                <c:pt idx="505">
                  <c:v>3.3417000000000003</c:v>
                </c:pt>
                <c:pt idx="506">
                  <c:v>3.4651000000000001</c:v>
                </c:pt>
                <c:pt idx="507">
                  <c:v>3.3197000000000001</c:v>
                </c:pt>
                <c:pt idx="508">
                  <c:v>3.2188000000000003</c:v>
                </c:pt>
                <c:pt idx="509">
                  <c:v>3.3815</c:v>
                </c:pt>
                <c:pt idx="510">
                  <c:v>3.4111000000000002</c:v>
                </c:pt>
                <c:pt idx="511">
                  <c:v>3.484</c:v>
                </c:pt>
                <c:pt idx="512">
                  <c:v>3.3840000000000003</c:v>
                </c:pt>
                <c:pt idx="513">
                  <c:v>3.4998</c:v>
                </c:pt>
                <c:pt idx="514">
                  <c:v>3.4237000000000002</c:v>
                </c:pt>
                <c:pt idx="515">
                  <c:v>3.3663000000000003</c:v>
                </c:pt>
                <c:pt idx="516">
                  <c:v>3.2721</c:v>
                </c:pt>
                <c:pt idx="517">
                  <c:v>3.4822000000000002</c:v>
                </c:pt>
                <c:pt idx="518">
                  <c:v>3.5465</c:v>
                </c:pt>
                <c:pt idx="519">
                  <c:v>3.5414000000000003</c:v>
                </c:pt>
                <c:pt idx="520">
                  <c:v>3.8023000000000002</c:v>
                </c:pt>
                <c:pt idx="521">
                  <c:v>3.8355000000000001</c:v>
                </c:pt>
                <c:pt idx="522">
                  <c:v>3.8324000000000003</c:v>
                </c:pt>
                <c:pt idx="523">
                  <c:v>3.6806000000000001</c:v>
                </c:pt>
                <c:pt idx="524">
                  <c:v>3.6062000000000003</c:v>
                </c:pt>
                <c:pt idx="525">
                  <c:v>3.5885000000000002</c:v>
                </c:pt>
                <c:pt idx="526">
                  <c:v>3.5721000000000003</c:v>
                </c:pt>
                <c:pt idx="527">
                  <c:v>3.6936</c:v>
                </c:pt>
                <c:pt idx="528">
                  <c:v>3.7774999999999999</c:v>
                </c:pt>
                <c:pt idx="529">
                  <c:v>3.6124999999999998</c:v>
                </c:pt>
                <c:pt idx="530">
                  <c:v>3.6833</c:v>
                </c:pt>
                <c:pt idx="531">
                  <c:v>3.7058</c:v>
                </c:pt>
                <c:pt idx="532">
                  <c:v>3.6922000000000001</c:v>
                </c:pt>
                <c:pt idx="533">
                  <c:v>3.8504</c:v>
                </c:pt>
                <c:pt idx="534">
                  <c:v>3.8736000000000002</c:v>
                </c:pt>
                <c:pt idx="535">
                  <c:v>3.8826000000000001</c:v>
                </c:pt>
                <c:pt idx="536">
                  <c:v>3.7680000000000002</c:v>
                </c:pt>
                <c:pt idx="537">
                  <c:v>3.8128000000000002</c:v>
                </c:pt>
                <c:pt idx="538">
                  <c:v>3.6573000000000002</c:v>
                </c:pt>
                <c:pt idx="539">
                  <c:v>3.4311000000000003</c:v>
                </c:pt>
                <c:pt idx="540">
                  <c:v>3.45</c:v>
                </c:pt>
                <c:pt idx="541">
                  <c:v>3.2269000000000001</c:v>
                </c:pt>
                <c:pt idx="542">
                  <c:v>3.2930000000000001</c:v>
                </c:pt>
                <c:pt idx="543">
                  <c:v>3.1998000000000002</c:v>
                </c:pt>
                <c:pt idx="544">
                  <c:v>3.2331000000000003</c:v>
                </c:pt>
                <c:pt idx="545">
                  <c:v>3.2209000000000003</c:v>
                </c:pt>
                <c:pt idx="546">
                  <c:v>3.1114999999999999</c:v>
                </c:pt>
                <c:pt idx="547">
                  <c:v>2.9791000000000003</c:v>
                </c:pt>
                <c:pt idx="548">
                  <c:v>3.0544000000000002</c:v>
                </c:pt>
                <c:pt idx="549">
                  <c:v>2.9251</c:v>
                </c:pt>
                <c:pt idx="550">
                  <c:v>2.9957000000000003</c:v>
                </c:pt>
                <c:pt idx="551">
                  <c:v>2.9068000000000001</c:v>
                </c:pt>
                <c:pt idx="552">
                  <c:v>2.8189000000000002</c:v>
                </c:pt>
                <c:pt idx="553">
                  <c:v>2.6718000000000002</c:v>
                </c:pt>
                <c:pt idx="554">
                  <c:v>2.6133999999999999</c:v>
                </c:pt>
                <c:pt idx="555">
                  <c:v>2.6443000000000003</c:v>
                </c:pt>
                <c:pt idx="556">
                  <c:v>2.6981000000000002</c:v>
                </c:pt>
                <c:pt idx="557">
                  <c:v>2.7943000000000002</c:v>
                </c:pt>
                <c:pt idx="558">
                  <c:v>2.7385999999999999</c:v>
                </c:pt>
                <c:pt idx="559">
                  <c:v>2.6047000000000002</c:v>
                </c:pt>
                <c:pt idx="560">
                  <c:v>2.5116000000000001</c:v>
                </c:pt>
                <c:pt idx="561">
                  <c:v>2.3924000000000003</c:v>
                </c:pt>
                <c:pt idx="562">
                  <c:v>2.5606</c:v>
                </c:pt>
                <c:pt idx="563">
                  <c:v>2.5555000000000003</c:v>
                </c:pt>
                <c:pt idx="564">
                  <c:v>2.6030000000000002</c:v>
                </c:pt>
                <c:pt idx="565">
                  <c:v>2.5310999999999999</c:v>
                </c:pt>
                <c:pt idx="566">
                  <c:v>2.7490000000000001</c:v>
                </c:pt>
                <c:pt idx="567">
                  <c:v>2.8763000000000001</c:v>
                </c:pt>
                <c:pt idx="568">
                  <c:v>2.8660000000000001</c:v>
                </c:pt>
                <c:pt idx="569">
                  <c:v>3.0180000000000002</c:v>
                </c:pt>
                <c:pt idx="570">
                  <c:v>3.2990000000000004</c:v>
                </c:pt>
                <c:pt idx="571">
                  <c:v>3.3330000000000002</c:v>
                </c:pt>
                <c:pt idx="572">
                  <c:v>3.4370000000000003</c:v>
                </c:pt>
                <c:pt idx="573">
                  <c:v>3.3080000000000003</c:v>
                </c:pt>
                <c:pt idx="574">
                  <c:v>3.3290000000000002</c:v>
                </c:pt>
                <c:pt idx="575">
                  <c:v>3.3340000000000001</c:v>
                </c:pt>
                <c:pt idx="576">
                  <c:v>3.4170000000000003</c:v>
                </c:pt>
                <c:pt idx="577">
                  <c:v>3.3320000000000003</c:v>
                </c:pt>
                <c:pt idx="578">
                  <c:v>3.6510000000000002</c:v>
                </c:pt>
                <c:pt idx="579">
                  <c:v>3.6420000000000003</c:v>
                </c:pt>
                <c:pt idx="580">
                  <c:v>3.593</c:v>
                </c:pt>
                <c:pt idx="581">
                  <c:v>3.4290000000000003</c:v>
                </c:pt>
                <c:pt idx="582">
                  <c:v>3.492</c:v>
                </c:pt>
                <c:pt idx="583">
                  <c:v>3.399</c:v>
                </c:pt>
                <c:pt idx="584">
                  <c:v>3.2760000000000002</c:v>
                </c:pt>
                <c:pt idx="585">
                  <c:v>3.4460000000000002</c:v>
                </c:pt>
                <c:pt idx="586">
                  <c:v>3.4490000000000003</c:v>
                </c:pt>
                <c:pt idx="587">
                  <c:v>3.573</c:v>
                </c:pt>
                <c:pt idx="588">
                  <c:v>3.411</c:v>
                </c:pt>
                <c:pt idx="589">
                  <c:v>3.395</c:v>
                </c:pt>
                <c:pt idx="590">
                  <c:v>3.2960000000000003</c:v>
                </c:pt>
                <c:pt idx="591">
                  <c:v>3.1580000000000004</c:v>
                </c:pt>
                <c:pt idx="592">
                  <c:v>3.1590000000000003</c:v>
                </c:pt>
                <c:pt idx="593">
                  <c:v>3.1510000000000002</c:v>
                </c:pt>
                <c:pt idx="594">
                  <c:v>3.0649999999999999</c:v>
                </c:pt>
                <c:pt idx="595">
                  <c:v>2.9940000000000002</c:v>
                </c:pt>
                <c:pt idx="596">
                  <c:v>2.972</c:v>
                </c:pt>
                <c:pt idx="597">
                  <c:v>2.944</c:v>
                </c:pt>
                <c:pt idx="598">
                  <c:v>2.87</c:v>
                </c:pt>
                <c:pt idx="599">
                  <c:v>3.198</c:v>
                </c:pt>
                <c:pt idx="600">
                  <c:v>3.0150000000000001</c:v>
                </c:pt>
                <c:pt idx="601">
                  <c:v>2.9050000000000002</c:v>
                </c:pt>
                <c:pt idx="602">
                  <c:v>2.9630000000000001</c:v>
                </c:pt>
                <c:pt idx="603">
                  <c:v>2.8040000000000003</c:v>
                </c:pt>
                <c:pt idx="604">
                  <c:v>2.5569999999999999</c:v>
                </c:pt>
                <c:pt idx="605">
                  <c:v>2.1960000000000002</c:v>
                </c:pt>
                <c:pt idx="606">
                  <c:v>2.0700000000000003</c:v>
                </c:pt>
                <c:pt idx="607">
                  <c:v>2.1890000000000001</c:v>
                </c:pt>
                <c:pt idx="608">
                  <c:v>1.9970000000000001</c:v>
                </c:pt>
                <c:pt idx="609">
                  <c:v>1.9140000000000001</c:v>
                </c:pt>
                <c:pt idx="610">
                  <c:v>2.0710000000000002</c:v>
                </c:pt>
                <c:pt idx="611">
                  <c:v>1.8070000000000002</c:v>
                </c:pt>
                <c:pt idx="612">
                  <c:v>1.9280000000000002</c:v>
                </c:pt>
                <c:pt idx="613">
                  <c:v>2.0660000000000003</c:v>
                </c:pt>
                <c:pt idx="614">
                  <c:v>2.2290000000000001</c:v>
                </c:pt>
                <c:pt idx="615">
                  <c:v>2.202</c:v>
                </c:pt>
                <c:pt idx="616">
                  <c:v>2.3050000000000002</c:v>
                </c:pt>
                <c:pt idx="617">
                  <c:v>2.0460000000000003</c:v>
                </c:pt>
                <c:pt idx="618">
                  <c:v>2.0670000000000002</c:v>
                </c:pt>
                <c:pt idx="619">
                  <c:v>2.012</c:v>
                </c:pt>
                <c:pt idx="620">
                  <c:v>1.9620000000000002</c:v>
                </c:pt>
                <c:pt idx="621">
                  <c:v>2.044</c:v>
                </c:pt>
                <c:pt idx="622">
                  <c:v>2.0540000000000003</c:v>
                </c:pt>
                <c:pt idx="623">
                  <c:v>1.855</c:v>
                </c:pt>
                <c:pt idx="624">
                  <c:v>2.032</c:v>
                </c:pt>
                <c:pt idx="625">
                  <c:v>1.875</c:v>
                </c:pt>
                <c:pt idx="626">
                  <c:v>1.9620000000000002</c:v>
                </c:pt>
                <c:pt idx="627">
                  <c:v>1.857</c:v>
                </c:pt>
                <c:pt idx="628">
                  <c:v>2.028</c:v>
                </c:pt>
                <c:pt idx="629">
                  <c:v>1.8980000000000001</c:v>
                </c:pt>
                <c:pt idx="630">
                  <c:v>1.9490000000000001</c:v>
                </c:pt>
                <c:pt idx="631">
                  <c:v>1.929</c:v>
                </c:pt>
                <c:pt idx="632">
                  <c:v>2.0089999999999999</c:v>
                </c:pt>
                <c:pt idx="633">
                  <c:v>1.9760000000000002</c:v>
                </c:pt>
                <c:pt idx="634">
                  <c:v>1.9850000000000001</c:v>
                </c:pt>
                <c:pt idx="635">
                  <c:v>2.0369999999999999</c:v>
                </c:pt>
                <c:pt idx="636">
                  <c:v>2.298</c:v>
                </c:pt>
                <c:pt idx="637">
                  <c:v>2.2390000000000003</c:v>
                </c:pt>
                <c:pt idx="638">
                  <c:v>2.218</c:v>
                </c:pt>
                <c:pt idx="639">
                  <c:v>2.0569999999999999</c:v>
                </c:pt>
                <c:pt idx="640">
                  <c:v>1.998</c:v>
                </c:pt>
                <c:pt idx="641">
                  <c:v>1.9700000000000002</c:v>
                </c:pt>
                <c:pt idx="642">
                  <c:v>1.9330000000000001</c:v>
                </c:pt>
                <c:pt idx="643">
                  <c:v>1.8800000000000001</c:v>
                </c:pt>
                <c:pt idx="644">
                  <c:v>1.8090000000000002</c:v>
                </c:pt>
                <c:pt idx="645">
                  <c:v>1.7010000000000001</c:v>
                </c:pt>
                <c:pt idx="646">
                  <c:v>1.742</c:v>
                </c:pt>
                <c:pt idx="647">
                  <c:v>1.466</c:v>
                </c:pt>
                <c:pt idx="648">
                  <c:v>1.6400000000000001</c:v>
                </c:pt>
                <c:pt idx="649">
                  <c:v>1.587</c:v>
                </c:pt>
                <c:pt idx="650">
                  <c:v>1.6720000000000002</c:v>
                </c:pt>
                <c:pt idx="651">
                  <c:v>1.6580000000000001</c:v>
                </c:pt>
                <c:pt idx="652">
                  <c:v>1.5430000000000001</c:v>
                </c:pt>
                <c:pt idx="653">
                  <c:v>1.4990000000000001</c:v>
                </c:pt>
                <c:pt idx="654">
                  <c:v>1.4610000000000001</c:v>
                </c:pt>
                <c:pt idx="655">
                  <c:v>1.554</c:v>
                </c:pt>
                <c:pt idx="656">
                  <c:v>1.5750000000000002</c:v>
                </c:pt>
                <c:pt idx="657">
                  <c:v>1.61</c:v>
                </c:pt>
                <c:pt idx="658">
                  <c:v>1.8170000000000002</c:v>
                </c:pt>
                <c:pt idx="659">
                  <c:v>1.679</c:v>
                </c:pt>
                <c:pt idx="660">
                  <c:v>1.5630000000000002</c:v>
                </c:pt>
                <c:pt idx="661">
                  <c:v>1.6620000000000001</c:v>
                </c:pt>
                <c:pt idx="662">
                  <c:v>1.869</c:v>
                </c:pt>
                <c:pt idx="663">
                  <c:v>1.7590000000000001</c:v>
                </c:pt>
                <c:pt idx="664">
                  <c:v>1.6360000000000001</c:v>
                </c:pt>
                <c:pt idx="665">
                  <c:v>1.732</c:v>
                </c:pt>
                <c:pt idx="666">
                  <c:v>1.6620000000000001</c:v>
                </c:pt>
                <c:pt idx="667">
                  <c:v>1.7670000000000001</c:v>
                </c:pt>
                <c:pt idx="668">
                  <c:v>1.75</c:v>
                </c:pt>
                <c:pt idx="669">
                  <c:v>1.7270000000000001</c:v>
                </c:pt>
                <c:pt idx="670">
                  <c:v>1.5720000000000001</c:v>
                </c:pt>
                <c:pt idx="671">
                  <c:v>1.5750000000000002</c:v>
                </c:pt>
                <c:pt idx="672">
                  <c:v>1.6940000000000002</c:v>
                </c:pt>
                <c:pt idx="673">
                  <c:v>1.6160000000000001</c:v>
                </c:pt>
                <c:pt idx="674">
                  <c:v>1.627</c:v>
                </c:pt>
                <c:pt idx="675">
                  <c:v>1.7097</c:v>
                </c:pt>
                <c:pt idx="676">
                  <c:v>1.7532000000000001</c:v>
                </c:pt>
                <c:pt idx="677">
                  <c:v>1.7116</c:v>
                </c:pt>
                <c:pt idx="678">
                  <c:v>1.9192</c:v>
                </c:pt>
                <c:pt idx="679">
                  <c:v>1.8753000000000002</c:v>
                </c:pt>
                <c:pt idx="680">
                  <c:v>1.8455000000000001</c:v>
                </c:pt>
                <c:pt idx="681">
                  <c:v>1.9474</c:v>
                </c:pt>
                <c:pt idx="682">
                  <c:v>2.0125999999999999</c:v>
                </c:pt>
                <c:pt idx="683">
                  <c:v>1.9556</c:v>
                </c:pt>
                <c:pt idx="684">
                  <c:v>2.0089999999999999</c:v>
                </c:pt>
                <c:pt idx="685">
                  <c:v>1.9680000000000002</c:v>
                </c:pt>
                <c:pt idx="686">
                  <c:v>1.8557000000000001</c:v>
                </c:pt>
                <c:pt idx="687">
                  <c:v>2.0601000000000003</c:v>
                </c:pt>
                <c:pt idx="688">
                  <c:v>1.9989000000000001</c:v>
                </c:pt>
                <c:pt idx="689">
                  <c:v>1.9152</c:v>
                </c:pt>
                <c:pt idx="690">
                  <c:v>1.8509</c:v>
                </c:pt>
                <c:pt idx="691">
                  <c:v>1.6945000000000001</c:v>
                </c:pt>
                <c:pt idx="692">
                  <c:v>1.7212000000000001</c:v>
                </c:pt>
                <c:pt idx="693">
                  <c:v>1.7036</c:v>
                </c:pt>
                <c:pt idx="694">
                  <c:v>1.6621000000000001</c:v>
                </c:pt>
                <c:pt idx="695">
                  <c:v>1.7437</c:v>
                </c:pt>
                <c:pt idx="696">
                  <c:v>1.8543000000000001</c:v>
                </c:pt>
                <c:pt idx="697">
                  <c:v>1.9500000000000002</c:v>
                </c:pt>
                <c:pt idx="698">
                  <c:v>2.0098000000000003</c:v>
                </c:pt>
                <c:pt idx="699">
                  <c:v>2.1612</c:v>
                </c:pt>
                <c:pt idx="700">
                  <c:v>2.1600999999999999</c:v>
                </c:pt>
                <c:pt idx="701">
                  <c:v>2.1233</c:v>
                </c:pt>
                <c:pt idx="702">
                  <c:v>2.5131000000000001</c:v>
                </c:pt>
                <c:pt idx="703">
                  <c:v>2.4792000000000001</c:v>
                </c:pt>
                <c:pt idx="704">
                  <c:v>2.7141000000000002</c:v>
                </c:pt>
                <c:pt idx="705">
                  <c:v>2.6020000000000003</c:v>
                </c:pt>
                <c:pt idx="706">
                  <c:v>2.4906000000000001</c:v>
                </c:pt>
                <c:pt idx="707">
                  <c:v>2.5577000000000001</c:v>
                </c:pt>
                <c:pt idx="708">
                  <c:v>2.601</c:v>
                </c:pt>
                <c:pt idx="709">
                  <c:v>2.5720000000000001</c:v>
                </c:pt>
                <c:pt idx="710">
                  <c:v>2.8183000000000002</c:v>
                </c:pt>
                <c:pt idx="711">
                  <c:v>2.8187000000000002</c:v>
                </c:pt>
                <c:pt idx="712">
                  <c:v>2.7477</c:v>
                </c:pt>
                <c:pt idx="713">
                  <c:v>2.9497</c:v>
                </c:pt>
                <c:pt idx="714">
                  <c:v>2.8946000000000001</c:v>
                </c:pt>
                <c:pt idx="715">
                  <c:v>2.7307000000000001</c:v>
                </c:pt>
                <c:pt idx="716">
                  <c:v>2.6180000000000003</c:v>
                </c:pt>
                <c:pt idx="717">
                  <c:v>2.6474000000000002</c:v>
                </c:pt>
                <c:pt idx="718">
                  <c:v>2.6806000000000001</c:v>
                </c:pt>
                <c:pt idx="719">
                  <c:v>2.5877000000000003</c:v>
                </c:pt>
                <c:pt idx="720">
                  <c:v>2.5026000000000002</c:v>
                </c:pt>
                <c:pt idx="721">
                  <c:v>2.6192000000000002</c:v>
                </c:pt>
                <c:pt idx="722">
                  <c:v>2.7431000000000001</c:v>
                </c:pt>
                <c:pt idx="723">
                  <c:v>2.7080000000000002</c:v>
                </c:pt>
                <c:pt idx="724">
                  <c:v>2.7545999999999999</c:v>
                </c:pt>
                <c:pt idx="725">
                  <c:v>2.7565</c:v>
                </c:pt>
                <c:pt idx="726">
                  <c:v>2.8820000000000001</c:v>
                </c:pt>
                <c:pt idx="727">
                  <c:v>2.8692000000000002</c:v>
                </c:pt>
                <c:pt idx="728">
                  <c:v>2.8860000000000001</c:v>
                </c:pt>
                <c:pt idx="729">
                  <c:v>3.0070000000000001</c:v>
                </c:pt>
                <c:pt idx="730">
                  <c:v>2.9957000000000003</c:v>
                </c:pt>
                <c:pt idx="731">
                  <c:v>2.8606000000000003</c:v>
                </c:pt>
                <c:pt idx="732">
                  <c:v>2.8274000000000004</c:v>
                </c:pt>
                <c:pt idx="733">
                  <c:v>2.7357</c:v>
                </c:pt>
                <c:pt idx="734">
                  <c:v>2.6663000000000001</c:v>
                </c:pt>
                <c:pt idx="735">
                  <c:v>2.6752000000000002</c:v>
                </c:pt>
                <c:pt idx="736">
                  <c:v>2.7191000000000001</c:v>
                </c:pt>
                <c:pt idx="737">
                  <c:v>2.7349000000000001</c:v>
                </c:pt>
                <c:pt idx="738">
                  <c:v>2.6611000000000002</c:v>
                </c:pt>
                <c:pt idx="739">
                  <c:v>2.7925</c:v>
                </c:pt>
                <c:pt idx="740">
                  <c:v>2.6462000000000003</c:v>
                </c:pt>
                <c:pt idx="741">
                  <c:v>2.7507999999999999</c:v>
                </c:pt>
                <c:pt idx="742">
                  <c:v>2.7126000000000001</c:v>
                </c:pt>
                <c:pt idx="743">
                  <c:v>2.7269000000000001</c:v>
                </c:pt>
                <c:pt idx="744">
                  <c:v>2.6201000000000003</c:v>
                </c:pt>
                <c:pt idx="745">
                  <c:v>2.7214</c:v>
                </c:pt>
                <c:pt idx="746">
                  <c:v>2.6667000000000001</c:v>
                </c:pt>
                <c:pt idx="747">
                  <c:v>2.5940000000000003</c:v>
                </c:pt>
                <c:pt idx="748">
                  <c:v>2.5972</c:v>
                </c:pt>
                <c:pt idx="749">
                  <c:v>2.5165000000000002</c:v>
                </c:pt>
                <c:pt idx="750">
                  <c:v>2.5326</c:v>
                </c:pt>
                <c:pt idx="751">
                  <c:v>2.4561000000000002</c:v>
                </c:pt>
                <c:pt idx="752">
                  <c:v>2.5957000000000003</c:v>
                </c:pt>
                <c:pt idx="753">
                  <c:v>2.6031</c:v>
                </c:pt>
                <c:pt idx="754">
                  <c:v>2.6232000000000002</c:v>
                </c:pt>
                <c:pt idx="755">
                  <c:v>2.5312000000000001</c:v>
                </c:pt>
                <c:pt idx="756">
                  <c:v>2.6474000000000002</c:v>
                </c:pt>
                <c:pt idx="757">
                  <c:v>2.5186000000000002</c:v>
                </c:pt>
                <c:pt idx="758">
                  <c:v>2.4828000000000001</c:v>
                </c:pt>
                <c:pt idx="759">
                  <c:v>2.4683000000000002</c:v>
                </c:pt>
                <c:pt idx="760">
                  <c:v>2.5045000000000002</c:v>
                </c:pt>
                <c:pt idx="761">
                  <c:v>2.4124000000000003</c:v>
                </c:pt>
                <c:pt idx="762">
                  <c:v>2.3351999999999999</c:v>
                </c:pt>
                <c:pt idx="763">
                  <c:v>2.4037999999999999</c:v>
                </c:pt>
                <c:pt idx="764">
                  <c:v>2.3454999999999999</c:v>
                </c:pt>
                <c:pt idx="765">
                  <c:v>2.4593000000000003</c:v>
                </c:pt>
                <c:pt idx="766">
                  <c:v>2.6131000000000002</c:v>
                </c:pt>
                <c:pt idx="767">
                  <c:v>2.5862000000000003</c:v>
                </c:pt>
                <c:pt idx="768">
                  <c:v>2.5339</c:v>
                </c:pt>
                <c:pt idx="769">
                  <c:v>2.4456000000000002</c:v>
                </c:pt>
                <c:pt idx="770">
                  <c:v>2.3044000000000002</c:v>
                </c:pt>
                <c:pt idx="771">
                  <c:v>2.198</c:v>
                </c:pt>
                <c:pt idx="772">
                  <c:v>2.2722000000000002</c:v>
                </c:pt>
                <c:pt idx="773">
                  <c:v>2.3346</c:v>
                </c:pt>
                <c:pt idx="774">
                  <c:v>2.3113000000000001</c:v>
                </c:pt>
                <c:pt idx="775">
                  <c:v>2.3184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</c:numCache>
            </c:numRef>
          </c:val>
          <c:smooth val="1"/>
        </c:ser>
        <c:ser>
          <c:idx val="1"/>
          <c:order val="2"/>
          <c:tx>
            <c:strRef>
              <c:f>'F2'!$R$7</c:f>
              <c:strCache>
                <c:ptCount val="1"/>
                <c:pt idx="0">
                  <c:v>2y</c:v>
                </c:pt>
              </c:strCache>
            </c:strRef>
          </c:tx>
          <c:spPr>
            <a:ln w="25400"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cat>
            <c:numRef>
              <c:f>'F2'!$J$61:$J$843</c:f>
              <c:numCache>
                <c:formatCode>m/d/yyyy</c:formatCode>
                <c:ptCount val="783"/>
                <c:pt idx="0">
                  <c:v>36532</c:v>
                </c:pt>
                <c:pt idx="1">
                  <c:v>36539</c:v>
                </c:pt>
                <c:pt idx="2">
                  <c:v>36546</c:v>
                </c:pt>
                <c:pt idx="3">
                  <c:v>36553</c:v>
                </c:pt>
                <c:pt idx="4">
                  <c:v>36560</c:v>
                </c:pt>
                <c:pt idx="5">
                  <c:v>36567</c:v>
                </c:pt>
                <c:pt idx="6">
                  <c:v>36574</c:v>
                </c:pt>
                <c:pt idx="7">
                  <c:v>36581</c:v>
                </c:pt>
                <c:pt idx="8">
                  <c:v>36588</c:v>
                </c:pt>
                <c:pt idx="9">
                  <c:v>36595</c:v>
                </c:pt>
                <c:pt idx="10">
                  <c:v>36602</c:v>
                </c:pt>
                <c:pt idx="11">
                  <c:v>36609</c:v>
                </c:pt>
                <c:pt idx="12">
                  <c:v>36616</c:v>
                </c:pt>
                <c:pt idx="13">
                  <c:v>36623</c:v>
                </c:pt>
                <c:pt idx="14">
                  <c:v>36630</c:v>
                </c:pt>
                <c:pt idx="15">
                  <c:v>36637</c:v>
                </c:pt>
                <c:pt idx="16">
                  <c:v>36644</c:v>
                </c:pt>
                <c:pt idx="17">
                  <c:v>36651</c:v>
                </c:pt>
                <c:pt idx="18">
                  <c:v>36658</c:v>
                </c:pt>
                <c:pt idx="19">
                  <c:v>36665</c:v>
                </c:pt>
                <c:pt idx="20">
                  <c:v>36672</c:v>
                </c:pt>
                <c:pt idx="21">
                  <c:v>36679</c:v>
                </c:pt>
                <c:pt idx="22">
                  <c:v>36686</c:v>
                </c:pt>
                <c:pt idx="23">
                  <c:v>36693</c:v>
                </c:pt>
                <c:pt idx="24">
                  <c:v>36700</c:v>
                </c:pt>
                <c:pt idx="25">
                  <c:v>36707</c:v>
                </c:pt>
                <c:pt idx="26">
                  <c:v>36714</c:v>
                </c:pt>
                <c:pt idx="27">
                  <c:v>36721</c:v>
                </c:pt>
                <c:pt idx="28">
                  <c:v>36728</c:v>
                </c:pt>
                <c:pt idx="29">
                  <c:v>36735</c:v>
                </c:pt>
                <c:pt idx="30">
                  <c:v>36742</c:v>
                </c:pt>
                <c:pt idx="31">
                  <c:v>36749</c:v>
                </c:pt>
                <c:pt idx="32">
                  <c:v>36756</c:v>
                </c:pt>
                <c:pt idx="33">
                  <c:v>36763</c:v>
                </c:pt>
                <c:pt idx="34">
                  <c:v>36770</c:v>
                </c:pt>
                <c:pt idx="35">
                  <c:v>36777</c:v>
                </c:pt>
                <c:pt idx="36">
                  <c:v>36784</c:v>
                </c:pt>
                <c:pt idx="37">
                  <c:v>36791</c:v>
                </c:pt>
                <c:pt idx="38">
                  <c:v>36798</c:v>
                </c:pt>
                <c:pt idx="39">
                  <c:v>36805</c:v>
                </c:pt>
                <c:pt idx="40">
                  <c:v>36812</c:v>
                </c:pt>
                <c:pt idx="41">
                  <c:v>36819</c:v>
                </c:pt>
                <c:pt idx="42">
                  <c:v>36826</c:v>
                </c:pt>
                <c:pt idx="43">
                  <c:v>36833</c:v>
                </c:pt>
                <c:pt idx="44">
                  <c:v>36840</c:v>
                </c:pt>
                <c:pt idx="45">
                  <c:v>36847</c:v>
                </c:pt>
                <c:pt idx="46">
                  <c:v>36854</c:v>
                </c:pt>
                <c:pt idx="47">
                  <c:v>36861</c:v>
                </c:pt>
                <c:pt idx="48">
                  <c:v>36868</c:v>
                </c:pt>
                <c:pt idx="49">
                  <c:v>36875</c:v>
                </c:pt>
                <c:pt idx="50">
                  <c:v>36882</c:v>
                </c:pt>
                <c:pt idx="51">
                  <c:v>36889</c:v>
                </c:pt>
                <c:pt idx="52">
                  <c:v>36896</c:v>
                </c:pt>
                <c:pt idx="53">
                  <c:v>36903</c:v>
                </c:pt>
                <c:pt idx="54">
                  <c:v>36910</c:v>
                </c:pt>
                <c:pt idx="55">
                  <c:v>36917</c:v>
                </c:pt>
                <c:pt idx="56">
                  <c:v>36924</c:v>
                </c:pt>
                <c:pt idx="57">
                  <c:v>36931</c:v>
                </c:pt>
                <c:pt idx="58">
                  <c:v>36938</c:v>
                </c:pt>
                <c:pt idx="59">
                  <c:v>36945</c:v>
                </c:pt>
                <c:pt idx="60">
                  <c:v>36952</c:v>
                </c:pt>
                <c:pt idx="61">
                  <c:v>36959</c:v>
                </c:pt>
                <c:pt idx="62">
                  <c:v>36966</c:v>
                </c:pt>
                <c:pt idx="63">
                  <c:v>36973</c:v>
                </c:pt>
                <c:pt idx="64">
                  <c:v>36980</c:v>
                </c:pt>
                <c:pt idx="65">
                  <c:v>36987</c:v>
                </c:pt>
                <c:pt idx="66">
                  <c:v>36994</c:v>
                </c:pt>
                <c:pt idx="67">
                  <c:v>37001</c:v>
                </c:pt>
                <c:pt idx="68">
                  <c:v>37008</c:v>
                </c:pt>
                <c:pt idx="69">
                  <c:v>37015</c:v>
                </c:pt>
                <c:pt idx="70">
                  <c:v>37022</c:v>
                </c:pt>
                <c:pt idx="71">
                  <c:v>37029</c:v>
                </c:pt>
                <c:pt idx="72">
                  <c:v>37036</c:v>
                </c:pt>
                <c:pt idx="73">
                  <c:v>37043</c:v>
                </c:pt>
                <c:pt idx="74">
                  <c:v>37050</c:v>
                </c:pt>
                <c:pt idx="75">
                  <c:v>37057</c:v>
                </c:pt>
                <c:pt idx="76">
                  <c:v>37064</c:v>
                </c:pt>
                <c:pt idx="77">
                  <c:v>37071</c:v>
                </c:pt>
                <c:pt idx="78">
                  <c:v>37078</c:v>
                </c:pt>
                <c:pt idx="79">
                  <c:v>37085</c:v>
                </c:pt>
                <c:pt idx="80">
                  <c:v>37092</c:v>
                </c:pt>
                <c:pt idx="81">
                  <c:v>37099</c:v>
                </c:pt>
                <c:pt idx="82">
                  <c:v>37106</c:v>
                </c:pt>
                <c:pt idx="83">
                  <c:v>37113</c:v>
                </c:pt>
                <c:pt idx="84">
                  <c:v>37120</c:v>
                </c:pt>
                <c:pt idx="85">
                  <c:v>37127</c:v>
                </c:pt>
                <c:pt idx="86">
                  <c:v>37134</c:v>
                </c:pt>
                <c:pt idx="87">
                  <c:v>37141</c:v>
                </c:pt>
                <c:pt idx="88">
                  <c:v>37148</c:v>
                </c:pt>
                <c:pt idx="89">
                  <c:v>37155</c:v>
                </c:pt>
                <c:pt idx="90">
                  <c:v>37162</c:v>
                </c:pt>
                <c:pt idx="91">
                  <c:v>37169</c:v>
                </c:pt>
                <c:pt idx="92">
                  <c:v>37176</c:v>
                </c:pt>
                <c:pt idx="93">
                  <c:v>37183</c:v>
                </c:pt>
                <c:pt idx="94">
                  <c:v>37190</c:v>
                </c:pt>
                <c:pt idx="95">
                  <c:v>37197</c:v>
                </c:pt>
                <c:pt idx="96">
                  <c:v>37204</c:v>
                </c:pt>
                <c:pt idx="97">
                  <c:v>37211</c:v>
                </c:pt>
                <c:pt idx="98">
                  <c:v>37218</c:v>
                </c:pt>
                <c:pt idx="99">
                  <c:v>37225</c:v>
                </c:pt>
                <c:pt idx="100">
                  <c:v>37232</c:v>
                </c:pt>
                <c:pt idx="101">
                  <c:v>37239</c:v>
                </c:pt>
                <c:pt idx="102">
                  <c:v>37246</c:v>
                </c:pt>
                <c:pt idx="103">
                  <c:v>37253</c:v>
                </c:pt>
                <c:pt idx="104">
                  <c:v>37260</c:v>
                </c:pt>
                <c:pt idx="105">
                  <c:v>37267</c:v>
                </c:pt>
                <c:pt idx="106">
                  <c:v>37274</c:v>
                </c:pt>
                <c:pt idx="107">
                  <c:v>37281</c:v>
                </c:pt>
                <c:pt idx="108">
                  <c:v>37288</c:v>
                </c:pt>
                <c:pt idx="109">
                  <c:v>37295</c:v>
                </c:pt>
                <c:pt idx="110">
                  <c:v>37302</c:v>
                </c:pt>
                <c:pt idx="111">
                  <c:v>37309</c:v>
                </c:pt>
                <c:pt idx="112">
                  <c:v>37316</c:v>
                </c:pt>
                <c:pt idx="113">
                  <c:v>37323</c:v>
                </c:pt>
                <c:pt idx="114">
                  <c:v>37330</c:v>
                </c:pt>
                <c:pt idx="115">
                  <c:v>37337</c:v>
                </c:pt>
                <c:pt idx="116">
                  <c:v>37344</c:v>
                </c:pt>
                <c:pt idx="117">
                  <c:v>37351</c:v>
                </c:pt>
                <c:pt idx="118">
                  <c:v>37358</c:v>
                </c:pt>
                <c:pt idx="119">
                  <c:v>37365</c:v>
                </c:pt>
                <c:pt idx="120">
                  <c:v>37372</c:v>
                </c:pt>
                <c:pt idx="121">
                  <c:v>37379</c:v>
                </c:pt>
                <c:pt idx="122">
                  <c:v>37386</c:v>
                </c:pt>
                <c:pt idx="123">
                  <c:v>37393</c:v>
                </c:pt>
                <c:pt idx="124">
                  <c:v>37400</c:v>
                </c:pt>
                <c:pt idx="125">
                  <c:v>37407</c:v>
                </c:pt>
                <c:pt idx="126">
                  <c:v>37414</c:v>
                </c:pt>
                <c:pt idx="127">
                  <c:v>37421</c:v>
                </c:pt>
                <c:pt idx="128">
                  <c:v>37428</c:v>
                </c:pt>
                <c:pt idx="129">
                  <c:v>37435</c:v>
                </c:pt>
                <c:pt idx="130">
                  <c:v>37442</c:v>
                </c:pt>
                <c:pt idx="131">
                  <c:v>37449</c:v>
                </c:pt>
                <c:pt idx="132">
                  <c:v>37456</c:v>
                </c:pt>
                <c:pt idx="133">
                  <c:v>37463</c:v>
                </c:pt>
                <c:pt idx="134">
                  <c:v>37470</c:v>
                </c:pt>
                <c:pt idx="135">
                  <c:v>37477</c:v>
                </c:pt>
                <c:pt idx="136">
                  <c:v>37484</c:v>
                </c:pt>
                <c:pt idx="137">
                  <c:v>37491</c:v>
                </c:pt>
                <c:pt idx="138">
                  <c:v>37498</c:v>
                </c:pt>
                <c:pt idx="139">
                  <c:v>37505</c:v>
                </c:pt>
                <c:pt idx="140">
                  <c:v>37512</c:v>
                </c:pt>
                <c:pt idx="141">
                  <c:v>37519</c:v>
                </c:pt>
                <c:pt idx="142">
                  <c:v>37526</c:v>
                </c:pt>
                <c:pt idx="143">
                  <c:v>37533</c:v>
                </c:pt>
                <c:pt idx="144">
                  <c:v>37540</c:v>
                </c:pt>
                <c:pt idx="145">
                  <c:v>37547</c:v>
                </c:pt>
                <c:pt idx="146">
                  <c:v>37554</c:v>
                </c:pt>
                <c:pt idx="147">
                  <c:v>37561</c:v>
                </c:pt>
                <c:pt idx="148">
                  <c:v>37568</c:v>
                </c:pt>
                <c:pt idx="149">
                  <c:v>37575</c:v>
                </c:pt>
                <c:pt idx="150">
                  <c:v>37582</c:v>
                </c:pt>
                <c:pt idx="151">
                  <c:v>37589</c:v>
                </c:pt>
                <c:pt idx="152">
                  <c:v>37596</c:v>
                </c:pt>
                <c:pt idx="153">
                  <c:v>37603</c:v>
                </c:pt>
                <c:pt idx="154">
                  <c:v>37610</c:v>
                </c:pt>
                <c:pt idx="155">
                  <c:v>37617</c:v>
                </c:pt>
                <c:pt idx="156">
                  <c:v>37624</c:v>
                </c:pt>
                <c:pt idx="157">
                  <c:v>37631</c:v>
                </c:pt>
                <c:pt idx="158">
                  <c:v>37638</c:v>
                </c:pt>
                <c:pt idx="159">
                  <c:v>37645</c:v>
                </c:pt>
                <c:pt idx="160">
                  <c:v>37652</c:v>
                </c:pt>
                <c:pt idx="161">
                  <c:v>37659</c:v>
                </c:pt>
                <c:pt idx="162">
                  <c:v>37666</c:v>
                </c:pt>
                <c:pt idx="163">
                  <c:v>37673</c:v>
                </c:pt>
                <c:pt idx="164">
                  <c:v>37680</c:v>
                </c:pt>
                <c:pt idx="165">
                  <c:v>37687</c:v>
                </c:pt>
                <c:pt idx="166">
                  <c:v>37694</c:v>
                </c:pt>
                <c:pt idx="167">
                  <c:v>37701</c:v>
                </c:pt>
                <c:pt idx="168">
                  <c:v>37708</c:v>
                </c:pt>
                <c:pt idx="169">
                  <c:v>37715</c:v>
                </c:pt>
                <c:pt idx="170">
                  <c:v>37722</c:v>
                </c:pt>
                <c:pt idx="171">
                  <c:v>37729</c:v>
                </c:pt>
                <c:pt idx="172">
                  <c:v>37736</c:v>
                </c:pt>
                <c:pt idx="173">
                  <c:v>37743</c:v>
                </c:pt>
                <c:pt idx="174">
                  <c:v>37750</c:v>
                </c:pt>
                <c:pt idx="175">
                  <c:v>37757</c:v>
                </c:pt>
                <c:pt idx="176">
                  <c:v>37764</c:v>
                </c:pt>
                <c:pt idx="177">
                  <c:v>37771</c:v>
                </c:pt>
                <c:pt idx="178">
                  <c:v>37778</c:v>
                </c:pt>
                <c:pt idx="179">
                  <c:v>37785</c:v>
                </c:pt>
                <c:pt idx="180">
                  <c:v>37792</c:v>
                </c:pt>
                <c:pt idx="181">
                  <c:v>37799</c:v>
                </c:pt>
                <c:pt idx="182">
                  <c:v>37806</c:v>
                </c:pt>
                <c:pt idx="183">
                  <c:v>37813</c:v>
                </c:pt>
                <c:pt idx="184">
                  <c:v>37820</c:v>
                </c:pt>
                <c:pt idx="185">
                  <c:v>37827</c:v>
                </c:pt>
                <c:pt idx="186">
                  <c:v>37834</c:v>
                </c:pt>
                <c:pt idx="187">
                  <c:v>37841</c:v>
                </c:pt>
                <c:pt idx="188">
                  <c:v>37848</c:v>
                </c:pt>
                <c:pt idx="189">
                  <c:v>37855</c:v>
                </c:pt>
                <c:pt idx="190">
                  <c:v>37862</c:v>
                </c:pt>
                <c:pt idx="191">
                  <c:v>37869</c:v>
                </c:pt>
                <c:pt idx="192">
                  <c:v>37876</c:v>
                </c:pt>
                <c:pt idx="193">
                  <c:v>37883</c:v>
                </c:pt>
                <c:pt idx="194">
                  <c:v>37890</c:v>
                </c:pt>
                <c:pt idx="195">
                  <c:v>37897</c:v>
                </c:pt>
                <c:pt idx="196">
                  <c:v>37904</c:v>
                </c:pt>
                <c:pt idx="197">
                  <c:v>37911</c:v>
                </c:pt>
                <c:pt idx="198">
                  <c:v>37918</c:v>
                </c:pt>
                <c:pt idx="199">
                  <c:v>37925</c:v>
                </c:pt>
                <c:pt idx="200">
                  <c:v>37932</c:v>
                </c:pt>
                <c:pt idx="201">
                  <c:v>37939</c:v>
                </c:pt>
                <c:pt idx="202">
                  <c:v>37946</c:v>
                </c:pt>
                <c:pt idx="203">
                  <c:v>37953</c:v>
                </c:pt>
                <c:pt idx="204">
                  <c:v>37960</c:v>
                </c:pt>
                <c:pt idx="205">
                  <c:v>37967</c:v>
                </c:pt>
                <c:pt idx="206">
                  <c:v>37974</c:v>
                </c:pt>
                <c:pt idx="207">
                  <c:v>37981</c:v>
                </c:pt>
                <c:pt idx="208">
                  <c:v>37988</c:v>
                </c:pt>
                <c:pt idx="209">
                  <c:v>37995</c:v>
                </c:pt>
                <c:pt idx="210">
                  <c:v>38002</c:v>
                </c:pt>
                <c:pt idx="211">
                  <c:v>38009</c:v>
                </c:pt>
                <c:pt idx="212">
                  <c:v>38016</c:v>
                </c:pt>
                <c:pt idx="213">
                  <c:v>38023</c:v>
                </c:pt>
                <c:pt idx="214">
                  <c:v>38030</c:v>
                </c:pt>
                <c:pt idx="215">
                  <c:v>38037</c:v>
                </c:pt>
                <c:pt idx="216">
                  <c:v>38044</c:v>
                </c:pt>
                <c:pt idx="217">
                  <c:v>38051</c:v>
                </c:pt>
                <c:pt idx="218">
                  <c:v>38058</c:v>
                </c:pt>
                <c:pt idx="219">
                  <c:v>38065</c:v>
                </c:pt>
                <c:pt idx="220">
                  <c:v>38072</c:v>
                </c:pt>
                <c:pt idx="221">
                  <c:v>38079</c:v>
                </c:pt>
                <c:pt idx="222">
                  <c:v>38086</c:v>
                </c:pt>
                <c:pt idx="223">
                  <c:v>38093</c:v>
                </c:pt>
                <c:pt idx="224">
                  <c:v>38100</c:v>
                </c:pt>
                <c:pt idx="225">
                  <c:v>38107</c:v>
                </c:pt>
                <c:pt idx="226">
                  <c:v>38114</c:v>
                </c:pt>
                <c:pt idx="227">
                  <c:v>38121</c:v>
                </c:pt>
                <c:pt idx="228">
                  <c:v>38128</c:v>
                </c:pt>
                <c:pt idx="229">
                  <c:v>38135</c:v>
                </c:pt>
                <c:pt idx="230">
                  <c:v>38142</c:v>
                </c:pt>
                <c:pt idx="231">
                  <c:v>38149</c:v>
                </c:pt>
                <c:pt idx="232">
                  <c:v>38156</c:v>
                </c:pt>
                <c:pt idx="233">
                  <c:v>38163</c:v>
                </c:pt>
                <c:pt idx="234">
                  <c:v>38170</c:v>
                </c:pt>
                <c:pt idx="235">
                  <c:v>38177</c:v>
                </c:pt>
                <c:pt idx="236">
                  <c:v>38184</c:v>
                </c:pt>
                <c:pt idx="237">
                  <c:v>38191</c:v>
                </c:pt>
                <c:pt idx="238">
                  <c:v>38198</c:v>
                </c:pt>
                <c:pt idx="239">
                  <c:v>38205</c:v>
                </c:pt>
                <c:pt idx="240">
                  <c:v>38212</c:v>
                </c:pt>
                <c:pt idx="241">
                  <c:v>38219</c:v>
                </c:pt>
                <c:pt idx="242">
                  <c:v>38226</c:v>
                </c:pt>
                <c:pt idx="243">
                  <c:v>38233</c:v>
                </c:pt>
                <c:pt idx="244">
                  <c:v>38240</c:v>
                </c:pt>
                <c:pt idx="245">
                  <c:v>38247</c:v>
                </c:pt>
                <c:pt idx="246">
                  <c:v>38254</c:v>
                </c:pt>
                <c:pt idx="247">
                  <c:v>38261</c:v>
                </c:pt>
                <c:pt idx="248">
                  <c:v>38268</c:v>
                </c:pt>
                <c:pt idx="249">
                  <c:v>38275</c:v>
                </c:pt>
                <c:pt idx="250">
                  <c:v>38282</c:v>
                </c:pt>
                <c:pt idx="251">
                  <c:v>38289</c:v>
                </c:pt>
                <c:pt idx="252">
                  <c:v>38296</c:v>
                </c:pt>
                <c:pt idx="253">
                  <c:v>38303</c:v>
                </c:pt>
                <c:pt idx="254">
                  <c:v>38310</c:v>
                </c:pt>
                <c:pt idx="255">
                  <c:v>38317</c:v>
                </c:pt>
                <c:pt idx="256">
                  <c:v>38324</c:v>
                </c:pt>
                <c:pt idx="257">
                  <c:v>38331</c:v>
                </c:pt>
                <c:pt idx="258">
                  <c:v>38338</c:v>
                </c:pt>
                <c:pt idx="259">
                  <c:v>38345</c:v>
                </c:pt>
                <c:pt idx="260">
                  <c:v>38352</c:v>
                </c:pt>
                <c:pt idx="261">
                  <c:v>38359</c:v>
                </c:pt>
                <c:pt idx="262">
                  <c:v>38366</c:v>
                </c:pt>
                <c:pt idx="263">
                  <c:v>38373</c:v>
                </c:pt>
                <c:pt idx="264">
                  <c:v>38380</c:v>
                </c:pt>
                <c:pt idx="265">
                  <c:v>38387</c:v>
                </c:pt>
                <c:pt idx="266">
                  <c:v>38394</c:v>
                </c:pt>
                <c:pt idx="267">
                  <c:v>38401</c:v>
                </c:pt>
                <c:pt idx="268">
                  <c:v>38408</c:v>
                </c:pt>
                <c:pt idx="269">
                  <c:v>38415</c:v>
                </c:pt>
                <c:pt idx="270">
                  <c:v>38422</c:v>
                </c:pt>
                <c:pt idx="271">
                  <c:v>38429</c:v>
                </c:pt>
                <c:pt idx="272">
                  <c:v>38436</c:v>
                </c:pt>
                <c:pt idx="273">
                  <c:v>38443</c:v>
                </c:pt>
                <c:pt idx="274">
                  <c:v>38450</c:v>
                </c:pt>
                <c:pt idx="275">
                  <c:v>38457</c:v>
                </c:pt>
                <c:pt idx="276">
                  <c:v>38464</c:v>
                </c:pt>
                <c:pt idx="277">
                  <c:v>38471</c:v>
                </c:pt>
                <c:pt idx="278">
                  <c:v>38478</c:v>
                </c:pt>
                <c:pt idx="279">
                  <c:v>38485</c:v>
                </c:pt>
                <c:pt idx="280">
                  <c:v>38492</c:v>
                </c:pt>
                <c:pt idx="281">
                  <c:v>38499</c:v>
                </c:pt>
                <c:pt idx="282">
                  <c:v>38506</c:v>
                </c:pt>
                <c:pt idx="283">
                  <c:v>38513</c:v>
                </c:pt>
                <c:pt idx="284">
                  <c:v>38520</c:v>
                </c:pt>
                <c:pt idx="285">
                  <c:v>38527</c:v>
                </c:pt>
                <c:pt idx="286">
                  <c:v>38534</c:v>
                </c:pt>
                <c:pt idx="287">
                  <c:v>38541</c:v>
                </c:pt>
                <c:pt idx="288">
                  <c:v>38548</c:v>
                </c:pt>
                <c:pt idx="289">
                  <c:v>38555</c:v>
                </c:pt>
                <c:pt idx="290">
                  <c:v>38562</c:v>
                </c:pt>
                <c:pt idx="291">
                  <c:v>38569</c:v>
                </c:pt>
                <c:pt idx="292">
                  <c:v>38576</c:v>
                </c:pt>
                <c:pt idx="293">
                  <c:v>38583</c:v>
                </c:pt>
                <c:pt idx="294">
                  <c:v>38590</c:v>
                </c:pt>
                <c:pt idx="295">
                  <c:v>38597</c:v>
                </c:pt>
                <c:pt idx="296">
                  <c:v>38604</c:v>
                </c:pt>
                <c:pt idx="297">
                  <c:v>38611</c:v>
                </c:pt>
                <c:pt idx="298">
                  <c:v>38618</c:v>
                </c:pt>
                <c:pt idx="299">
                  <c:v>38625</c:v>
                </c:pt>
                <c:pt idx="300">
                  <c:v>38632</c:v>
                </c:pt>
                <c:pt idx="301">
                  <c:v>38639</c:v>
                </c:pt>
                <c:pt idx="302">
                  <c:v>38646</c:v>
                </c:pt>
                <c:pt idx="303">
                  <c:v>38653</c:v>
                </c:pt>
                <c:pt idx="304">
                  <c:v>38660</c:v>
                </c:pt>
                <c:pt idx="305">
                  <c:v>38667</c:v>
                </c:pt>
                <c:pt idx="306">
                  <c:v>38674</c:v>
                </c:pt>
                <c:pt idx="307">
                  <c:v>38681</c:v>
                </c:pt>
                <c:pt idx="308">
                  <c:v>38688</c:v>
                </c:pt>
                <c:pt idx="309">
                  <c:v>38695</c:v>
                </c:pt>
                <c:pt idx="310">
                  <c:v>38702</c:v>
                </c:pt>
                <c:pt idx="311">
                  <c:v>38709</c:v>
                </c:pt>
                <c:pt idx="312">
                  <c:v>38716</c:v>
                </c:pt>
                <c:pt idx="313">
                  <c:v>38723</c:v>
                </c:pt>
                <c:pt idx="314">
                  <c:v>38730</c:v>
                </c:pt>
                <c:pt idx="315">
                  <c:v>38737</c:v>
                </c:pt>
                <c:pt idx="316">
                  <c:v>38744</c:v>
                </c:pt>
                <c:pt idx="317">
                  <c:v>38751</c:v>
                </c:pt>
                <c:pt idx="318">
                  <c:v>38758</c:v>
                </c:pt>
                <c:pt idx="319">
                  <c:v>38765</c:v>
                </c:pt>
                <c:pt idx="320">
                  <c:v>38772</c:v>
                </c:pt>
                <c:pt idx="321">
                  <c:v>38779</c:v>
                </c:pt>
                <c:pt idx="322">
                  <c:v>38786</c:v>
                </c:pt>
                <c:pt idx="323">
                  <c:v>38793</c:v>
                </c:pt>
                <c:pt idx="324">
                  <c:v>38800</c:v>
                </c:pt>
                <c:pt idx="325">
                  <c:v>38807</c:v>
                </c:pt>
                <c:pt idx="326">
                  <c:v>38814</c:v>
                </c:pt>
                <c:pt idx="327">
                  <c:v>38821</c:v>
                </c:pt>
                <c:pt idx="328">
                  <c:v>38828</c:v>
                </c:pt>
                <c:pt idx="329">
                  <c:v>38835</c:v>
                </c:pt>
                <c:pt idx="330">
                  <c:v>38842</c:v>
                </c:pt>
                <c:pt idx="331">
                  <c:v>38849</c:v>
                </c:pt>
                <c:pt idx="332">
                  <c:v>38856</c:v>
                </c:pt>
                <c:pt idx="333">
                  <c:v>38863</c:v>
                </c:pt>
                <c:pt idx="334">
                  <c:v>38870</c:v>
                </c:pt>
                <c:pt idx="335">
                  <c:v>38877</c:v>
                </c:pt>
                <c:pt idx="336">
                  <c:v>38884</c:v>
                </c:pt>
                <c:pt idx="337">
                  <c:v>38891</c:v>
                </c:pt>
                <c:pt idx="338">
                  <c:v>38898</c:v>
                </c:pt>
                <c:pt idx="339">
                  <c:v>38905</c:v>
                </c:pt>
                <c:pt idx="340">
                  <c:v>38912</c:v>
                </c:pt>
                <c:pt idx="341">
                  <c:v>38919</c:v>
                </c:pt>
                <c:pt idx="342">
                  <c:v>38926</c:v>
                </c:pt>
                <c:pt idx="343">
                  <c:v>38933</c:v>
                </c:pt>
                <c:pt idx="344">
                  <c:v>38940</c:v>
                </c:pt>
                <c:pt idx="345">
                  <c:v>38947</c:v>
                </c:pt>
                <c:pt idx="346">
                  <c:v>38954</c:v>
                </c:pt>
                <c:pt idx="347">
                  <c:v>38961</c:v>
                </c:pt>
                <c:pt idx="348">
                  <c:v>38968</c:v>
                </c:pt>
                <c:pt idx="349">
                  <c:v>38975</c:v>
                </c:pt>
                <c:pt idx="350">
                  <c:v>38982</c:v>
                </c:pt>
                <c:pt idx="351">
                  <c:v>38989</c:v>
                </c:pt>
                <c:pt idx="352">
                  <c:v>38996</c:v>
                </c:pt>
                <c:pt idx="353">
                  <c:v>39003</c:v>
                </c:pt>
                <c:pt idx="354">
                  <c:v>39010</c:v>
                </c:pt>
                <c:pt idx="355">
                  <c:v>39017</c:v>
                </c:pt>
                <c:pt idx="356">
                  <c:v>39024</c:v>
                </c:pt>
                <c:pt idx="357">
                  <c:v>39031</c:v>
                </c:pt>
                <c:pt idx="358">
                  <c:v>39038</c:v>
                </c:pt>
                <c:pt idx="359">
                  <c:v>39045</c:v>
                </c:pt>
                <c:pt idx="360">
                  <c:v>39052</c:v>
                </c:pt>
                <c:pt idx="361">
                  <c:v>39059</c:v>
                </c:pt>
                <c:pt idx="362">
                  <c:v>39066</c:v>
                </c:pt>
                <c:pt idx="363">
                  <c:v>39073</c:v>
                </c:pt>
                <c:pt idx="364">
                  <c:v>39080</c:v>
                </c:pt>
                <c:pt idx="365">
                  <c:v>39087</c:v>
                </c:pt>
                <c:pt idx="366">
                  <c:v>39094</c:v>
                </c:pt>
                <c:pt idx="367">
                  <c:v>39101</c:v>
                </c:pt>
                <c:pt idx="368">
                  <c:v>39108</c:v>
                </c:pt>
                <c:pt idx="369">
                  <c:v>39115</c:v>
                </c:pt>
                <c:pt idx="370">
                  <c:v>39122</c:v>
                </c:pt>
                <c:pt idx="371">
                  <c:v>39129</c:v>
                </c:pt>
                <c:pt idx="372">
                  <c:v>39136</c:v>
                </c:pt>
                <c:pt idx="373">
                  <c:v>39143</c:v>
                </c:pt>
                <c:pt idx="374">
                  <c:v>39150</c:v>
                </c:pt>
                <c:pt idx="375">
                  <c:v>39157</c:v>
                </c:pt>
                <c:pt idx="376">
                  <c:v>39164</c:v>
                </c:pt>
                <c:pt idx="377">
                  <c:v>39171</c:v>
                </c:pt>
                <c:pt idx="378">
                  <c:v>39178</c:v>
                </c:pt>
                <c:pt idx="379">
                  <c:v>39185</c:v>
                </c:pt>
                <c:pt idx="380">
                  <c:v>39192</c:v>
                </c:pt>
                <c:pt idx="381">
                  <c:v>39199</c:v>
                </c:pt>
                <c:pt idx="382">
                  <c:v>39206</c:v>
                </c:pt>
                <c:pt idx="383">
                  <c:v>39213</c:v>
                </c:pt>
                <c:pt idx="384">
                  <c:v>39220</c:v>
                </c:pt>
                <c:pt idx="385">
                  <c:v>39227</c:v>
                </c:pt>
                <c:pt idx="386">
                  <c:v>39234</c:v>
                </c:pt>
                <c:pt idx="387">
                  <c:v>39241</c:v>
                </c:pt>
                <c:pt idx="388">
                  <c:v>39248</c:v>
                </c:pt>
                <c:pt idx="389">
                  <c:v>39255</c:v>
                </c:pt>
                <c:pt idx="390">
                  <c:v>39262</c:v>
                </c:pt>
                <c:pt idx="391">
                  <c:v>39269</c:v>
                </c:pt>
                <c:pt idx="392">
                  <c:v>39276</c:v>
                </c:pt>
                <c:pt idx="393">
                  <c:v>39283</c:v>
                </c:pt>
                <c:pt idx="394">
                  <c:v>39290</c:v>
                </c:pt>
                <c:pt idx="395">
                  <c:v>39297</c:v>
                </c:pt>
                <c:pt idx="396">
                  <c:v>39304</c:v>
                </c:pt>
                <c:pt idx="397">
                  <c:v>39311</c:v>
                </c:pt>
                <c:pt idx="398">
                  <c:v>39318</c:v>
                </c:pt>
                <c:pt idx="399">
                  <c:v>39325</c:v>
                </c:pt>
                <c:pt idx="400">
                  <c:v>39332</c:v>
                </c:pt>
                <c:pt idx="401">
                  <c:v>39339</c:v>
                </c:pt>
                <c:pt idx="402">
                  <c:v>39346</c:v>
                </c:pt>
                <c:pt idx="403">
                  <c:v>39353</c:v>
                </c:pt>
                <c:pt idx="404">
                  <c:v>39360</c:v>
                </c:pt>
                <c:pt idx="405">
                  <c:v>39367</c:v>
                </c:pt>
                <c:pt idx="406">
                  <c:v>39374</c:v>
                </c:pt>
                <c:pt idx="407">
                  <c:v>39381</c:v>
                </c:pt>
                <c:pt idx="408">
                  <c:v>39388</c:v>
                </c:pt>
                <c:pt idx="409">
                  <c:v>39395</c:v>
                </c:pt>
                <c:pt idx="410">
                  <c:v>39402</c:v>
                </c:pt>
                <c:pt idx="411">
                  <c:v>39409</c:v>
                </c:pt>
                <c:pt idx="412">
                  <c:v>39416</c:v>
                </c:pt>
                <c:pt idx="413">
                  <c:v>39423</c:v>
                </c:pt>
                <c:pt idx="414">
                  <c:v>39430</c:v>
                </c:pt>
                <c:pt idx="415">
                  <c:v>39437</c:v>
                </c:pt>
                <c:pt idx="416">
                  <c:v>39444</c:v>
                </c:pt>
                <c:pt idx="417">
                  <c:v>39451</c:v>
                </c:pt>
                <c:pt idx="418">
                  <c:v>39458</c:v>
                </c:pt>
                <c:pt idx="419">
                  <c:v>39465</c:v>
                </c:pt>
                <c:pt idx="420">
                  <c:v>39472</c:v>
                </c:pt>
                <c:pt idx="421">
                  <c:v>39479</c:v>
                </c:pt>
                <c:pt idx="422">
                  <c:v>39486</c:v>
                </c:pt>
                <c:pt idx="423">
                  <c:v>39493</c:v>
                </c:pt>
                <c:pt idx="424">
                  <c:v>39500</c:v>
                </c:pt>
                <c:pt idx="425">
                  <c:v>39507</c:v>
                </c:pt>
                <c:pt idx="426">
                  <c:v>39514</c:v>
                </c:pt>
                <c:pt idx="427">
                  <c:v>39521</c:v>
                </c:pt>
                <c:pt idx="428">
                  <c:v>39528</c:v>
                </c:pt>
                <c:pt idx="429">
                  <c:v>39535</c:v>
                </c:pt>
                <c:pt idx="430">
                  <c:v>39542</c:v>
                </c:pt>
                <c:pt idx="431">
                  <c:v>39549</c:v>
                </c:pt>
                <c:pt idx="432">
                  <c:v>39556</c:v>
                </c:pt>
                <c:pt idx="433">
                  <c:v>39563</c:v>
                </c:pt>
                <c:pt idx="434">
                  <c:v>39570</c:v>
                </c:pt>
                <c:pt idx="435">
                  <c:v>39577</c:v>
                </c:pt>
                <c:pt idx="436">
                  <c:v>39584</c:v>
                </c:pt>
                <c:pt idx="437">
                  <c:v>39591</c:v>
                </c:pt>
                <c:pt idx="438">
                  <c:v>39598</c:v>
                </c:pt>
                <c:pt idx="439">
                  <c:v>39605</c:v>
                </c:pt>
                <c:pt idx="440">
                  <c:v>39612</c:v>
                </c:pt>
                <c:pt idx="441">
                  <c:v>39619</c:v>
                </c:pt>
                <c:pt idx="442">
                  <c:v>39626</c:v>
                </c:pt>
                <c:pt idx="443">
                  <c:v>39633</c:v>
                </c:pt>
                <c:pt idx="444">
                  <c:v>39640</c:v>
                </c:pt>
                <c:pt idx="445">
                  <c:v>39647</c:v>
                </c:pt>
                <c:pt idx="446">
                  <c:v>39654</c:v>
                </c:pt>
                <c:pt idx="447">
                  <c:v>39661</c:v>
                </c:pt>
                <c:pt idx="448">
                  <c:v>39668</c:v>
                </c:pt>
                <c:pt idx="449">
                  <c:v>39675</c:v>
                </c:pt>
                <c:pt idx="450">
                  <c:v>39682</c:v>
                </c:pt>
                <c:pt idx="451">
                  <c:v>39689</c:v>
                </c:pt>
                <c:pt idx="452">
                  <c:v>39696</c:v>
                </c:pt>
                <c:pt idx="453">
                  <c:v>39703</c:v>
                </c:pt>
                <c:pt idx="454">
                  <c:v>39710</c:v>
                </c:pt>
                <c:pt idx="455">
                  <c:v>39717</c:v>
                </c:pt>
                <c:pt idx="456">
                  <c:v>39724</c:v>
                </c:pt>
                <c:pt idx="457">
                  <c:v>39731</c:v>
                </c:pt>
                <c:pt idx="458">
                  <c:v>39738</c:v>
                </c:pt>
                <c:pt idx="459">
                  <c:v>39745</c:v>
                </c:pt>
                <c:pt idx="460">
                  <c:v>39752</c:v>
                </c:pt>
                <c:pt idx="461">
                  <c:v>39759</c:v>
                </c:pt>
                <c:pt idx="462">
                  <c:v>39766</c:v>
                </c:pt>
                <c:pt idx="463">
                  <c:v>39773</c:v>
                </c:pt>
                <c:pt idx="464">
                  <c:v>39780</c:v>
                </c:pt>
                <c:pt idx="465">
                  <c:v>39787</c:v>
                </c:pt>
                <c:pt idx="466">
                  <c:v>39794</c:v>
                </c:pt>
                <c:pt idx="467">
                  <c:v>39801</c:v>
                </c:pt>
                <c:pt idx="468">
                  <c:v>39808</c:v>
                </c:pt>
                <c:pt idx="469">
                  <c:v>39815</c:v>
                </c:pt>
                <c:pt idx="470">
                  <c:v>39822</c:v>
                </c:pt>
                <c:pt idx="471">
                  <c:v>39829</c:v>
                </c:pt>
                <c:pt idx="472">
                  <c:v>39836</c:v>
                </c:pt>
                <c:pt idx="473">
                  <c:v>39843</c:v>
                </c:pt>
                <c:pt idx="474">
                  <c:v>39850</c:v>
                </c:pt>
                <c:pt idx="475">
                  <c:v>39857</c:v>
                </c:pt>
                <c:pt idx="476">
                  <c:v>39864</c:v>
                </c:pt>
                <c:pt idx="477">
                  <c:v>39871</c:v>
                </c:pt>
                <c:pt idx="478">
                  <c:v>39878</c:v>
                </c:pt>
                <c:pt idx="479">
                  <c:v>39885</c:v>
                </c:pt>
                <c:pt idx="480">
                  <c:v>39892</c:v>
                </c:pt>
                <c:pt idx="481">
                  <c:v>39899</c:v>
                </c:pt>
                <c:pt idx="482">
                  <c:v>39906</c:v>
                </c:pt>
                <c:pt idx="483">
                  <c:v>39913</c:v>
                </c:pt>
                <c:pt idx="484">
                  <c:v>39920</c:v>
                </c:pt>
                <c:pt idx="485">
                  <c:v>39927</c:v>
                </c:pt>
                <c:pt idx="486">
                  <c:v>39934</c:v>
                </c:pt>
                <c:pt idx="487">
                  <c:v>39941</c:v>
                </c:pt>
                <c:pt idx="488">
                  <c:v>39948</c:v>
                </c:pt>
                <c:pt idx="489">
                  <c:v>39955</c:v>
                </c:pt>
                <c:pt idx="490">
                  <c:v>39962</c:v>
                </c:pt>
                <c:pt idx="491">
                  <c:v>39969</c:v>
                </c:pt>
                <c:pt idx="492">
                  <c:v>39976</c:v>
                </c:pt>
                <c:pt idx="493">
                  <c:v>39983</c:v>
                </c:pt>
                <c:pt idx="494">
                  <c:v>39990</c:v>
                </c:pt>
                <c:pt idx="495">
                  <c:v>39997</c:v>
                </c:pt>
                <c:pt idx="496">
                  <c:v>40004</c:v>
                </c:pt>
                <c:pt idx="497">
                  <c:v>40011</c:v>
                </c:pt>
                <c:pt idx="498">
                  <c:v>40018</c:v>
                </c:pt>
                <c:pt idx="499">
                  <c:v>40025</c:v>
                </c:pt>
                <c:pt idx="500">
                  <c:v>40032</c:v>
                </c:pt>
                <c:pt idx="501">
                  <c:v>40039</c:v>
                </c:pt>
                <c:pt idx="502">
                  <c:v>40046</c:v>
                </c:pt>
                <c:pt idx="503">
                  <c:v>40053</c:v>
                </c:pt>
                <c:pt idx="504">
                  <c:v>40060</c:v>
                </c:pt>
                <c:pt idx="505">
                  <c:v>40067</c:v>
                </c:pt>
                <c:pt idx="506">
                  <c:v>40074</c:v>
                </c:pt>
                <c:pt idx="507">
                  <c:v>40081</c:v>
                </c:pt>
                <c:pt idx="508">
                  <c:v>40088</c:v>
                </c:pt>
                <c:pt idx="509">
                  <c:v>40095</c:v>
                </c:pt>
                <c:pt idx="510">
                  <c:v>40102</c:v>
                </c:pt>
                <c:pt idx="511">
                  <c:v>40109</c:v>
                </c:pt>
                <c:pt idx="512">
                  <c:v>40116</c:v>
                </c:pt>
                <c:pt idx="513">
                  <c:v>40123</c:v>
                </c:pt>
                <c:pt idx="514">
                  <c:v>40130</c:v>
                </c:pt>
                <c:pt idx="515">
                  <c:v>40137</c:v>
                </c:pt>
                <c:pt idx="516">
                  <c:v>40144</c:v>
                </c:pt>
                <c:pt idx="517">
                  <c:v>40151</c:v>
                </c:pt>
                <c:pt idx="518">
                  <c:v>40158</c:v>
                </c:pt>
                <c:pt idx="519">
                  <c:v>40165</c:v>
                </c:pt>
                <c:pt idx="520">
                  <c:v>40172</c:v>
                </c:pt>
                <c:pt idx="521">
                  <c:v>40179</c:v>
                </c:pt>
                <c:pt idx="522">
                  <c:v>40186</c:v>
                </c:pt>
                <c:pt idx="523">
                  <c:v>40193</c:v>
                </c:pt>
                <c:pt idx="524">
                  <c:v>40200</c:v>
                </c:pt>
                <c:pt idx="525">
                  <c:v>40207</c:v>
                </c:pt>
                <c:pt idx="526">
                  <c:v>40214</c:v>
                </c:pt>
                <c:pt idx="527">
                  <c:v>40221</c:v>
                </c:pt>
                <c:pt idx="528">
                  <c:v>40228</c:v>
                </c:pt>
                <c:pt idx="529">
                  <c:v>40235</c:v>
                </c:pt>
                <c:pt idx="530">
                  <c:v>40242</c:v>
                </c:pt>
                <c:pt idx="531">
                  <c:v>40249</c:v>
                </c:pt>
                <c:pt idx="532">
                  <c:v>40256</c:v>
                </c:pt>
                <c:pt idx="533">
                  <c:v>40263</c:v>
                </c:pt>
                <c:pt idx="534">
                  <c:v>40270</c:v>
                </c:pt>
                <c:pt idx="535">
                  <c:v>40277</c:v>
                </c:pt>
                <c:pt idx="536">
                  <c:v>40284</c:v>
                </c:pt>
                <c:pt idx="537">
                  <c:v>40291</c:v>
                </c:pt>
                <c:pt idx="538">
                  <c:v>40298</c:v>
                </c:pt>
                <c:pt idx="539">
                  <c:v>40305</c:v>
                </c:pt>
                <c:pt idx="540">
                  <c:v>40312</c:v>
                </c:pt>
                <c:pt idx="541">
                  <c:v>40319</c:v>
                </c:pt>
                <c:pt idx="542">
                  <c:v>40326</c:v>
                </c:pt>
                <c:pt idx="543">
                  <c:v>40333</c:v>
                </c:pt>
                <c:pt idx="544">
                  <c:v>40340</c:v>
                </c:pt>
                <c:pt idx="545">
                  <c:v>40347</c:v>
                </c:pt>
                <c:pt idx="546">
                  <c:v>40354</c:v>
                </c:pt>
                <c:pt idx="547">
                  <c:v>40361</c:v>
                </c:pt>
                <c:pt idx="548">
                  <c:v>40368</c:v>
                </c:pt>
                <c:pt idx="549">
                  <c:v>40375</c:v>
                </c:pt>
                <c:pt idx="550">
                  <c:v>40382</c:v>
                </c:pt>
                <c:pt idx="551">
                  <c:v>40389</c:v>
                </c:pt>
                <c:pt idx="552">
                  <c:v>40396</c:v>
                </c:pt>
                <c:pt idx="553">
                  <c:v>40403</c:v>
                </c:pt>
                <c:pt idx="554">
                  <c:v>40410</c:v>
                </c:pt>
                <c:pt idx="555">
                  <c:v>40417</c:v>
                </c:pt>
                <c:pt idx="556">
                  <c:v>40424</c:v>
                </c:pt>
                <c:pt idx="557">
                  <c:v>40431</c:v>
                </c:pt>
                <c:pt idx="558">
                  <c:v>40438</c:v>
                </c:pt>
                <c:pt idx="559">
                  <c:v>40445</c:v>
                </c:pt>
                <c:pt idx="560">
                  <c:v>40452</c:v>
                </c:pt>
                <c:pt idx="561">
                  <c:v>40459</c:v>
                </c:pt>
                <c:pt idx="562">
                  <c:v>40466</c:v>
                </c:pt>
                <c:pt idx="563">
                  <c:v>40473</c:v>
                </c:pt>
                <c:pt idx="564">
                  <c:v>40480</c:v>
                </c:pt>
                <c:pt idx="565">
                  <c:v>40487</c:v>
                </c:pt>
                <c:pt idx="566">
                  <c:v>40494</c:v>
                </c:pt>
                <c:pt idx="567">
                  <c:v>40501</c:v>
                </c:pt>
                <c:pt idx="568">
                  <c:v>40508</c:v>
                </c:pt>
                <c:pt idx="569">
                  <c:v>40515</c:v>
                </c:pt>
                <c:pt idx="570">
                  <c:v>40522</c:v>
                </c:pt>
                <c:pt idx="571">
                  <c:v>40529</c:v>
                </c:pt>
                <c:pt idx="572">
                  <c:v>40536</c:v>
                </c:pt>
                <c:pt idx="573">
                  <c:v>40543</c:v>
                </c:pt>
                <c:pt idx="574">
                  <c:v>40550</c:v>
                </c:pt>
                <c:pt idx="575">
                  <c:v>40557</c:v>
                </c:pt>
                <c:pt idx="576">
                  <c:v>40564</c:v>
                </c:pt>
                <c:pt idx="577">
                  <c:v>40571</c:v>
                </c:pt>
                <c:pt idx="578">
                  <c:v>40578</c:v>
                </c:pt>
                <c:pt idx="579">
                  <c:v>40585</c:v>
                </c:pt>
                <c:pt idx="580">
                  <c:v>40592</c:v>
                </c:pt>
                <c:pt idx="581">
                  <c:v>40599</c:v>
                </c:pt>
                <c:pt idx="582">
                  <c:v>40606</c:v>
                </c:pt>
                <c:pt idx="583">
                  <c:v>40613</c:v>
                </c:pt>
                <c:pt idx="584">
                  <c:v>40620</c:v>
                </c:pt>
                <c:pt idx="585">
                  <c:v>40627</c:v>
                </c:pt>
                <c:pt idx="586">
                  <c:v>40634</c:v>
                </c:pt>
                <c:pt idx="587">
                  <c:v>40641</c:v>
                </c:pt>
                <c:pt idx="588">
                  <c:v>40648</c:v>
                </c:pt>
                <c:pt idx="589">
                  <c:v>40655</c:v>
                </c:pt>
                <c:pt idx="590">
                  <c:v>40662</c:v>
                </c:pt>
                <c:pt idx="591">
                  <c:v>40669</c:v>
                </c:pt>
                <c:pt idx="592">
                  <c:v>40676</c:v>
                </c:pt>
                <c:pt idx="593">
                  <c:v>40683</c:v>
                </c:pt>
                <c:pt idx="594">
                  <c:v>40690</c:v>
                </c:pt>
                <c:pt idx="595">
                  <c:v>40697</c:v>
                </c:pt>
                <c:pt idx="596">
                  <c:v>40704</c:v>
                </c:pt>
                <c:pt idx="597">
                  <c:v>40711</c:v>
                </c:pt>
                <c:pt idx="598">
                  <c:v>40718</c:v>
                </c:pt>
                <c:pt idx="599">
                  <c:v>40725</c:v>
                </c:pt>
                <c:pt idx="600">
                  <c:v>40732</c:v>
                </c:pt>
                <c:pt idx="601">
                  <c:v>40739</c:v>
                </c:pt>
                <c:pt idx="602">
                  <c:v>40746</c:v>
                </c:pt>
                <c:pt idx="603">
                  <c:v>40753</c:v>
                </c:pt>
                <c:pt idx="604">
                  <c:v>40760</c:v>
                </c:pt>
                <c:pt idx="605">
                  <c:v>40767</c:v>
                </c:pt>
                <c:pt idx="606">
                  <c:v>40774</c:v>
                </c:pt>
                <c:pt idx="607">
                  <c:v>40781</c:v>
                </c:pt>
                <c:pt idx="608">
                  <c:v>40788</c:v>
                </c:pt>
                <c:pt idx="609">
                  <c:v>40795</c:v>
                </c:pt>
                <c:pt idx="610">
                  <c:v>40802</c:v>
                </c:pt>
                <c:pt idx="611">
                  <c:v>40809</c:v>
                </c:pt>
                <c:pt idx="612">
                  <c:v>40816</c:v>
                </c:pt>
                <c:pt idx="613">
                  <c:v>40823</c:v>
                </c:pt>
                <c:pt idx="614">
                  <c:v>40830</c:v>
                </c:pt>
                <c:pt idx="615">
                  <c:v>40837</c:v>
                </c:pt>
                <c:pt idx="616">
                  <c:v>40844</c:v>
                </c:pt>
                <c:pt idx="617">
                  <c:v>40851</c:v>
                </c:pt>
                <c:pt idx="618">
                  <c:v>40858</c:v>
                </c:pt>
                <c:pt idx="619">
                  <c:v>40865</c:v>
                </c:pt>
                <c:pt idx="620">
                  <c:v>40872</c:v>
                </c:pt>
                <c:pt idx="621">
                  <c:v>40879</c:v>
                </c:pt>
                <c:pt idx="622">
                  <c:v>40886</c:v>
                </c:pt>
                <c:pt idx="623">
                  <c:v>40893</c:v>
                </c:pt>
                <c:pt idx="624">
                  <c:v>40900</c:v>
                </c:pt>
                <c:pt idx="625">
                  <c:v>40907</c:v>
                </c:pt>
                <c:pt idx="626">
                  <c:v>40914</c:v>
                </c:pt>
                <c:pt idx="627">
                  <c:v>40921</c:v>
                </c:pt>
                <c:pt idx="628">
                  <c:v>40928</c:v>
                </c:pt>
                <c:pt idx="629">
                  <c:v>40935</c:v>
                </c:pt>
                <c:pt idx="630">
                  <c:v>40942</c:v>
                </c:pt>
                <c:pt idx="631">
                  <c:v>40949</c:v>
                </c:pt>
                <c:pt idx="632">
                  <c:v>40956</c:v>
                </c:pt>
                <c:pt idx="633">
                  <c:v>40963</c:v>
                </c:pt>
                <c:pt idx="634">
                  <c:v>40970</c:v>
                </c:pt>
                <c:pt idx="635">
                  <c:v>40977</c:v>
                </c:pt>
                <c:pt idx="636">
                  <c:v>40984</c:v>
                </c:pt>
                <c:pt idx="637">
                  <c:v>40991</c:v>
                </c:pt>
                <c:pt idx="638">
                  <c:v>40998</c:v>
                </c:pt>
                <c:pt idx="639">
                  <c:v>41005</c:v>
                </c:pt>
                <c:pt idx="640">
                  <c:v>41012</c:v>
                </c:pt>
                <c:pt idx="641">
                  <c:v>41019</c:v>
                </c:pt>
                <c:pt idx="642">
                  <c:v>41026</c:v>
                </c:pt>
                <c:pt idx="643">
                  <c:v>41033</c:v>
                </c:pt>
                <c:pt idx="644">
                  <c:v>41040</c:v>
                </c:pt>
                <c:pt idx="645">
                  <c:v>41047</c:v>
                </c:pt>
                <c:pt idx="646">
                  <c:v>41054</c:v>
                </c:pt>
                <c:pt idx="647">
                  <c:v>41061</c:v>
                </c:pt>
                <c:pt idx="648">
                  <c:v>41068</c:v>
                </c:pt>
                <c:pt idx="649">
                  <c:v>41075</c:v>
                </c:pt>
                <c:pt idx="650">
                  <c:v>41082</c:v>
                </c:pt>
                <c:pt idx="651">
                  <c:v>41089</c:v>
                </c:pt>
                <c:pt idx="652">
                  <c:v>41096</c:v>
                </c:pt>
                <c:pt idx="653">
                  <c:v>41103</c:v>
                </c:pt>
                <c:pt idx="654">
                  <c:v>41110</c:v>
                </c:pt>
                <c:pt idx="655">
                  <c:v>41117</c:v>
                </c:pt>
                <c:pt idx="656">
                  <c:v>41124</c:v>
                </c:pt>
                <c:pt idx="657">
                  <c:v>41131</c:v>
                </c:pt>
                <c:pt idx="658">
                  <c:v>41138</c:v>
                </c:pt>
                <c:pt idx="659">
                  <c:v>41145</c:v>
                </c:pt>
                <c:pt idx="660">
                  <c:v>41152</c:v>
                </c:pt>
                <c:pt idx="661">
                  <c:v>41159</c:v>
                </c:pt>
                <c:pt idx="662">
                  <c:v>41166</c:v>
                </c:pt>
                <c:pt idx="663">
                  <c:v>41173</c:v>
                </c:pt>
                <c:pt idx="664">
                  <c:v>41180</c:v>
                </c:pt>
                <c:pt idx="665">
                  <c:v>41187</c:v>
                </c:pt>
                <c:pt idx="666">
                  <c:v>41194</c:v>
                </c:pt>
                <c:pt idx="667">
                  <c:v>41201</c:v>
                </c:pt>
                <c:pt idx="668">
                  <c:v>41208</c:v>
                </c:pt>
                <c:pt idx="669">
                  <c:v>41215</c:v>
                </c:pt>
                <c:pt idx="670">
                  <c:v>41222</c:v>
                </c:pt>
                <c:pt idx="671">
                  <c:v>41229</c:v>
                </c:pt>
                <c:pt idx="672">
                  <c:v>41236</c:v>
                </c:pt>
                <c:pt idx="673">
                  <c:v>41243</c:v>
                </c:pt>
                <c:pt idx="674">
                  <c:v>41250</c:v>
                </c:pt>
                <c:pt idx="675">
                  <c:v>41257</c:v>
                </c:pt>
                <c:pt idx="676">
                  <c:v>41264</c:v>
                </c:pt>
                <c:pt idx="677">
                  <c:v>41271</c:v>
                </c:pt>
                <c:pt idx="678">
                  <c:v>41278</c:v>
                </c:pt>
                <c:pt idx="679">
                  <c:v>41285</c:v>
                </c:pt>
                <c:pt idx="680">
                  <c:v>41292</c:v>
                </c:pt>
                <c:pt idx="681">
                  <c:v>41299</c:v>
                </c:pt>
                <c:pt idx="682">
                  <c:v>41306</c:v>
                </c:pt>
                <c:pt idx="683">
                  <c:v>41313</c:v>
                </c:pt>
                <c:pt idx="684">
                  <c:v>41320</c:v>
                </c:pt>
                <c:pt idx="685">
                  <c:v>41327</c:v>
                </c:pt>
                <c:pt idx="686">
                  <c:v>41334</c:v>
                </c:pt>
                <c:pt idx="687">
                  <c:v>41341</c:v>
                </c:pt>
                <c:pt idx="688">
                  <c:v>41348</c:v>
                </c:pt>
                <c:pt idx="689">
                  <c:v>41355</c:v>
                </c:pt>
                <c:pt idx="690">
                  <c:v>41362</c:v>
                </c:pt>
                <c:pt idx="691">
                  <c:v>41369</c:v>
                </c:pt>
                <c:pt idx="692">
                  <c:v>41376</c:v>
                </c:pt>
                <c:pt idx="693">
                  <c:v>41383</c:v>
                </c:pt>
                <c:pt idx="694">
                  <c:v>41390</c:v>
                </c:pt>
                <c:pt idx="695">
                  <c:v>41397</c:v>
                </c:pt>
                <c:pt idx="696">
                  <c:v>41404</c:v>
                </c:pt>
                <c:pt idx="697">
                  <c:v>41411</c:v>
                </c:pt>
                <c:pt idx="698">
                  <c:v>41418</c:v>
                </c:pt>
                <c:pt idx="699">
                  <c:v>41425</c:v>
                </c:pt>
                <c:pt idx="700">
                  <c:v>41432</c:v>
                </c:pt>
                <c:pt idx="701">
                  <c:v>41439</c:v>
                </c:pt>
                <c:pt idx="702">
                  <c:v>41446</c:v>
                </c:pt>
                <c:pt idx="703">
                  <c:v>41453</c:v>
                </c:pt>
                <c:pt idx="704">
                  <c:v>41460</c:v>
                </c:pt>
                <c:pt idx="705">
                  <c:v>41467</c:v>
                </c:pt>
                <c:pt idx="706">
                  <c:v>41474</c:v>
                </c:pt>
                <c:pt idx="707">
                  <c:v>41481</c:v>
                </c:pt>
                <c:pt idx="708">
                  <c:v>41488</c:v>
                </c:pt>
                <c:pt idx="709">
                  <c:v>41495</c:v>
                </c:pt>
                <c:pt idx="710">
                  <c:v>41502</c:v>
                </c:pt>
                <c:pt idx="711">
                  <c:v>41509</c:v>
                </c:pt>
                <c:pt idx="712">
                  <c:v>41516</c:v>
                </c:pt>
                <c:pt idx="713">
                  <c:v>41523</c:v>
                </c:pt>
                <c:pt idx="714">
                  <c:v>41530</c:v>
                </c:pt>
                <c:pt idx="715">
                  <c:v>41537</c:v>
                </c:pt>
                <c:pt idx="716">
                  <c:v>41544</c:v>
                </c:pt>
                <c:pt idx="717">
                  <c:v>41551</c:v>
                </c:pt>
                <c:pt idx="718">
                  <c:v>41558</c:v>
                </c:pt>
                <c:pt idx="719">
                  <c:v>41565</c:v>
                </c:pt>
                <c:pt idx="720">
                  <c:v>41572</c:v>
                </c:pt>
                <c:pt idx="721">
                  <c:v>41579</c:v>
                </c:pt>
                <c:pt idx="722">
                  <c:v>41586</c:v>
                </c:pt>
                <c:pt idx="723">
                  <c:v>41593</c:v>
                </c:pt>
                <c:pt idx="724">
                  <c:v>41600</c:v>
                </c:pt>
                <c:pt idx="725">
                  <c:v>41607</c:v>
                </c:pt>
                <c:pt idx="726">
                  <c:v>41614</c:v>
                </c:pt>
                <c:pt idx="727">
                  <c:v>41621</c:v>
                </c:pt>
                <c:pt idx="728">
                  <c:v>41628</c:v>
                </c:pt>
                <c:pt idx="729">
                  <c:v>41635</c:v>
                </c:pt>
                <c:pt idx="730">
                  <c:v>41642</c:v>
                </c:pt>
                <c:pt idx="731">
                  <c:v>41649</c:v>
                </c:pt>
                <c:pt idx="732">
                  <c:v>41656</c:v>
                </c:pt>
                <c:pt idx="733">
                  <c:v>41663</c:v>
                </c:pt>
                <c:pt idx="734">
                  <c:v>41670</c:v>
                </c:pt>
                <c:pt idx="735">
                  <c:v>41677</c:v>
                </c:pt>
                <c:pt idx="736">
                  <c:v>41684</c:v>
                </c:pt>
                <c:pt idx="737">
                  <c:v>41691</c:v>
                </c:pt>
                <c:pt idx="738">
                  <c:v>41698</c:v>
                </c:pt>
                <c:pt idx="739">
                  <c:v>41705</c:v>
                </c:pt>
                <c:pt idx="740">
                  <c:v>41712</c:v>
                </c:pt>
                <c:pt idx="741">
                  <c:v>41719</c:v>
                </c:pt>
                <c:pt idx="742">
                  <c:v>41726</c:v>
                </c:pt>
                <c:pt idx="743">
                  <c:v>41733</c:v>
                </c:pt>
                <c:pt idx="744">
                  <c:v>41740</c:v>
                </c:pt>
                <c:pt idx="745">
                  <c:v>41747</c:v>
                </c:pt>
                <c:pt idx="746">
                  <c:v>41754</c:v>
                </c:pt>
                <c:pt idx="747">
                  <c:v>41761</c:v>
                </c:pt>
                <c:pt idx="748">
                  <c:v>41768</c:v>
                </c:pt>
                <c:pt idx="749">
                  <c:v>41775</c:v>
                </c:pt>
                <c:pt idx="750">
                  <c:v>41782</c:v>
                </c:pt>
                <c:pt idx="751">
                  <c:v>41789</c:v>
                </c:pt>
                <c:pt idx="752">
                  <c:v>41796</c:v>
                </c:pt>
                <c:pt idx="753">
                  <c:v>41803</c:v>
                </c:pt>
                <c:pt idx="754">
                  <c:v>41810</c:v>
                </c:pt>
                <c:pt idx="755">
                  <c:v>41817</c:v>
                </c:pt>
                <c:pt idx="756">
                  <c:v>41824</c:v>
                </c:pt>
                <c:pt idx="757">
                  <c:v>41831</c:v>
                </c:pt>
                <c:pt idx="758">
                  <c:v>41838</c:v>
                </c:pt>
                <c:pt idx="759">
                  <c:v>41845</c:v>
                </c:pt>
                <c:pt idx="760">
                  <c:v>41852</c:v>
                </c:pt>
                <c:pt idx="761">
                  <c:v>41859</c:v>
                </c:pt>
                <c:pt idx="762">
                  <c:v>41866</c:v>
                </c:pt>
                <c:pt idx="763">
                  <c:v>41873</c:v>
                </c:pt>
                <c:pt idx="764">
                  <c:v>41880</c:v>
                </c:pt>
                <c:pt idx="765">
                  <c:v>41887</c:v>
                </c:pt>
                <c:pt idx="766">
                  <c:v>41894</c:v>
                </c:pt>
                <c:pt idx="767">
                  <c:v>41901</c:v>
                </c:pt>
                <c:pt idx="768">
                  <c:v>41908</c:v>
                </c:pt>
                <c:pt idx="769">
                  <c:v>41915</c:v>
                </c:pt>
                <c:pt idx="770">
                  <c:v>41922</c:v>
                </c:pt>
                <c:pt idx="771">
                  <c:v>41929</c:v>
                </c:pt>
                <c:pt idx="772">
                  <c:v>41936</c:v>
                </c:pt>
                <c:pt idx="773">
                  <c:v>41943</c:v>
                </c:pt>
                <c:pt idx="774">
                  <c:v>41950</c:v>
                </c:pt>
                <c:pt idx="775">
                  <c:v>41957</c:v>
                </c:pt>
                <c:pt idx="776">
                  <c:v>41964</c:v>
                </c:pt>
                <c:pt idx="777">
                  <c:v>41971</c:v>
                </c:pt>
                <c:pt idx="778">
                  <c:v>41978</c:v>
                </c:pt>
                <c:pt idx="779">
                  <c:v>41985</c:v>
                </c:pt>
                <c:pt idx="780">
                  <c:v>41992</c:v>
                </c:pt>
                <c:pt idx="781">
                  <c:v>41999</c:v>
                </c:pt>
                <c:pt idx="782">
                  <c:v>42006</c:v>
                </c:pt>
              </c:numCache>
            </c:numRef>
          </c:cat>
          <c:val>
            <c:numRef>
              <c:f>'F2'!$R$61:$R$843</c:f>
              <c:numCache>
                <c:formatCode>General</c:formatCode>
                <c:ptCount val="783"/>
                <c:pt idx="0">
                  <c:v>6.2679999999999998</c:v>
                </c:pt>
                <c:pt idx="1">
                  <c:v>6.4059999999999997</c:v>
                </c:pt>
                <c:pt idx="2">
                  <c:v>6.4430000000000005</c:v>
                </c:pt>
                <c:pt idx="3">
                  <c:v>6.5510000000000002</c:v>
                </c:pt>
                <c:pt idx="4">
                  <c:v>6.601</c:v>
                </c:pt>
                <c:pt idx="5">
                  <c:v>6.6360000000000001</c:v>
                </c:pt>
                <c:pt idx="6">
                  <c:v>6.62</c:v>
                </c:pt>
                <c:pt idx="7">
                  <c:v>6.4279999999999999</c:v>
                </c:pt>
                <c:pt idx="8">
                  <c:v>6.4590000000000005</c:v>
                </c:pt>
                <c:pt idx="9">
                  <c:v>6.4930000000000003</c:v>
                </c:pt>
                <c:pt idx="10">
                  <c:v>6.4580000000000002</c:v>
                </c:pt>
                <c:pt idx="11">
                  <c:v>6.5979999999999999</c:v>
                </c:pt>
                <c:pt idx="12">
                  <c:v>6.4749999999999996</c:v>
                </c:pt>
                <c:pt idx="13">
                  <c:v>6.34</c:v>
                </c:pt>
                <c:pt idx="14">
                  <c:v>6.2860000000000005</c:v>
                </c:pt>
                <c:pt idx="15">
                  <c:v>6.3360000000000003</c:v>
                </c:pt>
                <c:pt idx="16">
                  <c:v>6.6859999999999999</c:v>
                </c:pt>
                <c:pt idx="17">
                  <c:v>6.7880000000000003</c:v>
                </c:pt>
                <c:pt idx="18">
                  <c:v>6.8609999999999998</c:v>
                </c:pt>
                <c:pt idx="19">
                  <c:v>6.83</c:v>
                </c:pt>
                <c:pt idx="20">
                  <c:v>6.6930000000000005</c:v>
                </c:pt>
                <c:pt idx="21">
                  <c:v>6.5</c:v>
                </c:pt>
                <c:pt idx="22">
                  <c:v>6.516</c:v>
                </c:pt>
                <c:pt idx="23">
                  <c:v>6.3410000000000002</c:v>
                </c:pt>
                <c:pt idx="24">
                  <c:v>6.53</c:v>
                </c:pt>
                <c:pt idx="25">
                  <c:v>6.3870000000000005</c:v>
                </c:pt>
                <c:pt idx="26">
                  <c:v>6.2410000000000005</c:v>
                </c:pt>
                <c:pt idx="27">
                  <c:v>6.36</c:v>
                </c:pt>
                <c:pt idx="28">
                  <c:v>6.29</c:v>
                </c:pt>
                <c:pt idx="29">
                  <c:v>6.306</c:v>
                </c:pt>
                <c:pt idx="30">
                  <c:v>6.117</c:v>
                </c:pt>
                <c:pt idx="31">
                  <c:v>6.2010000000000005</c:v>
                </c:pt>
                <c:pt idx="32">
                  <c:v>6.2350000000000003</c:v>
                </c:pt>
                <c:pt idx="33">
                  <c:v>6.1820000000000004</c:v>
                </c:pt>
                <c:pt idx="34">
                  <c:v>6.0620000000000003</c:v>
                </c:pt>
                <c:pt idx="35">
                  <c:v>6.0609999999999999</c:v>
                </c:pt>
                <c:pt idx="36">
                  <c:v>6.0250000000000004</c:v>
                </c:pt>
                <c:pt idx="37">
                  <c:v>6.0419999999999998</c:v>
                </c:pt>
                <c:pt idx="38">
                  <c:v>6.0060000000000002</c:v>
                </c:pt>
                <c:pt idx="39">
                  <c:v>5.9859999999999998</c:v>
                </c:pt>
                <c:pt idx="40">
                  <c:v>5.8310000000000004</c:v>
                </c:pt>
                <c:pt idx="41">
                  <c:v>5.8289999999999997</c:v>
                </c:pt>
                <c:pt idx="42">
                  <c:v>5.9480000000000004</c:v>
                </c:pt>
                <c:pt idx="43">
                  <c:v>5.9009999999999998</c:v>
                </c:pt>
                <c:pt idx="44">
                  <c:v>5.8840000000000003</c:v>
                </c:pt>
                <c:pt idx="45">
                  <c:v>5.85</c:v>
                </c:pt>
                <c:pt idx="46">
                  <c:v>5.8490000000000002</c:v>
                </c:pt>
                <c:pt idx="47">
                  <c:v>5.6120000000000001</c:v>
                </c:pt>
                <c:pt idx="48">
                  <c:v>5.4749999999999996</c:v>
                </c:pt>
                <c:pt idx="49">
                  <c:v>5.37</c:v>
                </c:pt>
                <c:pt idx="50">
                  <c:v>5.0760000000000005</c:v>
                </c:pt>
                <c:pt idx="51">
                  <c:v>5.1559999999999997</c:v>
                </c:pt>
                <c:pt idx="52">
                  <c:v>4.585</c:v>
                </c:pt>
                <c:pt idx="53">
                  <c:v>4.899</c:v>
                </c:pt>
                <c:pt idx="54">
                  <c:v>4.7430000000000003</c:v>
                </c:pt>
                <c:pt idx="55">
                  <c:v>4.8239999999999998</c:v>
                </c:pt>
                <c:pt idx="56">
                  <c:v>4.66</c:v>
                </c:pt>
                <c:pt idx="57">
                  <c:v>4.6580000000000004</c:v>
                </c:pt>
                <c:pt idx="58">
                  <c:v>4.7489999999999997</c:v>
                </c:pt>
                <c:pt idx="59">
                  <c:v>4.5860000000000003</c:v>
                </c:pt>
                <c:pt idx="60">
                  <c:v>4.4660000000000002</c:v>
                </c:pt>
                <c:pt idx="61">
                  <c:v>4.4560000000000004</c:v>
                </c:pt>
                <c:pt idx="62">
                  <c:v>4.2270000000000003</c:v>
                </c:pt>
                <c:pt idx="63">
                  <c:v>4.2229999999999999</c:v>
                </c:pt>
                <c:pt idx="64">
                  <c:v>4.2279999999999998</c:v>
                </c:pt>
                <c:pt idx="65">
                  <c:v>4.0579999999999998</c:v>
                </c:pt>
                <c:pt idx="66">
                  <c:v>4.3420000000000005</c:v>
                </c:pt>
                <c:pt idx="67">
                  <c:v>4.2240000000000002</c:v>
                </c:pt>
                <c:pt idx="68">
                  <c:v>4.2919999999999998</c:v>
                </c:pt>
                <c:pt idx="69">
                  <c:v>4.1239999999999997</c:v>
                </c:pt>
                <c:pt idx="70">
                  <c:v>4.343</c:v>
                </c:pt>
                <c:pt idx="71">
                  <c:v>4.3460000000000001</c:v>
                </c:pt>
                <c:pt idx="72">
                  <c:v>4.2640000000000002</c:v>
                </c:pt>
                <c:pt idx="73">
                  <c:v>4.2080000000000002</c:v>
                </c:pt>
                <c:pt idx="74">
                  <c:v>4.149</c:v>
                </c:pt>
                <c:pt idx="75">
                  <c:v>3.972</c:v>
                </c:pt>
                <c:pt idx="76">
                  <c:v>3.8930000000000002</c:v>
                </c:pt>
                <c:pt idx="77">
                  <c:v>4.2569999999999997</c:v>
                </c:pt>
                <c:pt idx="78">
                  <c:v>4.1319999999999997</c:v>
                </c:pt>
                <c:pt idx="79">
                  <c:v>4.0840000000000005</c:v>
                </c:pt>
                <c:pt idx="80">
                  <c:v>3.9420000000000002</c:v>
                </c:pt>
                <c:pt idx="81">
                  <c:v>3.8570000000000002</c:v>
                </c:pt>
                <c:pt idx="82">
                  <c:v>3.891</c:v>
                </c:pt>
                <c:pt idx="83">
                  <c:v>3.7080000000000002</c:v>
                </c:pt>
                <c:pt idx="84">
                  <c:v>3.64</c:v>
                </c:pt>
                <c:pt idx="85">
                  <c:v>3.722</c:v>
                </c:pt>
                <c:pt idx="86">
                  <c:v>3.6280000000000001</c:v>
                </c:pt>
                <c:pt idx="87">
                  <c:v>3.524</c:v>
                </c:pt>
                <c:pt idx="88">
                  <c:v>2.8849999999999998</c:v>
                </c:pt>
                <c:pt idx="89">
                  <c:v>2.8849999999999998</c:v>
                </c:pt>
                <c:pt idx="90">
                  <c:v>2.827</c:v>
                </c:pt>
                <c:pt idx="91">
                  <c:v>2.7029999999999998</c:v>
                </c:pt>
                <c:pt idx="92">
                  <c:v>2.8010000000000002</c:v>
                </c:pt>
                <c:pt idx="93">
                  <c:v>2.7509999999999999</c:v>
                </c:pt>
                <c:pt idx="94">
                  <c:v>2.5910000000000002</c:v>
                </c:pt>
                <c:pt idx="95">
                  <c:v>2.476</c:v>
                </c:pt>
                <c:pt idx="96">
                  <c:v>2.4489999999999998</c:v>
                </c:pt>
                <c:pt idx="97">
                  <c:v>3.0760000000000001</c:v>
                </c:pt>
                <c:pt idx="98">
                  <c:v>3.1720000000000002</c:v>
                </c:pt>
                <c:pt idx="99">
                  <c:v>2.76</c:v>
                </c:pt>
                <c:pt idx="100">
                  <c:v>3.2080000000000002</c:v>
                </c:pt>
                <c:pt idx="101">
                  <c:v>3.16</c:v>
                </c:pt>
                <c:pt idx="102">
                  <c:v>3.1349999999999998</c:v>
                </c:pt>
                <c:pt idx="103">
                  <c:v>3.077</c:v>
                </c:pt>
                <c:pt idx="104">
                  <c:v>3.1779999999999999</c:v>
                </c:pt>
                <c:pt idx="105">
                  <c:v>2.74</c:v>
                </c:pt>
                <c:pt idx="106">
                  <c:v>2.8849999999999998</c:v>
                </c:pt>
                <c:pt idx="107">
                  <c:v>3.1070000000000002</c:v>
                </c:pt>
                <c:pt idx="108">
                  <c:v>3.0880000000000001</c:v>
                </c:pt>
                <c:pt idx="109">
                  <c:v>2.9239999999999999</c:v>
                </c:pt>
                <c:pt idx="110">
                  <c:v>2.9550000000000001</c:v>
                </c:pt>
                <c:pt idx="111">
                  <c:v>2.9540000000000002</c:v>
                </c:pt>
                <c:pt idx="112">
                  <c:v>3.173</c:v>
                </c:pt>
                <c:pt idx="113">
                  <c:v>3.5550000000000002</c:v>
                </c:pt>
                <c:pt idx="114">
                  <c:v>3.5939999999999999</c:v>
                </c:pt>
                <c:pt idx="115">
                  <c:v>3.702</c:v>
                </c:pt>
                <c:pt idx="116">
                  <c:v>3.6480000000000001</c:v>
                </c:pt>
                <c:pt idx="117">
                  <c:v>3.4820000000000002</c:v>
                </c:pt>
                <c:pt idx="118">
                  <c:v>3.3650000000000002</c:v>
                </c:pt>
                <c:pt idx="119">
                  <c:v>3.3210000000000002</c:v>
                </c:pt>
                <c:pt idx="120">
                  <c:v>3.1659999999999999</c:v>
                </c:pt>
                <c:pt idx="121">
                  <c:v>3.1549999999999998</c:v>
                </c:pt>
                <c:pt idx="122">
                  <c:v>3.161</c:v>
                </c:pt>
                <c:pt idx="123">
                  <c:v>3.351</c:v>
                </c:pt>
                <c:pt idx="124">
                  <c:v>3.2330000000000001</c:v>
                </c:pt>
                <c:pt idx="125">
                  <c:v>3.1470000000000002</c:v>
                </c:pt>
                <c:pt idx="126">
                  <c:v>3.1320000000000001</c:v>
                </c:pt>
                <c:pt idx="127">
                  <c:v>2.883</c:v>
                </c:pt>
                <c:pt idx="128">
                  <c:v>2.83</c:v>
                </c:pt>
                <c:pt idx="129">
                  <c:v>2.8260000000000001</c:v>
                </c:pt>
                <c:pt idx="130">
                  <c:v>2.8849999999999998</c:v>
                </c:pt>
                <c:pt idx="131">
                  <c:v>2.54</c:v>
                </c:pt>
                <c:pt idx="132">
                  <c:v>2.4550000000000001</c:v>
                </c:pt>
                <c:pt idx="133">
                  <c:v>2.12</c:v>
                </c:pt>
                <c:pt idx="134">
                  <c:v>1.988</c:v>
                </c:pt>
                <c:pt idx="135">
                  <c:v>2.0659999999999998</c:v>
                </c:pt>
                <c:pt idx="136">
                  <c:v>2.2450000000000001</c:v>
                </c:pt>
                <c:pt idx="137">
                  <c:v>2.1459999999999999</c:v>
                </c:pt>
                <c:pt idx="138">
                  <c:v>2.1110000000000002</c:v>
                </c:pt>
                <c:pt idx="139">
                  <c:v>2.08</c:v>
                </c:pt>
                <c:pt idx="140">
                  <c:v>2.0470000000000002</c:v>
                </c:pt>
                <c:pt idx="141">
                  <c:v>1.9140000000000001</c:v>
                </c:pt>
                <c:pt idx="142">
                  <c:v>1.8109999999999999</c:v>
                </c:pt>
                <c:pt idx="143">
                  <c:v>1.7790000000000001</c:v>
                </c:pt>
                <c:pt idx="144">
                  <c:v>1.8109999999999999</c:v>
                </c:pt>
                <c:pt idx="145">
                  <c:v>2.0739999999999998</c:v>
                </c:pt>
                <c:pt idx="146">
                  <c:v>1.9419999999999999</c:v>
                </c:pt>
                <c:pt idx="147">
                  <c:v>1.7430000000000001</c:v>
                </c:pt>
                <c:pt idx="148">
                  <c:v>1.8360000000000001</c:v>
                </c:pt>
                <c:pt idx="149">
                  <c:v>1.899</c:v>
                </c:pt>
                <c:pt idx="150">
                  <c:v>2.0619999999999998</c:v>
                </c:pt>
                <c:pt idx="151">
                  <c:v>2.028</c:v>
                </c:pt>
                <c:pt idx="152">
                  <c:v>1.871</c:v>
                </c:pt>
                <c:pt idx="153">
                  <c:v>1.8540000000000001</c:v>
                </c:pt>
                <c:pt idx="154">
                  <c:v>1.7210000000000001</c:v>
                </c:pt>
                <c:pt idx="155">
                  <c:v>1.552</c:v>
                </c:pt>
                <c:pt idx="156">
                  <c:v>1.7849999999999999</c:v>
                </c:pt>
                <c:pt idx="157">
                  <c:v>1.786</c:v>
                </c:pt>
                <c:pt idx="158">
                  <c:v>1.6870000000000001</c:v>
                </c:pt>
                <c:pt idx="159">
                  <c:v>1.62</c:v>
                </c:pt>
                <c:pt idx="160">
                  <c:v>1.6859999999999999</c:v>
                </c:pt>
                <c:pt idx="161">
                  <c:v>1.6120000000000001</c:v>
                </c:pt>
                <c:pt idx="162">
                  <c:v>1.6120000000000001</c:v>
                </c:pt>
                <c:pt idx="163">
                  <c:v>1.595</c:v>
                </c:pt>
                <c:pt idx="164">
                  <c:v>1.494</c:v>
                </c:pt>
                <c:pt idx="165">
                  <c:v>1.3840000000000001</c:v>
                </c:pt>
                <c:pt idx="166">
                  <c:v>1.546</c:v>
                </c:pt>
                <c:pt idx="167">
                  <c:v>1.7810000000000001</c:v>
                </c:pt>
                <c:pt idx="168">
                  <c:v>1.512</c:v>
                </c:pt>
                <c:pt idx="169">
                  <c:v>1.5389999999999999</c:v>
                </c:pt>
                <c:pt idx="170">
                  <c:v>1.6440000000000001</c:v>
                </c:pt>
                <c:pt idx="171">
                  <c:v>1.677</c:v>
                </c:pt>
                <c:pt idx="172">
                  <c:v>1.522</c:v>
                </c:pt>
                <c:pt idx="173">
                  <c:v>1.554</c:v>
                </c:pt>
                <c:pt idx="174">
                  <c:v>1.448</c:v>
                </c:pt>
                <c:pt idx="175">
                  <c:v>1.365</c:v>
                </c:pt>
                <c:pt idx="176">
                  <c:v>1.351</c:v>
                </c:pt>
                <c:pt idx="177">
                  <c:v>1.292</c:v>
                </c:pt>
                <c:pt idx="178">
                  <c:v>1.2490000000000001</c:v>
                </c:pt>
                <c:pt idx="179">
                  <c:v>1.071</c:v>
                </c:pt>
                <c:pt idx="180">
                  <c:v>1.1919999999999999</c:v>
                </c:pt>
                <c:pt idx="181">
                  <c:v>1.34</c:v>
                </c:pt>
                <c:pt idx="182">
                  <c:v>1.3029999999999999</c:v>
                </c:pt>
                <c:pt idx="183">
                  <c:v>1.28</c:v>
                </c:pt>
                <c:pt idx="184">
                  <c:v>1.47</c:v>
                </c:pt>
                <c:pt idx="185">
                  <c:v>1.4710000000000001</c:v>
                </c:pt>
                <c:pt idx="186">
                  <c:v>1.8420000000000001</c:v>
                </c:pt>
                <c:pt idx="187">
                  <c:v>1.7130000000000001</c:v>
                </c:pt>
                <c:pt idx="188">
                  <c:v>1.8160000000000001</c:v>
                </c:pt>
                <c:pt idx="189">
                  <c:v>1.91</c:v>
                </c:pt>
                <c:pt idx="190">
                  <c:v>1.885</c:v>
                </c:pt>
                <c:pt idx="191">
                  <c:v>1.7070000000000001</c:v>
                </c:pt>
                <c:pt idx="192">
                  <c:v>1.637</c:v>
                </c:pt>
                <c:pt idx="193">
                  <c:v>1.67</c:v>
                </c:pt>
                <c:pt idx="194">
                  <c:v>1.5429999999999999</c:v>
                </c:pt>
                <c:pt idx="195">
                  <c:v>1.6420000000000001</c:v>
                </c:pt>
                <c:pt idx="196">
                  <c:v>1.6280000000000001</c:v>
                </c:pt>
                <c:pt idx="197">
                  <c:v>1.8660000000000001</c:v>
                </c:pt>
                <c:pt idx="198">
                  <c:v>1.7110000000000001</c:v>
                </c:pt>
                <c:pt idx="199">
                  <c:v>1.7870000000000001</c:v>
                </c:pt>
                <c:pt idx="200">
                  <c:v>2.024</c:v>
                </c:pt>
                <c:pt idx="201">
                  <c:v>1.8140000000000001</c:v>
                </c:pt>
                <c:pt idx="202">
                  <c:v>1.7989999999999999</c:v>
                </c:pt>
                <c:pt idx="203">
                  <c:v>1.9890000000000001</c:v>
                </c:pt>
                <c:pt idx="204">
                  <c:v>1.853</c:v>
                </c:pt>
                <c:pt idx="205">
                  <c:v>1.8160000000000001</c:v>
                </c:pt>
                <c:pt idx="206">
                  <c:v>1.7749999999999999</c:v>
                </c:pt>
                <c:pt idx="207">
                  <c:v>1.7410000000000001</c:v>
                </c:pt>
                <c:pt idx="208">
                  <c:v>1.9410000000000001</c:v>
                </c:pt>
                <c:pt idx="209">
                  <c:v>1.659</c:v>
                </c:pt>
                <c:pt idx="210">
                  <c:v>1.651</c:v>
                </c:pt>
                <c:pt idx="211">
                  <c:v>1.665</c:v>
                </c:pt>
                <c:pt idx="212">
                  <c:v>1.786</c:v>
                </c:pt>
                <c:pt idx="213">
                  <c:v>1.7590000000000001</c:v>
                </c:pt>
                <c:pt idx="214">
                  <c:v>1.6679999999999999</c:v>
                </c:pt>
                <c:pt idx="215">
                  <c:v>1.7150000000000001</c:v>
                </c:pt>
                <c:pt idx="216">
                  <c:v>1.6040000000000001</c:v>
                </c:pt>
                <c:pt idx="217">
                  <c:v>1.5389999999999999</c:v>
                </c:pt>
                <c:pt idx="218">
                  <c:v>1.506</c:v>
                </c:pt>
                <c:pt idx="219">
                  <c:v>1.5249999999999999</c:v>
                </c:pt>
                <c:pt idx="220">
                  <c:v>1.5369999999999999</c:v>
                </c:pt>
                <c:pt idx="221">
                  <c:v>1.853</c:v>
                </c:pt>
                <c:pt idx="222">
                  <c:v>1.8640000000000001</c:v>
                </c:pt>
                <c:pt idx="223">
                  <c:v>2</c:v>
                </c:pt>
                <c:pt idx="224">
                  <c:v>2.226</c:v>
                </c:pt>
                <c:pt idx="225">
                  <c:v>2.2480000000000002</c:v>
                </c:pt>
                <c:pt idx="226">
                  <c:v>2.617</c:v>
                </c:pt>
                <c:pt idx="227">
                  <c:v>2.5460000000000003</c:v>
                </c:pt>
                <c:pt idx="228">
                  <c:v>2.5609999999999999</c:v>
                </c:pt>
                <c:pt idx="229">
                  <c:v>2.4950000000000001</c:v>
                </c:pt>
                <c:pt idx="230">
                  <c:v>2.698</c:v>
                </c:pt>
                <c:pt idx="231">
                  <c:v>2.79</c:v>
                </c:pt>
                <c:pt idx="232">
                  <c:v>2.7760000000000002</c:v>
                </c:pt>
                <c:pt idx="233">
                  <c:v>2.6970000000000001</c:v>
                </c:pt>
                <c:pt idx="234">
                  <c:v>2.5340000000000003</c:v>
                </c:pt>
                <c:pt idx="235">
                  <c:v>2.5150000000000001</c:v>
                </c:pt>
                <c:pt idx="236">
                  <c:v>2.4990000000000001</c:v>
                </c:pt>
                <c:pt idx="237">
                  <c:v>2.65</c:v>
                </c:pt>
                <c:pt idx="238">
                  <c:v>2.637</c:v>
                </c:pt>
                <c:pt idx="239">
                  <c:v>2.3740000000000001</c:v>
                </c:pt>
                <c:pt idx="240">
                  <c:v>2.44</c:v>
                </c:pt>
                <c:pt idx="241">
                  <c:v>2.4249999999999998</c:v>
                </c:pt>
                <c:pt idx="242">
                  <c:v>2.4470000000000001</c:v>
                </c:pt>
                <c:pt idx="243">
                  <c:v>2.5920000000000001</c:v>
                </c:pt>
                <c:pt idx="244">
                  <c:v>2.4860000000000002</c:v>
                </c:pt>
                <c:pt idx="245">
                  <c:v>2.4500000000000002</c:v>
                </c:pt>
                <c:pt idx="246">
                  <c:v>2.5880000000000001</c:v>
                </c:pt>
                <c:pt idx="247">
                  <c:v>2.6310000000000002</c:v>
                </c:pt>
                <c:pt idx="248">
                  <c:v>2.5870000000000002</c:v>
                </c:pt>
                <c:pt idx="249">
                  <c:v>2.5220000000000002</c:v>
                </c:pt>
                <c:pt idx="250">
                  <c:v>2.5260000000000002</c:v>
                </c:pt>
                <c:pt idx="251">
                  <c:v>2.5449999999999999</c:v>
                </c:pt>
                <c:pt idx="252">
                  <c:v>2.7920000000000003</c:v>
                </c:pt>
                <c:pt idx="253">
                  <c:v>2.8439999999999999</c:v>
                </c:pt>
                <c:pt idx="254">
                  <c:v>2.931</c:v>
                </c:pt>
                <c:pt idx="255">
                  <c:v>3.0220000000000002</c:v>
                </c:pt>
                <c:pt idx="256">
                  <c:v>2.9340000000000002</c:v>
                </c:pt>
                <c:pt idx="257">
                  <c:v>2.9380000000000002</c:v>
                </c:pt>
                <c:pt idx="258">
                  <c:v>3.0220000000000002</c:v>
                </c:pt>
                <c:pt idx="259">
                  <c:v>3.0110000000000001</c:v>
                </c:pt>
                <c:pt idx="260">
                  <c:v>3.0460000000000003</c:v>
                </c:pt>
                <c:pt idx="261">
                  <c:v>3.2120000000000002</c:v>
                </c:pt>
                <c:pt idx="262">
                  <c:v>3.234</c:v>
                </c:pt>
                <c:pt idx="263">
                  <c:v>3.1560000000000001</c:v>
                </c:pt>
                <c:pt idx="264">
                  <c:v>3.2320000000000002</c:v>
                </c:pt>
                <c:pt idx="265">
                  <c:v>3.2880000000000003</c:v>
                </c:pt>
                <c:pt idx="266">
                  <c:v>3.3340000000000001</c:v>
                </c:pt>
                <c:pt idx="267">
                  <c:v>3.4370000000000003</c:v>
                </c:pt>
                <c:pt idx="268">
                  <c:v>3.5180000000000002</c:v>
                </c:pt>
                <c:pt idx="269">
                  <c:v>3.5569999999999999</c:v>
                </c:pt>
                <c:pt idx="270">
                  <c:v>3.7130000000000001</c:v>
                </c:pt>
                <c:pt idx="271">
                  <c:v>3.6990000000000003</c:v>
                </c:pt>
                <c:pt idx="272">
                  <c:v>3.839</c:v>
                </c:pt>
                <c:pt idx="273">
                  <c:v>3.7349999999999999</c:v>
                </c:pt>
                <c:pt idx="274">
                  <c:v>3.7530000000000001</c:v>
                </c:pt>
                <c:pt idx="275">
                  <c:v>3.5340000000000003</c:v>
                </c:pt>
                <c:pt idx="276">
                  <c:v>3.6070000000000002</c:v>
                </c:pt>
                <c:pt idx="277">
                  <c:v>3.6459999999999999</c:v>
                </c:pt>
                <c:pt idx="278">
                  <c:v>3.7120000000000002</c:v>
                </c:pt>
                <c:pt idx="279">
                  <c:v>3.5920000000000001</c:v>
                </c:pt>
                <c:pt idx="280">
                  <c:v>3.6670000000000003</c:v>
                </c:pt>
                <c:pt idx="281">
                  <c:v>3.64</c:v>
                </c:pt>
                <c:pt idx="282">
                  <c:v>3.5670000000000002</c:v>
                </c:pt>
                <c:pt idx="283">
                  <c:v>3.6970000000000001</c:v>
                </c:pt>
                <c:pt idx="284">
                  <c:v>3.698</c:v>
                </c:pt>
                <c:pt idx="285">
                  <c:v>3.573</c:v>
                </c:pt>
                <c:pt idx="286">
                  <c:v>3.7360000000000002</c:v>
                </c:pt>
                <c:pt idx="287">
                  <c:v>3.77</c:v>
                </c:pt>
                <c:pt idx="288">
                  <c:v>3.851</c:v>
                </c:pt>
                <c:pt idx="289">
                  <c:v>3.9</c:v>
                </c:pt>
                <c:pt idx="290">
                  <c:v>4.0120000000000005</c:v>
                </c:pt>
                <c:pt idx="291">
                  <c:v>4.0990000000000002</c:v>
                </c:pt>
                <c:pt idx="292">
                  <c:v>4.0250000000000004</c:v>
                </c:pt>
                <c:pt idx="293">
                  <c:v>4.0049999999999999</c:v>
                </c:pt>
                <c:pt idx="294">
                  <c:v>4.056</c:v>
                </c:pt>
                <c:pt idx="295">
                  <c:v>3.7440000000000002</c:v>
                </c:pt>
                <c:pt idx="296">
                  <c:v>3.887</c:v>
                </c:pt>
                <c:pt idx="297">
                  <c:v>3.9689999999999999</c:v>
                </c:pt>
                <c:pt idx="298">
                  <c:v>4.0280000000000005</c:v>
                </c:pt>
                <c:pt idx="299">
                  <c:v>4.18</c:v>
                </c:pt>
                <c:pt idx="300">
                  <c:v>4.194</c:v>
                </c:pt>
                <c:pt idx="301">
                  <c:v>4.2670000000000003</c:v>
                </c:pt>
                <c:pt idx="302">
                  <c:v>4.2140000000000004</c:v>
                </c:pt>
                <c:pt idx="303">
                  <c:v>4.38</c:v>
                </c:pt>
                <c:pt idx="304">
                  <c:v>4.46</c:v>
                </c:pt>
                <c:pt idx="305">
                  <c:v>4.4359999999999999</c:v>
                </c:pt>
                <c:pt idx="306">
                  <c:v>4.4030000000000005</c:v>
                </c:pt>
                <c:pt idx="307">
                  <c:v>4.3239999999999998</c:v>
                </c:pt>
                <c:pt idx="308">
                  <c:v>4.4349999999999996</c:v>
                </c:pt>
                <c:pt idx="309">
                  <c:v>4.4240000000000004</c:v>
                </c:pt>
                <c:pt idx="310">
                  <c:v>4.3620000000000001</c:v>
                </c:pt>
                <c:pt idx="311">
                  <c:v>4.3710000000000004</c:v>
                </c:pt>
                <c:pt idx="312">
                  <c:v>4.4119999999999999</c:v>
                </c:pt>
                <c:pt idx="313">
                  <c:v>4.3689999999999998</c:v>
                </c:pt>
                <c:pt idx="314">
                  <c:v>4.3410000000000002</c:v>
                </c:pt>
                <c:pt idx="315">
                  <c:v>4.3689999999999998</c:v>
                </c:pt>
                <c:pt idx="316">
                  <c:v>4.4909999999999997</c:v>
                </c:pt>
                <c:pt idx="317">
                  <c:v>4.5990000000000002</c:v>
                </c:pt>
                <c:pt idx="318">
                  <c:v>4.6890000000000001</c:v>
                </c:pt>
                <c:pt idx="319">
                  <c:v>4.6760000000000002</c:v>
                </c:pt>
                <c:pt idx="320">
                  <c:v>4.72</c:v>
                </c:pt>
                <c:pt idx="321">
                  <c:v>4.74</c:v>
                </c:pt>
                <c:pt idx="322">
                  <c:v>4.7320000000000002</c:v>
                </c:pt>
                <c:pt idx="323">
                  <c:v>4.6399999999999997</c:v>
                </c:pt>
                <c:pt idx="324">
                  <c:v>4.7039999999999997</c:v>
                </c:pt>
                <c:pt idx="325">
                  <c:v>4.8209999999999997</c:v>
                </c:pt>
                <c:pt idx="326">
                  <c:v>4.8810000000000002</c:v>
                </c:pt>
                <c:pt idx="327">
                  <c:v>4.9390000000000001</c:v>
                </c:pt>
                <c:pt idx="328">
                  <c:v>4.8979999999999997</c:v>
                </c:pt>
                <c:pt idx="329">
                  <c:v>4.8769999999999998</c:v>
                </c:pt>
                <c:pt idx="330">
                  <c:v>4.9270000000000005</c:v>
                </c:pt>
                <c:pt idx="331">
                  <c:v>4.9950000000000001</c:v>
                </c:pt>
                <c:pt idx="332">
                  <c:v>4.9489999999999998</c:v>
                </c:pt>
                <c:pt idx="333">
                  <c:v>4.9349999999999996</c:v>
                </c:pt>
                <c:pt idx="334">
                  <c:v>4.9020000000000001</c:v>
                </c:pt>
                <c:pt idx="335">
                  <c:v>4.9950000000000001</c:v>
                </c:pt>
                <c:pt idx="336">
                  <c:v>5.149</c:v>
                </c:pt>
                <c:pt idx="337">
                  <c:v>5.2510000000000003</c:v>
                </c:pt>
                <c:pt idx="338">
                  <c:v>5.1470000000000002</c:v>
                </c:pt>
                <c:pt idx="339">
                  <c:v>5.1639999999999997</c:v>
                </c:pt>
                <c:pt idx="340">
                  <c:v>5.0789999999999997</c:v>
                </c:pt>
                <c:pt idx="341">
                  <c:v>5.0659999999999998</c:v>
                </c:pt>
                <c:pt idx="342">
                  <c:v>4.992</c:v>
                </c:pt>
                <c:pt idx="343">
                  <c:v>4.899</c:v>
                </c:pt>
                <c:pt idx="344">
                  <c:v>4.9550000000000001</c:v>
                </c:pt>
                <c:pt idx="345">
                  <c:v>4.8609999999999998</c:v>
                </c:pt>
                <c:pt idx="346">
                  <c:v>4.8550000000000004</c:v>
                </c:pt>
                <c:pt idx="347">
                  <c:v>4.7729999999999997</c:v>
                </c:pt>
                <c:pt idx="348">
                  <c:v>4.8040000000000003</c:v>
                </c:pt>
                <c:pt idx="349">
                  <c:v>4.8710000000000004</c:v>
                </c:pt>
                <c:pt idx="350">
                  <c:v>4.681</c:v>
                </c:pt>
                <c:pt idx="351">
                  <c:v>4.6900000000000004</c:v>
                </c:pt>
                <c:pt idx="352">
                  <c:v>4.7450000000000001</c:v>
                </c:pt>
                <c:pt idx="353">
                  <c:v>4.8730000000000002</c:v>
                </c:pt>
                <c:pt idx="354">
                  <c:v>4.8739999999999997</c:v>
                </c:pt>
                <c:pt idx="355">
                  <c:v>4.75</c:v>
                </c:pt>
                <c:pt idx="356">
                  <c:v>4.83</c:v>
                </c:pt>
                <c:pt idx="357">
                  <c:v>4.7450000000000001</c:v>
                </c:pt>
                <c:pt idx="358">
                  <c:v>4.7759999999999998</c:v>
                </c:pt>
                <c:pt idx="359">
                  <c:v>4.74</c:v>
                </c:pt>
                <c:pt idx="360">
                  <c:v>4.524</c:v>
                </c:pt>
                <c:pt idx="361">
                  <c:v>4.6779999999999999</c:v>
                </c:pt>
                <c:pt idx="362">
                  <c:v>4.7290000000000001</c:v>
                </c:pt>
                <c:pt idx="363">
                  <c:v>4.7249999999999996</c:v>
                </c:pt>
                <c:pt idx="364">
                  <c:v>4.8220000000000001</c:v>
                </c:pt>
                <c:pt idx="365">
                  <c:v>4.7679999999999998</c:v>
                </c:pt>
                <c:pt idx="366">
                  <c:v>4.8849999999999998</c:v>
                </c:pt>
                <c:pt idx="367">
                  <c:v>4.9290000000000003</c:v>
                </c:pt>
                <c:pt idx="368">
                  <c:v>4.9749999999999996</c:v>
                </c:pt>
                <c:pt idx="369">
                  <c:v>4.9430000000000005</c:v>
                </c:pt>
                <c:pt idx="370">
                  <c:v>4.9180000000000001</c:v>
                </c:pt>
                <c:pt idx="371">
                  <c:v>4.84</c:v>
                </c:pt>
                <c:pt idx="372">
                  <c:v>4.8079999999999998</c:v>
                </c:pt>
                <c:pt idx="373">
                  <c:v>4.5440000000000005</c:v>
                </c:pt>
                <c:pt idx="374">
                  <c:v>4.6559999999999997</c:v>
                </c:pt>
                <c:pt idx="375">
                  <c:v>4.5869999999999997</c:v>
                </c:pt>
                <c:pt idx="376">
                  <c:v>4.5979999999999999</c:v>
                </c:pt>
                <c:pt idx="377">
                  <c:v>4.5789999999999997</c:v>
                </c:pt>
                <c:pt idx="378">
                  <c:v>4.7389999999999999</c:v>
                </c:pt>
                <c:pt idx="379">
                  <c:v>4.758</c:v>
                </c:pt>
                <c:pt idx="380">
                  <c:v>4.6449999999999996</c:v>
                </c:pt>
                <c:pt idx="381">
                  <c:v>4.6630000000000003</c:v>
                </c:pt>
                <c:pt idx="382">
                  <c:v>4.6610000000000005</c:v>
                </c:pt>
                <c:pt idx="383">
                  <c:v>4.6959999999999997</c:v>
                </c:pt>
                <c:pt idx="384">
                  <c:v>4.8129999999999997</c:v>
                </c:pt>
                <c:pt idx="385">
                  <c:v>4.8460000000000001</c:v>
                </c:pt>
                <c:pt idx="386">
                  <c:v>4.9710000000000001</c:v>
                </c:pt>
                <c:pt idx="387">
                  <c:v>5.0010000000000003</c:v>
                </c:pt>
                <c:pt idx="388">
                  <c:v>5.032</c:v>
                </c:pt>
                <c:pt idx="389">
                  <c:v>4.9169999999999998</c:v>
                </c:pt>
                <c:pt idx="390">
                  <c:v>4.8680000000000003</c:v>
                </c:pt>
                <c:pt idx="391">
                  <c:v>4.9850000000000003</c:v>
                </c:pt>
                <c:pt idx="392">
                  <c:v>4.9190000000000005</c:v>
                </c:pt>
                <c:pt idx="393">
                  <c:v>4.766</c:v>
                </c:pt>
                <c:pt idx="394">
                  <c:v>4.5469999999999997</c:v>
                </c:pt>
                <c:pt idx="395">
                  <c:v>4.4530000000000003</c:v>
                </c:pt>
                <c:pt idx="396">
                  <c:v>4.4219999999999997</c:v>
                </c:pt>
                <c:pt idx="397">
                  <c:v>4.1470000000000002</c:v>
                </c:pt>
                <c:pt idx="398">
                  <c:v>4.2910000000000004</c:v>
                </c:pt>
                <c:pt idx="399">
                  <c:v>4.1530000000000005</c:v>
                </c:pt>
                <c:pt idx="400">
                  <c:v>3.8959999999999999</c:v>
                </c:pt>
                <c:pt idx="401">
                  <c:v>4.0449999999999999</c:v>
                </c:pt>
                <c:pt idx="402">
                  <c:v>4.0620000000000003</c:v>
                </c:pt>
                <c:pt idx="403">
                  <c:v>3.956</c:v>
                </c:pt>
                <c:pt idx="404">
                  <c:v>4.0760000000000005</c:v>
                </c:pt>
                <c:pt idx="405">
                  <c:v>4.2190000000000003</c:v>
                </c:pt>
                <c:pt idx="406">
                  <c:v>3.802</c:v>
                </c:pt>
                <c:pt idx="407">
                  <c:v>3.7570000000000001</c:v>
                </c:pt>
                <c:pt idx="408">
                  <c:v>3.64</c:v>
                </c:pt>
                <c:pt idx="409">
                  <c:v>3.4359999999999999</c:v>
                </c:pt>
                <c:pt idx="410">
                  <c:v>3.33</c:v>
                </c:pt>
                <c:pt idx="411">
                  <c:v>3.08</c:v>
                </c:pt>
                <c:pt idx="412">
                  <c:v>3.0369999999999999</c:v>
                </c:pt>
                <c:pt idx="413">
                  <c:v>3.1139999999999999</c:v>
                </c:pt>
                <c:pt idx="414">
                  <c:v>3.2890000000000001</c:v>
                </c:pt>
                <c:pt idx="415">
                  <c:v>3.1930000000000001</c:v>
                </c:pt>
                <c:pt idx="416">
                  <c:v>3.1219999999999999</c:v>
                </c:pt>
                <c:pt idx="417">
                  <c:v>2.734</c:v>
                </c:pt>
                <c:pt idx="418">
                  <c:v>2.5939999999999999</c:v>
                </c:pt>
                <c:pt idx="419">
                  <c:v>2.3450000000000002</c:v>
                </c:pt>
                <c:pt idx="420">
                  <c:v>2.2040000000000002</c:v>
                </c:pt>
                <c:pt idx="421">
                  <c:v>2.09</c:v>
                </c:pt>
                <c:pt idx="422">
                  <c:v>1.9350000000000001</c:v>
                </c:pt>
                <c:pt idx="423">
                  <c:v>1.913</c:v>
                </c:pt>
                <c:pt idx="424">
                  <c:v>1.9770000000000001</c:v>
                </c:pt>
                <c:pt idx="425">
                  <c:v>1.6420000000000001</c:v>
                </c:pt>
                <c:pt idx="426">
                  <c:v>1.506</c:v>
                </c:pt>
                <c:pt idx="427">
                  <c:v>1.417</c:v>
                </c:pt>
                <c:pt idx="428">
                  <c:v>1.538</c:v>
                </c:pt>
                <c:pt idx="429">
                  <c:v>1.675</c:v>
                </c:pt>
                <c:pt idx="430">
                  <c:v>1.831</c:v>
                </c:pt>
                <c:pt idx="431">
                  <c:v>1.738</c:v>
                </c:pt>
                <c:pt idx="432">
                  <c:v>2.1749999999999998</c:v>
                </c:pt>
                <c:pt idx="433">
                  <c:v>2.4249999999999998</c:v>
                </c:pt>
                <c:pt idx="434">
                  <c:v>2.4359999999999999</c:v>
                </c:pt>
                <c:pt idx="435">
                  <c:v>2.222</c:v>
                </c:pt>
                <c:pt idx="436">
                  <c:v>2.4420000000000002</c:v>
                </c:pt>
                <c:pt idx="437">
                  <c:v>2.42</c:v>
                </c:pt>
                <c:pt idx="438">
                  <c:v>2.6360000000000001</c:v>
                </c:pt>
                <c:pt idx="439">
                  <c:v>2.3839999999999999</c:v>
                </c:pt>
                <c:pt idx="440">
                  <c:v>3.0409999999999999</c:v>
                </c:pt>
                <c:pt idx="441">
                  <c:v>2.84</c:v>
                </c:pt>
                <c:pt idx="442">
                  <c:v>2.6549999999999998</c:v>
                </c:pt>
                <c:pt idx="443">
                  <c:v>2.52</c:v>
                </c:pt>
                <c:pt idx="444">
                  <c:v>2.5979999999999999</c:v>
                </c:pt>
                <c:pt idx="445">
                  <c:v>2.6120000000000001</c:v>
                </c:pt>
                <c:pt idx="446">
                  <c:v>2.714</c:v>
                </c:pt>
                <c:pt idx="447">
                  <c:v>2.5140000000000002</c:v>
                </c:pt>
                <c:pt idx="448">
                  <c:v>2.5070000000000001</c:v>
                </c:pt>
                <c:pt idx="449">
                  <c:v>2.3940000000000001</c:v>
                </c:pt>
                <c:pt idx="450">
                  <c:v>2.4119999999999999</c:v>
                </c:pt>
                <c:pt idx="451">
                  <c:v>2.3620000000000001</c:v>
                </c:pt>
                <c:pt idx="452">
                  <c:v>2.2440000000000002</c:v>
                </c:pt>
                <c:pt idx="453">
                  <c:v>2.2189999999999999</c:v>
                </c:pt>
                <c:pt idx="454">
                  <c:v>2.1510000000000002</c:v>
                </c:pt>
                <c:pt idx="455">
                  <c:v>1.996</c:v>
                </c:pt>
                <c:pt idx="456">
                  <c:v>1.627</c:v>
                </c:pt>
                <c:pt idx="457">
                  <c:v>1.595</c:v>
                </c:pt>
                <c:pt idx="458">
                  <c:v>1.6160000000000001</c:v>
                </c:pt>
                <c:pt idx="459">
                  <c:v>1.546</c:v>
                </c:pt>
                <c:pt idx="460">
                  <c:v>1.605</c:v>
                </c:pt>
                <c:pt idx="461">
                  <c:v>1.3360000000000001</c:v>
                </c:pt>
                <c:pt idx="462">
                  <c:v>1.2370000000000001</c:v>
                </c:pt>
                <c:pt idx="463">
                  <c:v>1.071</c:v>
                </c:pt>
                <c:pt idx="464">
                  <c:v>1.0449999999999999</c:v>
                </c:pt>
                <c:pt idx="465">
                  <c:v>0.93900000000000006</c:v>
                </c:pt>
                <c:pt idx="466">
                  <c:v>0.77100000000000002</c:v>
                </c:pt>
                <c:pt idx="467">
                  <c:v>0.72599999999999998</c:v>
                </c:pt>
                <c:pt idx="468">
                  <c:v>0.88700000000000001</c:v>
                </c:pt>
                <c:pt idx="469">
                  <c:v>0.88300000000000001</c:v>
                </c:pt>
                <c:pt idx="470">
                  <c:v>0.76700000000000002</c:v>
                </c:pt>
                <c:pt idx="471">
                  <c:v>0.71799999999999997</c:v>
                </c:pt>
                <c:pt idx="472">
                  <c:v>0.81</c:v>
                </c:pt>
                <c:pt idx="473">
                  <c:v>0.95200000000000007</c:v>
                </c:pt>
                <c:pt idx="474">
                  <c:v>0.98499999999999999</c:v>
                </c:pt>
                <c:pt idx="475">
                  <c:v>0.95300000000000007</c:v>
                </c:pt>
                <c:pt idx="476">
                  <c:v>0.94600000000000006</c:v>
                </c:pt>
                <c:pt idx="477">
                  <c:v>1.0149999999999999</c:v>
                </c:pt>
                <c:pt idx="478">
                  <c:v>0.91700000000000004</c:v>
                </c:pt>
                <c:pt idx="479">
                  <c:v>0.97</c:v>
                </c:pt>
                <c:pt idx="480">
                  <c:v>0.86899999999999999</c:v>
                </c:pt>
                <c:pt idx="481">
                  <c:v>0.86699999999999999</c:v>
                </c:pt>
                <c:pt idx="482">
                  <c:v>0.96899999999999997</c:v>
                </c:pt>
                <c:pt idx="483">
                  <c:v>0.94499999999999995</c:v>
                </c:pt>
                <c:pt idx="484">
                  <c:v>0.95800000000000007</c:v>
                </c:pt>
                <c:pt idx="485">
                  <c:v>0.95100000000000007</c:v>
                </c:pt>
                <c:pt idx="486">
                  <c:v>0.92100000000000004</c:v>
                </c:pt>
                <c:pt idx="487">
                  <c:v>0.98599999999999999</c:v>
                </c:pt>
                <c:pt idx="488">
                  <c:v>0.84899999999999998</c:v>
                </c:pt>
                <c:pt idx="489">
                  <c:v>0.88500000000000001</c:v>
                </c:pt>
                <c:pt idx="490">
                  <c:v>0.92200000000000004</c:v>
                </c:pt>
                <c:pt idx="491">
                  <c:v>1.32</c:v>
                </c:pt>
                <c:pt idx="492">
                  <c:v>1.2749999999999999</c:v>
                </c:pt>
                <c:pt idx="493">
                  <c:v>1.2170000000000001</c:v>
                </c:pt>
                <c:pt idx="494">
                  <c:v>1.0529999999999999</c:v>
                </c:pt>
                <c:pt idx="495">
                  <c:v>0.98699999999999999</c:v>
                </c:pt>
                <c:pt idx="496">
                  <c:v>0.89400000000000002</c:v>
                </c:pt>
                <c:pt idx="497">
                  <c:v>0.997</c:v>
                </c:pt>
                <c:pt idx="498">
                  <c:v>1.012</c:v>
                </c:pt>
                <c:pt idx="499">
                  <c:v>1.125</c:v>
                </c:pt>
                <c:pt idx="500">
                  <c:v>1.3109999999999999</c:v>
                </c:pt>
                <c:pt idx="501">
                  <c:v>1.0629999999999999</c:v>
                </c:pt>
                <c:pt idx="502">
                  <c:v>1.0880000000000001</c:v>
                </c:pt>
                <c:pt idx="503">
                  <c:v>1.022</c:v>
                </c:pt>
                <c:pt idx="504">
                  <c:v>0.92400000000000004</c:v>
                </c:pt>
                <c:pt idx="505">
                  <c:v>0.90500000000000003</c:v>
                </c:pt>
                <c:pt idx="506">
                  <c:v>1.0010000000000001</c:v>
                </c:pt>
                <c:pt idx="507">
                  <c:v>0.98199999999999998</c:v>
                </c:pt>
                <c:pt idx="508">
                  <c:v>0.871</c:v>
                </c:pt>
                <c:pt idx="509">
                  <c:v>0.96699999999999997</c:v>
                </c:pt>
                <c:pt idx="510">
                  <c:v>0.95900000000000007</c:v>
                </c:pt>
                <c:pt idx="511">
                  <c:v>1.008</c:v>
                </c:pt>
                <c:pt idx="512">
                  <c:v>0.83100000000000007</c:v>
                </c:pt>
                <c:pt idx="513">
                  <c:v>0.84399999999999997</c:v>
                </c:pt>
                <c:pt idx="514">
                  <c:v>0.80700000000000005</c:v>
                </c:pt>
                <c:pt idx="515">
                  <c:v>0.72399999999999998</c:v>
                </c:pt>
                <c:pt idx="516">
                  <c:v>0.67700000000000005</c:v>
                </c:pt>
                <c:pt idx="517">
                  <c:v>0.84199999999999997</c:v>
                </c:pt>
                <c:pt idx="518">
                  <c:v>0.80700000000000005</c:v>
                </c:pt>
                <c:pt idx="519">
                  <c:v>0.79200000000000004</c:v>
                </c:pt>
                <c:pt idx="520">
                  <c:v>0.96599999999999997</c:v>
                </c:pt>
                <c:pt idx="521">
                  <c:v>1.141</c:v>
                </c:pt>
                <c:pt idx="522">
                  <c:v>0.98</c:v>
                </c:pt>
                <c:pt idx="523">
                  <c:v>0.873</c:v>
                </c:pt>
                <c:pt idx="524">
                  <c:v>0.79400000000000004</c:v>
                </c:pt>
                <c:pt idx="525">
                  <c:v>0.81600000000000006</c:v>
                </c:pt>
                <c:pt idx="526">
                  <c:v>0.76700000000000002</c:v>
                </c:pt>
                <c:pt idx="527">
                  <c:v>0.83</c:v>
                </c:pt>
                <c:pt idx="528">
                  <c:v>0.91800000000000004</c:v>
                </c:pt>
                <c:pt idx="529">
                  <c:v>0.81</c:v>
                </c:pt>
                <c:pt idx="530">
                  <c:v>0.89400000000000002</c:v>
                </c:pt>
                <c:pt idx="531">
                  <c:v>0.95300000000000007</c:v>
                </c:pt>
                <c:pt idx="532">
                  <c:v>0.99299999999999999</c:v>
                </c:pt>
                <c:pt idx="533">
                  <c:v>1.0049999999999999</c:v>
                </c:pt>
                <c:pt idx="534">
                  <c:v>1.0509999999999999</c:v>
                </c:pt>
                <c:pt idx="535">
                  <c:v>1.06</c:v>
                </c:pt>
                <c:pt idx="536">
                  <c:v>0.94900000000000007</c:v>
                </c:pt>
                <c:pt idx="537">
                  <c:v>1.0640000000000001</c:v>
                </c:pt>
                <c:pt idx="538">
                  <c:v>0.96</c:v>
                </c:pt>
                <c:pt idx="539">
                  <c:v>0.81700000000000006</c:v>
                </c:pt>
                <c:pt idx="540">
                  <c:v>0.78100000000000003</c:v>
                </c:pt>
                <c:pt idx="541">
                  <c:v>0.76100000000000001</c:v>
                </c:pt>
                <c:pt idx="542">
                  <c:v>0.77300000000000002</c:v>
                </c:pt>
                <c:pt idx="543">
                  <c:v>0.72199999999999998</c:v>
                </c:pt>
                <c:pt idx="544">
                  <c:v>0.73199999999999998</c:v>
                </c:pt>
                <c:pt idx="545">
                  <c:v>0.71099999999999997</c:v>
                </c:pt>
                <c:pt idx="546">
                  <c:v>0.621</c:v>
                </c:pt>
                <c:pt idx="547">
                  <c:v>0.624</c:v>
                </c:pt>
                <c:pt idx="548">
                  <c:v>0.63100000000000001</c:v>
                </c:pt>
                <c:pt idx="549">
                  <c:v>0.58799999999999997</c:v>
                </c:pt>
                <c:pt idx="550">
                  <c:v>0.58199999999999996</c:v>
                </c:pt>
                <c:pt idx="551">
                  <c:v>0.55100000000000005</c:v>
                </c:pt>
                <c:pt idx="552">
                  <c:v>0.504</c:v>
                </c:pt>
                <c:pt idx="553">
                  <c:v>0.52900000000000003</c:v>
                </c:pt>
                <c:pt idx="554">
                  <c:v>0.49399999999999999</c:v>
                </c:pt>
                <c:pt idx="555">
                  <c:v>0.52900000000000003</c:v>
                </c:pt>
                <c:pt idx="556">
                  <c:v>0.51800000000000002</c:v>
                </c:pt>
                <c:pt idx="557">
                  <c:v>0.56900000000000006</c:v>
                </c:pt>
                <c:pt idx="558">
                  <c:v>0.46400000000000002</c:v>
                </c:pt>
                <c:pt idx="559">
                  <c:v>0.442</c:v>
                </c:pt>
                <c:pt idx="560">
                  <c:v>0.41799999999999998</c:v>
                </c:pt>
                <c:pt idx="561">
                  <c:v>0.34700000000000003</c:v>
                </c:pt>
                <c:pt idx="562">
                  <c:v>0.36199999999999999</c:v>
                </c:pt>
                <c:pt idx="563">
                  <c:v>0.35699999999999998</c:v>
                </c:pt>
                <c:pt idx="564">
                  <c:v>0.32800000000000001</c:v>
                </c:pt>
                <c:pt idx="565">
                  <c:v>0.37</c:v>
                </c:pt>
                <c:pt idx="566">
                  <c:v>0.50600000000000001</c:v>
                </c:pt>
                <c:pt idx="567">
                  <c:v>0.51</c:v>
                </c:pt>
                <c:pt idx="568">
                  <c:v>0.51400000000000001</c:v>
                </c:pt>
                <c:pt idx="569">
                  <c:v>0.47600000000000003</c:v>
                </c:pt>
                <c:pt idx="570">
                  <c:v>0.628</c:v>
                </c:pt>
                <c:pt idx="571">
                  <c:v>0.60499999999999998</c:v>
                </c:pt>
                <c:pt idx="572">
                  <c:v>0.65600000000000003</c:v>
                </c:pt>
                <c:pt idx="573">
                  <c:v>0.59099999999999997</c:v>
                </c:pt>
                <c:pt idx="574">
                  <c:v>0.60199999999999998</c:v>
                </c:pt>
                <c:pt idx="575">
                  <c:v>0.58499999999999996</c:v>
                </c:pt>
                <c:pt idx="576">
                  <c:v>0.625</c:v>
                </c:pt>
                <c:pt idx="577">
                  <c:v>0.53500000000000003</c:v>
                </c:pt>
                <c:pt idx="578">
                  <c:v>0.76200000000000001</c:v>
                </c:pt>
                <c:pt idx="579">
                  <c:v>0.83599999999999997</c:v>
                </c:pt>
                <c:pt idx="580">
                  <c:v>0.76400000000000001</c:v>
                </c:pt>
                <c:pt idx="581">
                  <c:v>0.70000000000000007</c:v>
                </c:pt>
                <c:pt idx="582">
                  <c:v>0.68700000000000006</c:v>
                </c:pt>
                <c:pt idx="583">
                  <c:v>0.64</c:v>
                </c:pt>
                <c:pt idx="584">
                  <c:v>0.59099999999999997</c:v>
                </c:pt>
                <c:pt idx="585">
                  <c:v>0.746</c:v>
                </c:pt>
                <c:pt idx="586">
                  <c:v>0.80400000000000005</c:v>
                </c:pt>
                <c:pt idx="587">
                  <c:v>0.81300000000000006</c:v>
                </c:pt>
                <c:pt idx="588">
                  <c:v>0.69200000000000006</c:v>
                </c:pt>
                <c:pt idx="589">
                  <c:v>0.65900000000000003</c:v>
                </c:pt>
                <c:pt idx="590">
                  <c:v>0.56700000000000006</c:v>
                </c:pt>
                <c:pt idx="591">
                  <c:v>0.55200000000000005</c:v>
                </c:pt>
                <c:pt idx="592">
                  <c:v>0.54300000000000004</c:v>
                </c:pt>
                <c:pt idx="593">
                  <c:v>0.51800000000000002</c:v>
                </c:pt>
                <c:pt idx="594">
                  <c:v>0.46</c:v>
                </c:pt>
                <c:pt idx="595">
                  <c:v>0.436</c:v>
                </c:pt>
                <c:pt idx="596">
                  <c:v>0.40300000000000002</c:v>
                </c:pt>
                <c:pt idx="597">
                  <c:v>0.38600000000000001</c:v>
                </c:pt>
                <c:pt idx="598">
                  <c:v>0.33600000000000002</c:v>
                </c:pt>
                <c:pt idx="599">
                  <c:v>0.48499999999999999</c:v>
                </c:pt>
                <c:pt idx="600">
                  <c:v>0.39</c:v>
                </c:pt>
                <c:pt idx="601">
                  <c:v>0.35799999999999998</c:v>
                </c:pt>
                <c:pt idx="602">
                  <c:v>0.39</c:v>
                </c:pt>
                <c:pt idx="603">
                  <c:v>0.35799999999999998</c:v>
                </c:pt>
                <c:pt idx="604">
                  <c:v>0.29499999999999998</c:v>
                </c:pt>
                <c:pt idx="605">
                  <c:v>0.183</c:v>
                </c:pt>
                <c:pt idx="606">
                  <c:v>0.20500000000000002</c:v>
                </c:pt>
                <c:pt idx="607">
                  <c:v>0.19500000000000001</c:v>
                </c:pt>
                <c:pt idx="608">
                  <c:v>0.21099999999999999</c:v>
                </c:pt>
                <c:pt idx="609">
                  <c:v>0.17200000000000001</c:v>
                </c:pt>
                <c:pt idx="610">
                  <c:v>0.18099999999999999</c:v>
                </c:pt>
                <c:pt idx="611">
                  <c:v>0.222</c:v>
                </c:pt>
                <c:pt idx="612">
                  <c:v>0.26400000000000001</c:v>
                </c:pt>
                <c:pt idx="613">
                  <c:v>0.29199999999999998</c:v>
                </c:pt>
                <c:pt idx="614">
                  <c:v>0.26900000000000002</c:v>
                </c:pt>
                <c:pt idx="615">
                  <c:v>0.27900000000000003</c:v>
                </c:pt>
                <c:pt idx="616">
                  <c:v>0.28000000000000003</c:v>
                </c:pt>
                <c:pt idx="617">
                  <c:v>0.22600000000000001</c:v>
                </c:pt>
                <c:pt idx="618">
                  <c:v>0.25</c:v>
                </c:pt>
                <c:pt idx="619">
                  <c:v>0.28999999999999998</c:v>
                </c:pt>
                <c:pt idx="620">
                  <c:v>0.28200000000000003</c:v>
                </c:pt>
                <c:pt idx="621">
                  <c:v>0.25800000000000001</c:v>
                </c:pt>
                <c:pt idx="622">
                  <c:v>0.22600000000000001</c:v>
                </c:pt>
                <c:pt idx="623">
                  <c:v>0.23400000000000001</c:v>
                </c:pt>
                <c:pt idx="624">
                  <c:v>0.28200000000000003</c:v>
                </c:pt>
                <c:pt idx="625">
                  <c:v>0.23300000000000001</c:v>
                </c:pt>
                <c:pt idx="626">
                  <c:v>0.26</c:v>
                </c:pt>
                <c:pt idx="627">
                  <c:v>0.22900000000000001</c:v>
                </c:pt>
                <c:pt idx="628">
                  <c:v>0.246</c:v>
                </c:pt>
                <c:pt idx="629">
                  <c:v>0.215</c:v>
                </c:pt>
                <c:pt idx="630">
                  <c:v>0.24199999999999999</c:v>
                </c:pt>
                <c:pt idx="631">
                  <c:v>0.27400000000000002</c:v>
                </c:pt>
                <c:pt idx="632">
                  <c:v>0.28999999999999998</c:v>
                </c:pt>
                <c:pt idx="633">
                  <c:v>0.29899999999999999</c:v>
                </c:pt>
                <c:pt idx="634">
                  <c:v>0.28100000000000003</c:v>
                </c:pt>
                <c:pt idx="635">
                  <c:v>0.32100000000000001</c:v>
                </c:pt>
                <c:pt idx="636">
                  <c:v>0.36199999999999999</c:v>
                </c:pt>
                <c:pt idx="637">
                  <c:v>0.35499999999999998</c:v>
                </c:pt>
                <c:pt idx="638">
                  <c:v>0.34800000000000003</c:v>
                </c:pt>
                <c:pt idx="639">
                  <c:v>0.32900000000000001</c:v>
                </c:pt>
                <c:pt idx="640">
                  <c:v>0.27300000000000002</c:v>
                </c:pt>
                <c:pt idx="641">
                  <c:v>0.27400000000000002</c:v>
                </c:pt>
                <c:pt idx="642">
                  <c:v>0.26600000000000001</c:v>
                </c:pt>
                <c:pt idx="643">
                  <c:v>0.25700000000000001</c:v>
                </c:pt>
                <c:pt idx="644">
                  <c:v>0.26500000000000001</c:v>
                </c:pt>
                <c:pt idx="645">
                  <c:v>0.29799999999999999</c:v>
                </c:pt>
                <c:pt idx="646">
                  <c:v>0.29799999999999999</c:v>
                </c:pt>
                <c:pt idx="647">
                  <c:v>0.25700000000000001</c:v>
                </c:pt>
                <c:pt idx="648">
                  <c:v>0.27500000000000002</c:v>
                </c:pt>
                <c:pt idx="649">
                  <c:v>0.28200000000000003</c:v>
                </c:pt>
                <c:pt idx="650">
                  <c:v>0.30599999999999999</c:v>
                </c:pt>
                <c:pt idx="651">
                  <c:v>0.315</c:v>
                </c:pt>
                <c:pt idx="652">
                  <c:v>0.27300000000000002</c:v>
                </c:pt>
                <c:pt idx="653">
                  <c:v>0.25700000000000001</c:v>
                </c:pt>
                <c:pt idx="654">
                  <c:v>0.20899999999999999</c:v>
                </c:pt>
                <c:pt idx="655">
                  <c:v>0.26600000000000001</c:v>
                </c:pt>
                <c:pt idx="656">
                  <c:v>0.24299999999999999</c:v>
                </c:pt>
                <c:pt idx="657">
                  <c:v>0.26800000000000002</c:v>
                </c:pt>
                <c:pt idx="658">
                  <c:v>0.29399999999999998</c:v>
                </c:pt>
                <c:pt idx="659">
                  <c:v>0.27100000000000002</c:v>
                </c:pt>
                <c:pt idx="660">
                  <c:v>0.23100000000000001</c:v>
                </c:pt>
                <c:pt idx="661">
                  <c:v>0.25700000000000001</c:v>
                </c:pt>
                <c:pt idx="662">
                  <c:v>0.25700000000000001</c:v>
                </c:pt>
                <c:pt idx="663">
                  <c:v>0.26600000000000001</c:v>
                </c:pt>
                <c:pt idx="664">
                  <c:v>0.24099999999999999</c:v>
                </c:pt>
                <c:pt idx="665">
                  <c:v>0.26600000000000001</c:v>
                </c:pt>
                <c:pt idx="666">
                  <c:v>0.26600000000000001</c:v>
                </c:pt>
                <c:pt idx="667">
                  <c:v>0.29899999999999999</c:v>
                </c:pt>
                <c:pt idx="668">
                  <c:v>0.29899999999999999</c:v>
                </c:pt>
                <c:pt idx="669">
                  <c:v>0.28999999999999998</c:v>
                </c:pt>
                <c:pt idx="670">
                  <c:v>0.26600000000000001</c:v>
                </c:pt>
                <c:pt idx="671">
                  <c:v>0.24199999999999999</c:v>
                </c:pt>
                <c:pt idx="672">
                  <c:v>0.28100000000000003</c:v>
                </c:pt>
                <c:pt idx="673">
                  <c:v>0.25</c:v>
                </c:pt>
                <c:pt idx="674">
                  <c:v>0.24199999999999999</c:v>
                </c:pt>
                <c:pt idx="675">
                  <c:v>0.24199999999999999</c:v>
                </c:pt>
                <c:pt idx="676">
                  <c:v>0.26600000000000001</c:v>
                </c:pt>
                <c:pt idx="677">
                  <c:v>0.25</c:v>
                </c:pt>
                <c:pt idx="678">
                  <c:v>0.26800000000000002</c:v>
                </c:pt>
                <c:pt idx="679">
                  <c:v>0.253</c:v>
                </c:pt>
                <c:pt idx="680">
                  <c:v>0.254</c:v>
                </c:pt>
                <c:pt idx="681">
                  <c:v>0.28000000000000003</c:v>
                </c:pt>
                <c:pt idx="682">
                  <c:v>0.26600000000000001</c:v>
                </c:pt>
                <c:pt idx="683">
                  <c:v>0.25800000000000001</c:v>
                </c:pt>
                <c:pt idx="684">
                  <c:v>0.27600000000000002</c:v>
                </c:pt>
                <c:pt idx="685">
                  <c:v>0.25</c:v>
                </c:pt>
                <c:pt idx="686">
                  <c:v>0.23400000000000001</c:v>
                </c:pt>
                <c:pt idx="687">
                  <c:v>0.25700000000000001</c:v>
                </c:pt>
                <c:pt idx="688">
                  <c:v>0.249</c:v>
                </c:pt>
                <c:pt idx="689">
                  <c:v>0.249</c:v>
                </c:pt>
                <c:pt idx="690">
                  <c:v>0.249</c:v>
                </c:pt>
                <c:pt idx="691">
                  <c:v>0.22900000000000001</c:v>
                </c:pt>
                <c:pt idx="692">
                  <c:v>0.22500000000000001</c:v>
                </c:pt>
                <c:pt idx="693">
                  <c:v>0.23300000000000001</c:v>
                </c:pt>
                <c:pt idx="694">
                  <c:v>0.20899999999999999</c:v>
                </c:pt>
                <c:pt idx="695">
                  <c:v>0.219</c:v>
                </c:pt>
                <c:pt idx="696">
                  <c:v>0.24399999999999999</c:v>
                </c:pt>
                <c:pt idx="697">
                  <c:v>0.245</c:v>
                </c:pt>
                <c:pt idx="698">
                  <c:v>0.246</c:v>
                </c:pt>
                <c:pt idx="699">
                  <c:v>0.29699999999999999</c:v>
                </c:pt>
                <c:pt idx="700">
                  <c:v>0.30499999999999999</c:v>
                </c:pt>
                <c:pt idx="701">
                  <c:v>0.26600000000000001</c:v>
                </c:pt>
                <c:pt idx="702">
                  <c:v>0.36299999999999999</c:v>
                </c:pt>
                <c:pt idx="703">
                  <c:v>0.33900000000000002</c:v>
                </c:pt>
                <c:pt idx="704">
                  <c:v>0.40600000000000003</c:v>
                </c:pt>
                <c:pt idx="705">
                  <c:v>0.35299999999999998</c:v>
                </c:pt>
                <c:pt idx="706">
                  <c:v>0.307</c:v>
                </c:pt>
                <c:pt idx="707">
                  <c:v>0.3</c:v>
                </c:pt>
                <c:pt idx="708">
                  <c:v>0.29699999999999999</c:v>
                </c:pt>
                <c:pt idx="709">
                  <c:v>0.30499999999999999</c:v>
                </c:pt>
                <c:pt idx="710">
                  <c:v>0.34600000000000003</c:v>
                </c:pt>
                <c:pt idx="711">
                  <c:v>0.379</c:v>
                </c:pt>
                <c:pt idx="712">
                  <c:v>0.373</c:v>
                </c:pt>
                <c:pt idx="713">
                  <c:v>0.46100000000000002</c:v>
                </c:pt>
                <c:pt idx="714">
                  <c:v>0.436</c:v>
                </c:pt>
                <c:pt idx="715">
                  <c:v>0.33400000000000002</c:v>
                </c:pt>
                <c:pt idx="716">
                  <c:v>0.317</c:v>
                </c:pt>
                <c:pt idx="717">
                  <c:v>0.32900000000000001</c:v>
                </c:pt>
                <c:pt idx="718">
                  <c:v>0.33800000000000002</c:v>
                </c:pt>
                <c:pt idx="719">
                  <c:v>0.315</c:v>
                </c:pt>
                <c:pt idx="720">
                  <c:v>0.29899999999999999</c:v>
                </c:pt>
                <c:pt idx="721">
                  <c:v>0.29899999999999999</c:v>
                </c:pt>
                <c:pt idx="722">
                  <c:v>0.314</c:v>
                </c:pt>
                <c:pt idx="723">
                  <c:v>0.28999999999999998</c:v>
                </c:pt>
                <c:pt idx="724">
                  <c:v>0.28200000000000003</c:v>
                </c:pt>
                <c:pt idx="725">
                  <c:v>0.27500000000000002</c:v>
                </c:pt>
                <c:pt idx="726">
                  <c:v>0.30599999999999999</c:v>
                </c:pt>
                <c:pt idx="727">
                  <c:v>0.32200000000000001</c:v>
                </c:pt>
                <c:pt idx="728">
                  <c:v>0.34700000000000003</c:v>
                </c:pt>
                <c:pt idx="729">
                  <c:v>0.36499999999999999</c:v>
                </c:pt>
                <c:pt idx="730">
                  <c:v>0.39300000000000002</c:v>
                </c:pt>
                <c:pt idx="731">
                  <c:v>0.378</c:v>
                </c:pt>
                <c:pt idx="732">
                  <c:v>0.379</c:v>
                </c:pt>
                <c:pt idx="733">
                  <c:v>0.34800000000000003</c:v>
                </c:pt>
                <c:pt idx="734">
                  <c:v>0.308</c:v>
                </c:pt>
                <c:pt idx="735">
                  <c:v>0.30399999999999999</c:v>
                </c:pt>
                <c:pt idx="736">
                  <c:v>0.31900000000000001</c:v>
                </c:pt>
                <c:pt idx="737">
                  <c:v>0.31900000000000001</c:v>
                </c:pt>
                <c:pt idx="738">
                  <c:v>0.30199999999999999</c:v>
                </c:pt>
                <c:pt idx="739">
                  <c:v>0.36799999999999999</c:v>
                </c:pt>
                <c:pt idx="740">
                  <c:v>0.33700000000000002</c:v>
                </c:pt>
                <c:pt idx="741">
                  <c:v>0.436</c:v>
                </c:pt>
                <c:pt idx="742">
                  <c:v>0.41300000000000003</c:v>
                </c:pt>
                <c:pt idx="743">
                  <c:v>0.41400000000000003</c:v>
                </c:pt>
                <c:pt idx="744">
                  <c:v>0.35799999999999998</c:v>
                </c:pt>
                <c:pt idx="745">
                  <c:v>0.39800000000000002</c:v>
                </c:pt>
                <c:pt idx="746">
                  <c:v>0.39</c:v>
                </c:pt>
                <c:pt idx="747">
                  <c:v>0.42899999999999999</c:v>
                </c:pt>
                <c:pt idx="748">
                  <c:v>0.38200000000000001</c:v>
                </c:pt>
                <c:pt idx="749">
                  <c:v>0.36599999999999999</c:v>
                </c:pt>
                <c:pt idx="750">
                  <c:v>0.34200000000000003</c:v>
                </c:pt>
                <c:pt idx="751">
                  <c:v>0.33300000000000002</c:v>
                </c:pt>
                <c:pt idx="752">
                  <c:v>0.40600000000000003</c:v>
                </c:pt>
                <c:pt idx="753">
                  <c:v>0.45400000000000001</c:v>
                </c:pt>
                <c:pt idx="754">
                  <c:v>0.46300000000000002</c:v>
                </c:pt>
                <c:pt idx="755">
                  <c:v>0.43099999999999999</c:v>
                </c:pt>
                <c:pt idx="756">
                  <c:v>0.51500000000000001</c:v>
                </c:pt>
                <c:pt idx="757">
                  <c:v>0.45100000000000001</c:v>
                </c:pt>
                <c:pt idx="758">
                  <c:v>0.48299999999999998</c:v>
                </c:pt>
                <c:pt idx="759">
                  <c:v>0.49099999999999999</c:v>
                </c:pt>
                <c:pt idx="760">
                  <c:v>0.47500000000000003</c:v>
                </c:pt>
                <c:pt idx="761">
                  <c:v>0.435</c:v>
                </c:pt>
                <c:pt idx="762">
                  <c:v>0.41100000000000003</c:v>
                </c:pt>
                <c:pt idx="763">
                  <c:v>0.49099999999999999</c:v>
                </c:pt>
                <c:pt idx="764">
                  <c:v>0.46600000000000003</c:v>
                </c:pt>
                <c:pt idx="765">
                  <c:v>0.51500000000000001</c:v>
                </c:pt>
                <c:pt idx="766">
                  <c:v>0.56300000000000006</c:v>
                </c:pt>
                <c:pt idx="767">
                  <c:v>0.57200000000000006</c:v>
                </c:pt>
                <c:pt idx="768">
                  <c:v>0.55600000000000005</c:v>
                </c:pt>
                <c:pt idx="769">
                  <c:v>0.57200000000000006</c:v>
                </c:pt>
                <c:pt idx="770">
                  <c:v>0.44400000000000001</c:v>
                </c:pt>
                <c:pt idx="771">
                  <c:v>0.379</c:v>
                </c:pt>
                <c:pt idx="772">
                  <c:v>0.39400000000000002</c:v>
                </c:pt>
                <c:pt idx="773">
                  <c:v>0.46700000000000003</c:v>
                </c:pt>
                <c:pt idx="774">
                  <c:v>0.503</c:v>
                </c:pt>
                <c:pt idx="775">
                  <c:v>0.51200000000000001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359488"/>
        <c:axId val="177374720"/>
      </c:lineChart>
      <c:dateAx>
        <c:axId val="177359488"/>
        <c:scaling>
          <c:orientation val="minMax"/>
        </c:scaling>
        <c:delete val="0"/>
        <c:axPos val="b"/>
        <c:numFmt formatCode="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177374720"/>
        <c:crossesAt val="0"/>
        <c:auto val="1"/>
        <c:lblOffset val="100"/>
        <c:baseTimeUnit val="days"/>
        <c:majorUnit val="1"/>
        <c:majorTimeUnit val="years"/>
        <c:minorUnit val="12"/>
        <c:minorTimeUnit val="months"/>
      </c:dateAx>
      <c:valAx>
        <c:axId val="177374720"/>
        <c:scaling>
          <c:orientation val="minMax"/>
          <c:max val="7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177359488"/>
        <c:crosses val="autoZero"/>
        <c:crossBetween val="between"/>
        <c:majorUnit val="1"/>
        <c:minorUnit val="1"/>
      </c:valAx>
      <c:spPr>
        <a:noFill/>
        <a:ln w="127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8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fr-FR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291666666666664E-2"/>
          <c:y val="9.274873524451939E-2"/>
          <c:w val="0.8833333333333333"/>
          <c:h val="0.76728499156829677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'F2'!$AV$7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FFCC99"/>
            </a:solidFill>
            <a:ln w="25400">
              <a:noFill/>
            </a:ln>
          </c:spPr>
          <c:invertIfNegative val="0"/>
          <c:cat>
            <c:strRef>
              <c:f>'F2'!$AN$8:$AN$25</c:f>
              <c:strCache>
                <c:ptCount val="18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14e</c:v>
                </c:pt>
              </c:strCache>
            </c:strRef>
          </c:cat>
          <c:val>
            <c:numRef>
              <c:f>'F2'!$AV$8:$AV$25</c:f>
              <c:numCache>
                <c:formatCode>0.00</c:formatCode>
                <c:ptCount val="18"/>
                <c:pt idx="0">
                  <c:v>-1.6</c:v>
                </c:pt>
                <c:pt idx="1">
                  <c:v>-0.4</c:v>
                </c:pt>
                <c:pt idx="2">
                  <c:v>0</c:v>
                </c:pt>
                <c:pt idx="3">
                  <c:v>0.8</c:v>
                </c:pt>
                <c:pt idx="4">
                  <c:v>-1.4000000000000001</c:v>
                </c:pt>
                <c:pt idx="5">
                  <c:v>-4.8000000000000007</c:v>
                </c:pt>
                <c:pt idx="6">
                  <c:v>-5.9</c:v>
                </c:pt>
                <c:pt idx="7">
                  <c:v>-5.5</c:v>
                </c:pt>
                <c:pt idx="8">
                  <c:v>-4.2</c:v>
                </c:pt>
                <c:pt idx="9">
                  <c:v>-3.1</c:v>
                </c:pt>
                <c:pt idx="10">
                  <c:v>-3.7</c:v>
                </c:pt>
                <c:pt idx="11">
                  <c:v>-7.2</c:v>
                </c:pt>
                <c:pt idx="12">
                  <c:v>-12.8</c:v>
                </c:pt>
                <c:pt idx="13">
                  <c:v>-12.200000000000001</c:v>
                </c:pt>
                <c:pt idx="14">
                  <c:v>-10.700000000000001</c:v>
                </c:pt>
                <c:pt idx="15">
                  <c:v>-8.1</c:v>
                </c:pt>
                <c:pt idx="16">
                  <c:v>-4.9000000000000004</c:v>
                </c:pt>
                <c:pt idx="17">
                  <c:v>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80226304"/>
        <c:axId val="180236288"/>
      </c:barChart>
      <c:lineChart>
        <c:grouping val="standard"/>
        <c:varyColors val="0"/>
        <c:ser>
          <c:idx val="0"/>
          <c:order val="1"/>
          <c:tx>
            <c:strRef>
              <c:f>'F2'!$BB$7</c:f>
              <c:strCache>
                <c:ptCount val="1"/>
                <c:pt idx="0">
                  <c:v>US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strRef>
              <c:f>'F2'!$AN$8:$AN$25</c:f>
              <c:strCache>
                <c:ptCount val="18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14e</c:v>
                </c:pt>
              </c:strCache>
            </c:strRef>
          </c:cat>
          <c:val>
            <c:numRef>
              <c:f>'F2'!$BB$8:$BB$25</c:f>
              <c:numCache>
                <c:formatCode>0.00</c:formatCode>
                <c:ptCount val="18"/>
                <c:pt idx="0">
                  <c:v>65.272300000000001</c:v>
                </c:pt>
                <c:pt idx="1">
                  <c:v>62.128700000000002</c:v>
                </c:pt>
                <c:pt idx="2">
                  <c:v>58.553600000000003</c:v>
                </c:pt>
                <c:pt idx="3">
                  <c:v>52.735200000000006</c:v>
                </c:pt>
                <c:pt idx="4">
                  <c:v>52.715900000000005</c:v>
                </c:pt>
                <c:pt idx="5">
                  <c:v>55.080000000000005</c:v>
                </c:pt>
                <c:pt idx="6">
                  <c:v>58.251800000000003</c:v>
                </c:pt>
                <c:pt idx="7">
                  <c:v>65.238600000000005</c:v>
                </c:pt>
                <c:pt idx="8">
                  <c:v>64.647400000000005</c:v>
                </c:pt>
                <c:pt idx="9">
                  <c:v>63.4056</c:v>
                </c:pt>
                <c:pt idx="10">
                  <c:v>63.776700000000005</c:v>
                </c:pt>
                <c:pt idx="11">
                  <c:v>72.603999999999999</c:v>
                </c:pt>
                <c:pt idx="12">
                  <c:v>85.811700000000002</c:v>
                </c:pt>
                <c:pt idx="13">
                  <c:v>94.560100000000006</c:v>
                </c:pt>
                <c:pt idx="14">
                  <c:v>98.759200000000007</c:v>
                </c:pt>
                <c:pt idx="15">
                  <c:v>102.1276</c:v>
                </c:pt>
                <c:pt idx="16">
                  <c:v>104.29860000000001</c:v>
                </c:pt>
                <c:pt idx="17">
                  <c:v>106.1909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237824"/>
        <c:axId val="180239360"/>
      </c:lineChart>
      <c:catAx>
        <c:axId val="180226304"/>
        <c:scaling>
          <c:orientation val="minMax"/>
        </c:scaling>
        <c:delete val="0"/>
        <c:axPos val="b"/>
        <c:numFmt formatCode="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25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180236288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80236288"/>
        <c:scaling>
          <c:orientation val="minMax"/>
          <c:max val="2"/>
          <c:min val="-14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25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180226304"/>
        <c:crosses val="autoZero"/>
        <c:crossBetween val="between"/>
        <c:majorUnit val="2"/>
        <c:minorUnit val="1"/>
      </c:valAx>
      <c:catAx>
        <c:axId val="180237824"/>
        <c:scaling>
          <c:orientation val="minMax"/>
        </c:scaling>
        <c:delete val="1"/>
        <c:axPos val="b"/>
        <c:majorTickMark val="out"/>
        <c:minorTickMark val="none"/>
        <c:tickLblPos val="nextTo"/>
        <c:crossAx val="180239360"/>
        <c:crosses val="autoZero"/>
        <c:auto val="1"/>
        <c:lblAlgn val="ctr"/>
        <c:lblOffset val="100"/>
        <c:noMultiLvlLbl val="0"/>
      </c:catAx>
      <c:valAx>
        <c:axId val="180239360"/>
        <c:scaling>
          <c:orientation val="minMax"/>
          <c:max val="110"/>
          <c:min val="50"/>
        </c:scaling>
        <c:delete val="0"/>
        <c:axPos val="r"/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25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180237824"/>
        <c:crosses val="max"/>
        <c:crossBetween val="between"/>
      </c:valAx>
      <c:spPr>
        <a:noFill/>
        <a:ln w="127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8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fr-FR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416666666666667E-2"/>
          <c:y val="7.4198988195615517E-2"/>
          <c:w val="0.93958333333333333"/>
          <c:h val="0.78920741989881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Jap!$M$7</c:f>
              <c:strCache>
                <c:ptCount val="1"/>
                <c:pt idx="0">
                  <c:v>Profits courants des entreprises</c:v>
                </c:pt>
              </c:strCache>
            </c:strRef>
          </c:tx>
          <c:spPr>
            <a:solidFill>
              <a:srgbClr val="00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Jap!$L$8:$L$107</c:f>
              <c:strCache>
                <c:ptCount val="100"/>
                <c:pt idx="0">
                  <c:v>90</c:v>
                </c:pt>
                <c:pt idx="1">
                  <c:v>Q2 90</c:v>
                </c:pt>
                <c:pt idx="2">
                  <c:v>Q3 90</c:v>
                </c:pt>
                <c:pt idx="3">
                  <c:v>Q4 90</c:v>
                </c:pt>
                <c:pt idx="4">
                  <c:v>91</c:v>
                </c:pt>
                <c:pt idx="5">
                  <c:v>Q2 91</c:v>
                </c:pt>
                <c:pt idx="6">
                  <c:v>Q3 91</c:v>
                </c:pt>
                <c:pt idx="7">
                  <c:v>Q4 91</c:v>
                </c:pt>
                <c:pt idx="8">
                  <c:v>92</c:v>
                </c:pt>
                <c:pt idx="9">
                  <c:v>Q2 92</c:v>
                </c:pt>
                <c:pt idx="10">
                  <c:v>Q3 92</c:v>
                </c:pt>
                <c:pt idx="11">
                  <c:v>Q4 92</c:v>
                </c:pt>
                <c:pt idx="12">
                  <c:v>93</c:v>
                </c:pt>
                <c:pt idx="13">
                  <c:v>Q2 93</c:v>
                </c:pt>
                <c:pt idx="14">
                  <c:v>Q3 93</c:v>
                </c:pt>
                <c:pt idx="15">
                  <c:v>Q4 93</c:v>
                </c:pt>
                <c:pt idx="16">
                  <c:v>94</c:v>
                </c:pt>
                <c:pt idx="17">
                  <c:v>Q2 94</c:v>
                </c:pt>
                <c:pt idx="18">
                  <c:v>Q3 94</c:v>
                </c:pt>
                <c:pt idx="19">
                  <c:v>Q4 94</c:v>
                </c:pt>
                <c:pt idx="20">
                  <c:v>95</c:v>
                </c:pt>
                <c:pt idx="21">
                  <c:v>Q2 95</c:v>
                </c:pt>
                <c:pt idx="22">
                  <c:v>Q3 95</c:v>
                </c:pt>
                <c:pt idx="23">
                  <c:v>Q4 95</c:v>
                </c:pt>
                <c:pt idx="24">
                  <c:v>96</c:v>
                </c:pt>
                <c:pt idx="25">
                  <c:v>Q2 96</c:v>
                </c:pt>
                <c:pt idx="26">
                  <c:v>Q3 96</c:v>
                </c:pt>
                <c:pt idx="27">
                  <c:v>Q4 96</c:v>
                </c:pt>
                <c:pt idx="28">
                  <c:v>97</c:v>
                </c:pt>
                <c:pt idx="29">
                  <c:v>Q2 97</c:v>
                </c:pt>
                <c:pt idx="30">
                  <c:v>Q3 97</c:v>
                </c:pt>
                <c:pt idx="31">
                  <c:v>Q4 97</c:v>
                </c:pt>
                <c:pt idx="32">
                  <c:v>98</c:v>
                </c:pt>
                <c:pt idx="33">
                  <c:v>Q2 98</c:v>
                </c:pt>
                <c:pt idx="34">
                  <c:v>Q3 98</c:v>
                </c:pt>
                <c:pt idx="35">
                  <c:v>Q4 98</c:v>
                </c:pt>
                <c:pt idx="36">
                  <c:v>99</c:v>
                </c:pt>
                <c:pt idx="37">
                  <c:v>Q2 99</c:v>
                </c:pt>
                <c:pt idx="38">
                  <c:v>Q3 99</c:v>
                </c:pt>
                <c:pt idx="39">
                  <c:v>Q4 99</c:v>
                </c:pt>
                <c:pt idx="40">
                  <c:v>00</c:v>
                </c:pt>
                <c:pt idx="41">
                  <c:v>Q2 00</c:v>
                </c:pt>
                <c:pt idx="42">
                  <c:v>Q3 00</c:v>
                </c:pt>
                <c:pt idx="43">
                  <c:v>Q4 00</c:v>
                </c:pt>
                <c:pt idx="44">
                  <c:v>01</c:v>
                </c:pt>
                <c:pt idx="45">
                  <c:v>Q2 01</c:v>
                </c:pt>
                <c:pt idx="46">
                  <c:v>Q3 01</c:v>
                </c:pt>
                <c:pt idx="47">
                  <c:v>Q4 01</c:v>
                </c:pt>
                <c:pt idx="48">
                  <c:v>02</c:v>
                </c:pt>
                <c:pt idx="49">
                  <c:v>Q2 02</c:v>
                </c:pt>
                <c:pt idx="50">
                  <c:v>Q3 02</c:v>
                </c:pt>
                <c:pt idx="51">
                  <c:v>Q4 02</c:v>
                </c:pt>
                <c:pt idx="52">
                  <c:v>03</c:v>
                </c:pt>
                <c:pt idx="53">
                  <c:v>Q2 03</c:v>
                </c:pt>
                <c:pt idx="54">
                  <c:v>Q3 03</c:v>
                </c:pt>
                <c:pt idx="55">
                  <c:v>Q4 03</c:v>
                </c:pt>
                <c:pt idx="56">
                  <c:v>04</c:v>
                </c:pt>
                <c:pt idx="57">
                  <c:v>Q2 04</c:v>
                </c:pt>
                <c:pt idx="58">
                  <c:v>Q3 04</c:v>
                </c:pt>
                <c:pt idx="59">
                  <c:v>Q4 04</c:v>
                </c:pt>
                <c:pt idx="60">
                  <c:v>05</c:v>
                </c:pt>
                <c:pt idx="61">
                  <c:v>Q2 05</c:v>
                </c:pt>
                <c:pt idx="62">
                  <c:v>Q3 05</c:v>
                </c:pt>
                <c:pt idx="63">
                  <c:v>Q4 05</c:v>
                </c:pt>
                <c:pt idx="64">
                  <c:v>06</c:v>
                </c:pt>
                <c:pt idx="65">
                  <c:v>Q2 06</c:v>
                </c:pt>
                <c:pt idx="66">
                  <c:v>Q3 06</c:v>
                </c:pt>
                <c:pt idx="67">
                  <c:v>Q4 06</c:v>
                </c:pt>
                <c:pt idx="68">
                  <c:v>07</c:v>
                </c:pt>
                <c:pt idx="69">
                  <c:v>Q2 07</c:v>
                </c:pt>
                <c:pt idx="70">
                  <c:v>Q3 07</c:v>
                </c:pt>
                <c:pt idx="71">
                  <c:v>Q4 07</c:v>
                </c:pt>
                <c:pt idx="72">
                  <c:v>08</c:v>
                </c:pt>
                <c:pt idx="73">
                  <c:v>Q2 08</c:v>
                </c:pt>
                <c:pt idx="74">
                  <c:v>Q3 08</c:v>
                </c:pt>
                <c:pt idx="75">
                  <c:v>Q4 08</c:v>
                </c:pt>
                <c:pt idx="76">
                  <c:v>09</c:v>
                </c:pt>
                <c:pt idx="77">
                  <c:v>Q2 09</c:v>
                </c:pt>
                <c:pt idx="78">
                  <c:v>Q3 09</c:v>
                </c:pt>
                <c:pt idx="79">
                  <c:v>Q4 09</c:v>
                </c:pt>
                <c:pt idx="80">
                  <c:v>10</c:v>
                </c:pt>
                <c:pt idx="81">
                  <c:v>Q2 10</c:v>
                </c:pt>
                <c:pt idx="82">
                  <c:v>Q3 10</c:v>
                </c:pt>
                <c:pt idx="83">
                  <c:v>Q4 10</c:v>
                </c:pt>
                <c:pt idx="84">
                  <c:v>11</c:v>
                </c:pt>
                <c:pt idx="85">
                  <c:v>Q2 11</c:v>
                </c:pt>
                <c:pt idx="86">
                  <c:v>Q3 11</c:v>
                </c:pt>
                <c:pt idx="87">
                  <c:v>Q4 11</c:v>
                </c:pt>
                <c:pt idx="88">
                  <c:v>12</c:v>
                </c:pt>
                <c:pt idx="89">
                  <c:v>Q2 12</c:v>
                </c:pt>
                <c:pt idx="90">
                  <c:v>Q3 12</c:v>
                </c:pt>
                <c:pt idx="91">
                  <c:v>Q4 12</c:v>
                </c:pt>
                <c:pt idx="92">
                  <c:v>13</c:v>
                </c:pt>
                <c:pt idx="93">
                  <c:v>Q2 13</c:v>
                </c:pt>
                <c:pt idx="94">
                  <c:v>Q3 13</c:v>
                </c:pt>
                <c:pt idx="95">
                  <c:v>Q4 13</c:v>
                </c:pt>
                <c:pt idx="96">
                  <c:v>14</c:v>
                </c:pt>
                <c:pt idx="97">
                  <c:v>Q2 14</c:v>
                </c:pt>
                <c:pt idx="98">
                  <c:v>Q3 14</c:v>
                </c:pt>
                <c:pt idx="99">
                  <c:v>Q4 14</c:v>
                </c:pt>
              </c:strCache>
            </c:strRef>
          </c:cat>
          <c:val>
            <c:numRef>
              <c:f>Jap!$M$8:$M$107</c:f>
              <c:numCache>
                <c:formatCode>General</c:formatCode>
                <c:ptCount val="100"/>
                <c:pt idx="0">
                  <c:v>-12.22</c:v>
                </c:pt>
                <c:pt idx="1">
                  <c:v>8.0050000000000008</c:v>
                </c:pt>
                <c:pt idx="2">
                  <c:v>-7.7320000000000002</c:v>
                </c:pt>
                <c:pt idx="3">
                  <c:v>-13.788</c:v>
                </c:pt>
                <c:pt idx="4">
                  <c:v>-1.627</c:v>
                </c:pt>
                <c:pt idx="5">
                  <c:v>-9.9030000000000005</c:v>
                </c:pt>
                <c:pt idx="6">
                  <c:v>-12.727</c:v>
                </c:pt>
                <c:pt idx="7">
                  <c:v>-11.366</c:v>
                </c:pt>
                <c:pt idx="8">
                  <c:v>-14.704000000000001</c:v>
                </c:pt>
                <c:pt idx="9">
                  <c:v>-28.304000000000002</c:v>
                </c:pt>
                <c:pt idx="10">
                  <c:v>-24.086000000000002</c:v>
                </c:pt>
                <c:pt idx="11">
                  <c:v>-39.422000000000004</c:v>
                </c:pt>
                <c:pt idx="12">
                  <c:v>-14.024000000000001</c:v>
                </c:pt>
                <c:pt idx="13">
                  <c:v>-5.5970000000000004</c:v>
                </c:pt>
                <c:pt idx="14">
                  <c:v>-21.635000000000002</c:v>
                </c:pt>
                <c:pt idx="15">
                  <c:v>-6.1920000000000002</c:v>
                </c:pt>
                <c:pt idx="16">
                  <c:v>-5.8090000000000002</c:v>
                </c:pt>
                <c:pt idx="17">
                  <c:v>-0.16500000000000001</c:v>
                </c:pt>
                <c:pt idx="18">
                  <c:v>28.874000000000002</c:v>
                </c:pt>
                <c:pt idx="19">
                  <c:v>37.750999999999998</c:v>
                </c:pt>
                <c:pt idx="20">
                  <c:v>10.709</c:v>
                </c:pt>
                <c:pt idx="21">
                  <c:v>6.7050000000000001</c:v>
                </c:pt>
                <c:pt idx="22">
                  <c:v>8.6370000000000005</c:v>
                </c:pt>
                <c:pt idx="23">
                  <c:v>17.201000000000001</c:v>
                </c:pt>
                <c:pt idx="24">
                  <c:v>25.369</c:v>
                </c:pt>
                <c:pt idx="25">
                  <c:v>34.441000000000003</c:v>
                </c:pt>
                <c:pt idx="26">
                  <c:v>12.696</c:v>
                </c:pt>
                <c:pt idx="27">
                  <c:v>15.414</c:v>
                </c:pt>
                <c:pt idx="28">
                  <c:v>18.228000000000002</c:v>
                </c:pt>
                <c:pt idx="29">
                  <c:v>5.0250000000000004</c:v>
                </c:pt>
                <c:pt idx="30">
                  <c:v>3.9750000000000001</c:v>
                </c:pt>
                <c:pt idx="31">
                  <c:v>-9.02</c:v>
                </c:pt>
                <c:pt idx="32">
                  <c:v>-25.398</c:v>
                </c:pt>
                <c:pt idx="33">
                  <c:v>-34.108000000000004</c:v>
                </c:pt>
                <c:pt idx="34">
                  <c:v>-20.995000000000001</c:v>
                </c:pt>
                <c:pt idx="35">
                  <c:v>-23.998000000000001</c:v>
                </c:pt>
                <c:pt idx="36">
                  <c:v>2.105</c:v>
                </c:pt>
                <c:pt idx="37">
                  <c:v>9.5920000000000005</c:v>
                </c:pt>
                <c:pt idx="38">
                  <c:v>22.769000000000002</c:v>
                </c:pt>
                <c:pt idx="39">
                  <c:v>41.807000000000002</c:v>
                </c:pt>
                <c:pt idx="40">
                  <c:v>38.701999999999998</c:v>
                </c:pt>
                <c:pt idx="41">
                  <c:v>40.158999999999999</c:v>
                </c:pt>
                <c:pt idx="42">
                  <c:v>24.423999999999999</c:v>
                </c:pt>
                <c:pt idx="43">
                  <c:v>31.853999999999999</c:v>
                </c:pt>
                <c:pt idx="44">
                  <c:v>0.05</c:v>
                </c:pt>
                <c:pt idx="45">
                  <c:v>0.97099999999999997</c:v>
                </c:pt>
                <c:pt idx="46">
                  <c:v>-32.524000000000001</c:v>
                </c:pt>
                <c:pt idx="47">
                  <c:v>-31.393000000000001</c:v>
                </c:pt>
                <c:pt idx="48">
                  <c:v>-14.55</c:v>
                </c:pt>
                <c:pt idx="49">
                  <c:v>-16.774999999999999</c:v>
                </c:pt>
                <c:pt idx="50">
                  <c:v>20.548000000000002</c:v>
                </c:pt>
                <c:pt idx="51">
                  <c:v>22.741</c:v>
                </c:pt>
                <c:pt idx="52">
                  <c:v>10.008000000000001</c:v>
                </c:pt>
                <c:pt idx="53">
                  <c:v>13.551</c:v>
                </c:pt>
                <c:pt idx="54">
                  <c:v>9.4120000000000008</c:v>
                </c:pt>
                <c:pt idx="55">
                  <c:v>16.901</c:v>
                </c:pt>
                <c:pt idx="56">
                  <c:v>24.612000000000002</c:v>
                </c:pt>
                <c:pt idx="57">
                  <c:v>34.300000000000004</c:v>
                </c:pt>
                <c:pt idx="58">
                  <c:v>37.756999999999998</c:v>
                </c:pt>
                <c:pt idx="59">
                  <c:v>17.626999999999999</c:v>
                </c:pt>
                <c:pt idx="60">
                  <c:v>15.841000000000001</c:v>
                </c:pt>
                <c:pt idx="61">
                  <c:v>12.856</c:v>
                </c:pt>
                <c:pt idx="62">
                  <c:v>6.5600000000000005</c:v>
                </c:pt>
                <c:pt idx="63">
                  <c:v>11.111000000000001</c:v>
                </c:pt>
                <c:pt idx="64">
                  <c:v>4.0520000000000005</c:v>
                </c:pt>
                <c:pt idx="65">
                  <c:v>10.092000000000001</c:v>
                </c:pt>
                <c:pt idx="66">
                  <c:v>15.532</c:v>
                </c:pt>
                <c:pt idx="67">
                  <c:v>8.3209999999999997</c:v>
                </c:pt>
                <c:pt idx="68">
                  <c:v>7.444</c:v>
                </c:pt>
                <c:pt idx="69">
                  <c:v>12.045999999999999</c:v>
                </c:pt>
                <c:pt idx="70">
                  <c:v>-0.72799999999999998</c:v>
                </c:pt>
                <c:pt idx="71">
                  <c:v>-4.532</c:v>
                </c:pt>
                <c:pt idx="72">
                  <c:v>-17.474</c:v>
                </c:pt>
                <c:pt idx="73">
                  <c:v>-5.2069999999999999</c:v>
                </c:pt>
                <c:pt idx="74">
                  <c:v>-22.402999999999999</c:v>
                </c:pt>
                <c:pt idx="75">
                  <c:v>-64.085999999999999</c:v>
                </c:pt>
                <c:pt idx="76">
                  <c:v>-68.974000000000004</c:v>
                </c:pt>
                <c:pt idx="77">
                  <c:v>-52.99</c:v>
                </c:pt>
                <c:pt idx="78">
                  <c:v>-32.387999999999998</c:v>
                </c:pt>
                <c:pt idx="79">
                  <c:v>102.191</c:v>
                </c:pt>
                <c:pt idx="80">
                  <c:v>163.76599999999999</c:v>
                </c:pt>
                <c:pt idx="81">
                  <c:v>83.436000000000007</c:v>
                </c:pt>
                <c:pt idx="82">
                  <c:v>54.121000000000002</c:v>
                </c:pt>
                <c:pt idx="83">
                  <c:v>27.323</c:v>
                </c:pt>
                <c:pt idx="84">
                  <c:v>11.42</c:v>
                </c:pt>
                <c:pt idx="85">
                  <c:v>-14.557</c:v>
                </c:pt>
                <c:pt idx="86">
                  <c:v>-8.4939999999999998</c:v>
                </c:pt>
                <c:pt idx="87">
                  <c:v>-10.277000000000001</c:v>
                </c:pt>
                <c:pt idx="88">
                  <c:v>9.2729999999999997</c:v>
                </c:pt>
                <c:pt idx="89">
                  <c:v>11.497</c:v>
                </c:pt>
                <c:pt idx="90">
                  <c:v>6.2770000000000001</c:v>
                </c:pt>
                <c:pt idx="91">
                  <c:v>7.9</c:v>
                </c:pt>
                <c:pt idx="92">
                  <c:v>6.0040000000000004</c:v>
                </c:pt>
                <c:pt idx="93">
                  <c:v>23.983000000000001</c:v>
                </c:pt>
                <c:pt idx="94">
                  <c:v>24.105</c:v>
                </c:pt>
                <c:pt idx="95">
                  <c:v>26.588000000000001</c:v>
                </c:pt>
                <c:pt idx="96">
                  <c:v>20.151</c:v>
                </c:pt>
                <c:pt idx="97">
                  <c:v>4.5090000000000003</c:v>
                </c:pt>
                <c:pt idx="98">
                  <c:v>#N/A</c:v>
                </c:pt>
                <c:pt idx="99">
                  <c:v>#N/A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81729152"/>
        <c:axId val="181730688"/>
      </c:barChart>
      <c:lineChart>
        <c:grouping val="standard"/>
        <c:varyColors val="0"/>
        <c:ser>
          <c:idx val="2"/>
          <c:order val="1"/>
          <c:tx>
            <c:strRef>
              <c:f>Jap!$O$7</c:f>
              <c:strCache>
                <c:ptCount val="1"/>
                <c:pt idx="0">
                  <c:v>Enquêtes Tankan: climat général, situation future, toutes entreprises</c:v>
                </c:pt>
              </c:strCache>
            </c:strRef>
          </c:tx>
          <c:spPr>
            <a:ln w="38100">
              <a:solidFill>
                <a:srgbClr val="008000"/>
              </a:solidFill>
              <a:prstDash val="solid"/>
            </a:ln>
          </c:spPr>
          <c:marker>
            <c:symbol val="none"/>
          </c:marker>
          <c:cat>
            <c:strRef>
              <c:f>Jap!$L$8:$L$107</c:f>
              <c:strCache>
                <c:ptCount val="100"/>
                <c:pt idx="0">
                  <c:v>90</c:v>
                </c:pt>
                <c:pt idx="1">
                  <c:v>Q2 90</c:v>
                </c:pt>
                <c:pt idx="2">
                  <c:v>Q3 90</c:v>
                </c:pt>
                <c:pt idx="3">
                  <c:v>Q4 90</c:v>
                </c:pt>
                <c:pt idx="4">
                  <c:v>91</c:v>
                </c:pt>
                <c:pt idx="5">
                  <c:v>Q2 91</c:v>
                </c:pt>
                <c:pt idx="6">
                  <c:v>Q3 91</c:v>
                </c:pt>
                <c:pt idx="7">
                  <c:v>Q4 91</c:v>
                </c:pt>
                <c:pt idx="8">
                  <c:v>92</c:v>
                </c:pt>
                <c:pt idx="9">
                  <c:v>Q2 92</c:v>
                </c:pt>
                <c:pt idx="10">
                  <c:v>Q3 92</c:v>
                </c:pt>
                <c:pt idx="11">
                  <c:v>Q4 92</c:v>
                </c:pt>
                <c:pt idx="12">
                  <c:v>93</c:v>
                </c:pt>
                <c:pt idx="13">
                  <c:v>Q2 93</c:v>
                </c:pt>
                <c:pt idx="14">
                  <c:v>Q3 93</c:v>
                </c:pt>
                <c:pt idx="15">
                  <c:v>Q4 93</c:v>
                </c:pt>
                <c:pt idx="16">
                  <c:v>94</c:v>
                </c:pt>
                <c:pt idx="17">
                  <c:v>Q2 94</c:v>
                </c:pt>
                <c:pt idx="18">
                  <c:v>Q3 94</c:v>
                </c:pt>
                <c:pt idx="19">
                  <c:v>Q4 94</c:v>
                </c:pt>
                <c:pt idx="20">
                  <c:v>95</c:v>
                </c:pt>
                <c:pt idx="21">
                  <c:v>Q2 95</c:v>
                </c:pt>
                <c:pt idx="22">
                  <c:v>Q3 95</c:v>
                </c:pt>
                <c:pt idx="23">
                  <c:v>Q4 95</c:v>
                </c:pt>
                <c:pt idx="24">
                  <c:v>96</c:v>
                </c:pt>
                <c:pt idx="25">
                  <c:v>Q2 96</c:v>
                </c:pt>
                <c:pt idx="26">
                  <c:v>Q3 96</c:v>
                </c:pt>
                <c:pt idx="27">
                  <c:v>Q4 96</c:v>
                </c:pt>
                <c:pt idx="28">
                  <c:v>97</c:v>
                </c:pt>
                <c:pt idx="29">
                  <c:v>Q2 97</c:v>
                </c:pt>
                <c:pt idx="30">
                  <c:v>Q3 97</c:v>
                </c:pt>
                <c:pt idx="31">
                  <c:v>Q4 97</c:v>
                </c:pt>
                <c:pt idx="32">
                  <c:v>98</c:v>
                </c:pt>
                <c:pt idx="33">
                  <c:v>Q2 98</c:v>
                </c:pt>
                <c:pt idx="34">
                  <c:v>Q3 98</c:v>
                </c:pt>
                <c:pt idx="35">
                  <c:v>Q4 98</c:v>
                </c:pt>
                <c:pt idx="36">
                  <c:v>99</c:v>
                </c:pt>
                <c:pt idx="37">
                  <c:v>Q2 99</c:v>
                </c:pt>
                <c:pt idx="38">
                  <c:v>Q3 99</c:v>
                </c:pt>
                <c:pt idx="39">
                  <c:v>Q4 99</c:v>
                </c:pt>
                <c:pt idx="40">
                  <c:v>00</c:v>
                </c:pt>
                <c:pt idx="41">
                  <c:v>Q2 00</c:v>
                </c:pt>
                <c:pt idx="42">
                  <c:v>Q3 00</c:v>
                </c:pt>
                <c:pt idx="43">
                  <c:v>Q4 00</c:v>
                </c:pt>
                <c:pt idx="44">
                  <c:v>01</c:v>
                </c:pt>
                <c:pt idx="45">
                  <c:v>Q2 01</c:v>
                </c:pt>
                <c:pt idx="46">
                  <c:v>Q3 01</c:v>
                </c:pt>
                <c:pt idx="47">
                  <c:v>Q4 01</c:v>
                </c:pt>
                <c:pt idx="48">
                  <c:v>02</c:v>
                </c:pt>
                <c:pt idx="49">
                  <c:v>Q2 02</c:v>
                </c:pt>
                <c:pt idx="50">
                  <c:v>Q3 02</c:v>
                </c:pt>
                <c:pt idx="51">
                  <c:v>Q4 02</c:v>
                </c:pt>
                <c:pt idx="52">
                  <c:v>03</c:v>
                </c:pt>
                <c:pt idx="53">
                  <c:v>Q2 03</c:v>
                </c:pt>
                <c:pt idx="54">
                  <c:v>Q3 03</c:v>
                </c:pt>
                <c:pt idx="55">
                  <c:v>Q4 03</c:v>
                </c:pt>
                <c:pt idx="56">
                  <c:v>04</c:v>
                </c:pt>
                <c:pt idx="57">
                  <c:v>Q2 04</c:v>
                </c:pt>
                <c:pt idx="58">
                  <c:v>Q3 04</c:v>
                </c:pt>
                <c:pt idx="59">
                  <c:v>Q4 04</c:v>
                </c:pt>
                <c:pt idx="60">
                  <c:v>05</c:v>
                </c:pt>
                <c:pt idx="61">
                  <c:v>Q2 05</c:v>
                </c:pt>
                <c:pt idx="62">
                  <c:v>Q3 05</c:v>
                </c:pt>
                <c:pt idx="63">
                  <c:v>Q4 05</c:v>
                </c:pt>
                <c:pt idx="64">
                  <c:v>06</c:v>
                </c:pt>
                <c:pt idx="65">
                  <c:v>Q2 06</c:v>
                </c:pt>
                <c:pt idx="66">
                  <c:v>Q3 06</c:v>
                </c:pt>
                <c:pt idx="67">
                  <c:v>Q4 06</c:v>
                </c:pt>
                <c:pt idx="68">
                  <c:v>07</c:v>
                </c:pt>
                <c:pt idx="69">
                  <c:v>Q2 07</c:v>
                </c:pt>
                <c:pt idx="70">
                  <c:v>Q3 07</c:v>
                </c:pt>
                <c:pt idx="71">
                  <c:v>Q4 07</c:v>
                </c:pt>
                <c:pt idx="72">
                  <c:v>08</c:v>
                </c:pt>
                <c:pt idx="73">
                  <c:v>Q2 08</c:v>
                </c:pt>
                <c:pt idx="74">
                  <c:v>Q3 08</c:v>
                </c:pt>
                <c:pt idx="75">
                  <c:v>Q4 08</c:v>
                </c:pt>
                <c:pt idx="76">
                  <c:v>09</c:v>
                </c:pt>
                <c:pt idx="77">
                  <c:v>Q2 09</c:v>
                </c:pt>
                <c:pt idx="78">
                  <c:v>Q3 09</c:v>
                </c:pt>
                <c:pt idx="79">
                  <c:v>Q4 09</c:v>
                </c:pt>
                <c:pt idx="80">
                  <c:v>10</c:v>
                </c:pt>
                <c:pt idx="81">
                  <c:v>Q2 10</c:v>
                </c:pt>
                <c:pt idx="82">
                  <c:v>Q3 10</c:v>
                </c:pt>
                <c:pt idx="83">
                  <c:v>Q4 10</c:v>
                </c:pt>
                <c:pt idx="84">
                  <c:v>11</c:v>
                </c:pt>
                <c:pt idx="85">
                  <c:v>Q2 11</c:v>
                </c:pt>
                <c:pt idx="86">
                  <c:v>Q3 11</c:v>
                </c:pt>
                <c:pt idx="87">
                  <c:v>Q4 11</c:v>
                </c:pt>
                <c:pt idx="88">
                  <c:v>12</c:v>
                </c:pt>
                <c:pt idx="89">
                  <c:v>Q2 12</c:v>
                </c:pt>
                <c:pt idx="90">
                  <c:v>Q3 12</c:v>
                </c:pt>
                <c:pt idx="91">
                  <c:v>Q4 12</c:v>
                </c:pt>
                <c:pt idx="92">
                  <c:v>13</c:v>
                </c:pt>
                <c:pt idx="93">
                  <c:v>Q2 13</c:v>
                </c:pt>
                <c:pt idx="94">
                  <c:v>Q3 13</c:v>
                </c:pt>
                <c:pt idx="95">
                  <c:v>Q4 13</c:v>
                </c:pt>
                <c:pt idx="96">
                  <c:v>14</c:v>
                </c:pt>
                <c:pt idx="97">
                  <c:v>Q2 14</c:v>
                </c:pt>
                <c:pt idx="98">
                  <c:v>Q3 14</c:v>
                </c:pt>
                <c:pt idx="99">
                  <c:v>Q4 14</c:v>
                </c:pt>
              </c:strCache>
            </c:strRef>
          </c:cat>
          <c:val>
            <c:numRef>
              <c:f>Jap!$O$8:$O$107</c:f>
              <c:numCache>
                <c:formatCode>General</c:formatCode>
                <c:ptCount val="100"/>
                <c:pt idx="0">
                  <c:v>31</c:v>
                </c:pt>
                <c:pt idx="1">
                  <c:v>29</c:v>
                </c:pt>
                <c:pt idx="2">
                  <c:v>27</c:v>
                </c:pt>
                <c:pt idx="3">
                  <c:v>32</c:v>
                </c:pt>
                <c:pt idx="4">
                  <c:v>21</c:v>
                </c:pt>
                <c:pt idx="5">
                  <c:v>16</c:v>
                </c:pt>
                <c:pt idx="6">
                  <c:v>18</c:v>
                </c:pt>
                <c:pt idx="7">
                  <c:v>17</c:v>
                </c:pt>
                <c:pt idx="8">
                  <c:v>1</c:v>
                </c:pt>
                <c:pt idx="9">
                  <c:v>-11</c:v>
                </c:pt>
                <c:pt idx="10">
                  <c:v>-13</c:v>
                </c:pt>
                <c:pt idx="11">
                  <c:v>-18</c:v>
                </c:pt>
                <c:pt idx="12">
                  <c:v>-29</c:v>
                </c:pt>
                <c:pt idx="13">
                  <c:v>-35</c:v>
                </c:pt>
                <c:pt idx="14">
                  <c:v>-24</c:v>
                </c:pt>
                <c:pt idx="15">
                  <c:v>-28</c:v>
                </c:pt>
                <c:pt idx="16">
                  <c:v>-38</c:v>
                </c:pt>
                <c:pt idx="17">
                  <c:v>-36</c:v>
                </c:pt>
                <c:pt idx="18">
                  <c:v>-21</c:v>
                </c:pt>
                <c:pt idx="19">
                  <c:v>-14</c:v>
                </c:pt>
                <c:pt idx="20">
                  <c:v>-12</c:v>
                </c:pt>
                <c:pt idx="21">
                  <c:v>-13</c:v>
                </c:pt>
                <c:pt idx="22">
                  <c:v>-17</c:v>
                </c:pt>
                <c:pt idx="23">
                  <c:v>-20</c:v>
                </c:pt>
                <c:pt idx="24">
                  <c:v>-17</c:v>
                </c:pt>
                <c:pt idx="25">
                  <c:v>-11</c:v>
                </c:pt>
                <c:pt idx="26">
                  <c:v>-6</c:v>
                </c:pt>
                <c:pt idx="27">
                  <c:v>-5</c:v>
                </c:pt>
                <c:pt idx="28">
                  <c:v>-6</c:v>
                </c:pt>
                <c:pt idx="29">
                  <c:v>-10</c:v>
                </c:pt>
                <c:pt idx="30">
                  <c:v>-5</c:v>
                </c:pt>
                <c:pt idx="31">
                  <c:v>-12</c:v>
                </c:pt>
                <c:pt idx="32">
                  <c:v>-29</c:v>
                </c:pt>
                <c:pt idx="33">
                  <c:v>-38</c:v>
                </c:pt>
                <c:pt idx="34">
                  <c:v>-42</c:v>
                </c:pt>
                <c:pt idx="35">
                  <c:v>-46</c:v>
                </c:pt>
                <c:pt idx="36">
                  <c:v>-48</c:v>
                </c:pt>
                <c:pt idx="37">
                  <c:v>-38</c:v>
                </c:pt>
                <c:pt idx="38">
                  <c:v>-32</c:v>
                </c:pt>
                <c:pt idx="39">
                  <c:v>-26</c:v>
                </c:pt>
                <c:pt idx="40">
                  <c:v>-24</c:v>
                </c:pt>
                <c:pt idx="41">
                  <c:v>-20</c:v>
                </c:pt>
                <c:pt idx="42">
                  <c:v>-15</c:v>
                </c:pt>
                <c:pt idx="43">
                  <c:v>-11</c:v>
                </c:pt>
                <c:pt idx="44">
                  <c:v>-15</c:v>
                </c:pt>
                <c:pt idx="45">
                  <c:v>-26</c:v>
                </c:pt>
                <c:pt idx="46">
                  <c:v>-29</c:v>
                </c:pt>
                <c:pt idx="47">
                  <c:v>-40</c:v>
                </c:pt>
                <c:pt idx="48">
                  <c:v>-43</c:v>
                </c:pt>
                <c:pt idx="49">
                  <c:v>-40</c:v>
                </c:pt>
                <c:pt idx="50">
                  <c:v>-29</c:v>
                </c:pt>
                <c:pt idx="51">
                  <c:v>-29</c:v>
                </c:pt>
                <c:pt idx="52">
                  <c:v>-31</c:v>
                </c:pt>
                <c:pt idx="53">
                  <c:v>-29</c:v>
                </c:pt>
                <c:pt idx="54">
                  <c:v>-25</c:v>
                </c:pt>
                <c:pt idx="55">
                  <c:v>-19</c:v>
                </c:pt>
                <c:pt idx="56">
                  <c:v>-17</c:v>
                </c:pt>
                <c:pt idx="57">
                  <c:v>-6</c:v>
                </c:pt>
                <c:pt idx="58">
                  <c:v>-1</c:v>
                </c:pt>
                <c:pt idx="59">
                  <c:v>0</c:v>
                </c:pt>
                <c:pt idx="60">
                  <c:v>-3</c:v>
                </c:pt>
                <c:pt idx="61">
                  <c:v>-2</c:v>
                </c:pt>
                <c:pt idx="62">
                  <c:v>1</c:v>
                </c:pt>
                <c:pt idx="63">
                  <c:v>2</c:v>
                </c:pt>
                <c:pt idx="64">
                  <c:v>4</c:v>
                </c:pt>
                <c:pt idx="65">
                  <c:v>6</c:v>
                </c:pt>
                <c:pt idx="66">
                  <c:v>6</c:v>
                </c:pt>
                <c:pt idx="67">
                  <c:v>6</c:v>
                </c:pt>
                <c:pt idx="68">
                  <c:v>5</c:v>
                </c:pt>
                <c:pt idx="69">
                  <c:v>5</c:v>
                </c:pt>
                <c:pt idx="70">
                  <c:v>6</c:v>
                </c:pt>
                <c:pt idx="71">
                  <c:v>3</c:v>
                </c:pt>
                <c:pt idx="72">
                  <c:v>-2</c:v>
                </c:pt>
                <c:pt idx="73">
                  <c:v>-7</c:v>
                </c:pt>
                <c:pt idx="74">
                  <c:v>-12</c:v>
                </c:pt>
                <c:pt idx="75">
                  <c:v>-19</c:v>
                </c:pt>
                <c:pt idx="76">
                  <c:v>-38</c:v>
                </c:pt>
                <c:pt idx="77">
                  <c:v>-52</c:v>
                </c:pt>
                <c:pt idx="78">
                  <c:v>-41</c:v>
                </c:pt>
                <c:pt idx="79">
                  <c:v>-34</c:v>
                </c:pt>
                <c:pt idx="80">
                  <c:v>-34</c:v>
                </c:pt>
                <c:pt idx="81">
                  <c:v>-26</c:v>
                </c:pt>
                <c:pt idx="82">
                  <c:v>-16</c:v>
                </c:pt>
                <c:pt idx="83">
                  <c:v>-17</c:v>
                </c:pt>
                <c:pt idx="84">
                  <c:v>-18</c:v>
                </c:pt>
                <c:pt idx="85">
                  <c:v>-14</c:v>
                </c:pt>
                <c:pt idx="86">
                  <c:v>-15</c:v>
                </c:pt>
                <c:pt idx="87">
                  <c:v>-11</c:v>
                </c:pt>
                <c:pt idx="88">
                  <c:v>-13</c:v>
                </c:pt>
                <c:pt idx="89">
                  <c:v>-9</c:v>
                </c:pt>
                <c:pt idx="90">
                  <c:v>-8</c:v>
                </c:pt>
                <c:pt idx="91">
                  <c:v>-10</c:v>
                </c:pt>
                <c:pt idx="92">
                  <c:v>-15</c:v>
                </c:pt>
                <c:pt idx="93">
                  <c:v>-5</c:v>
                </c:pt>
                <c:pt idx="94">
                  <c:v>0</c:v>
                </c:pt>
                <c:pt idx="95">
                  <c:v>3</c:v>
                </c:pt>
                <c:pt idx="96">
                  <c:v>6</c:v>
                </c:pt>
                <c:pt idx="97">
                  <c:v>1</c:v>
                </c:pt>
                <c:pt idx="98">
                  <c:v>7</c:v>
                </c:pt>
                <c:pt idx="99">
                  <c:v>4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348992"/>
        <c:axId val="181347456"/>
      </c:lineChart>
      <c:catAx>
        <c:axId val="18172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181730688"/>
        <c:crosses val="autoZero"/>
        <c:auto val="1"/>
        <c:lblAlgn val="ctr"/>
        <c:lblOffset val="100"/>
        <c:tickLblSkip val="4"/>
        <c:tickMarkSkip val="4"/>
        <c:noMultiLvlLbl val="0"/>
      </c:catAx>
      <c:valAx>
        <c:axId val="181730688"/>
        <c:scaling>
          <c:orientation val="minMax"/>
          <c:max val="180"/>
          <c:min val="-9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181729152"/>
        <c:crosses val="autoZero"/>
        <c:crossBetween val="between"/>
        <c:majorUnit val="30"/>
        <c:minorUnit val="10"/>
      </c:valAx>
      <c:valAx>
        <c:axId val="181347456"/>
        <c:scaling>
          <c:orientation val="minMax"/>
          <c:max val="120"/>
          <c:min val="-60"/>
        </c:scaling>
        <c:delete val="0"/>
        <c:axPos val="r"/>
        <c:numFmt formatCode="General" sourceLinked="1"/>
        <c:majorTickMark val="out"/>
        <c:minorTickMark val="none"/>
        <c:tickLblPos val="nextTo"/>
        <c:crossAx val="181348992"/>
        <c:crosses val="max"/>
        <c:crossBetween val="between"/>
        <c:majorUnit val="20"/>
      </c:valAx>
      <c:catAx>
        <c:axId val="181348992"/>
        <c:scaling>
          <c:orientation val="minMax"/>
        </c:scaling>
        <c:delete val="1"/>
        <c:axPos val="b"/>
        <c:majorTickMark val="out"/>
        <c:minorTickMark val="none"/>
        <c:tickLblPos val="nextTo"/>
        <c:crossAx val="181347456"/>
        <c:crosses val="autoZero"/>
        <c:auto val="1"/>
        <c:lblAlgn val="ctr"/>
        <c:lblOffset val="100"/>
        <c:noMultiLvlLbl val="0"/>
      </c:catAx>
      <c:spPr>
        <a:noFill/>
        <a:ln w="127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fr-FR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250000000000001E-2"/>
          <c:y val="8.2630691399662726E-2"/>
          <c:w val="0.8833333333333333"/>
          <c:h val="0.784148397976391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Jap!$BP$7</c:f>
              <c:strCache>
                <c:ptCount val="1"/>
                <c:pt idx="0">
                  <c:v>Fiscal balance</c:v>
                </c:pt>
              </c:strCache>
            </c:strRef>
          </c:tx>
          <c:spPr>
            <a:solidFill>
              <a:srgbClr val="99CC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Jap!$BO$8:$BO$32</c:f>
              <c:strCache>
                <c:ptCount val="25"/>
                <c:pt idx="0">
                  <c:v>90</c:v>
                </c:pt>
                <c:pt idx="1">
                  <c:v>91</c:v>
                </c:pt>
                <c:pt idx="2">
                  <c:v>92</c:v>
                </c:pt>
                <c:pt idx="3">
                  <c:v>93</c:v>
                </c:pt>
                <c:pt idx="4">
                  <c:v>94</c:v>
                </c:pt>
                <c:pt idx="5">
                  <c:v>95</c:v>
                </c:pt>
                <c:pt idx="6">
                  <c:v>96</c:v>
                </c:pt>
                <c:pt idx="7">
                  <c:v>97</c:v>
                </c:pt>
                <c:pt idx="8">
                  <c:v>98</c:v>
                </c:pt>
                <c:pt idx="9">
                  <c:v>99</c:v>
                </c:pt>
                <c:pt idx="10">
                  <c:v>00</c:v>
                </c:pt>
                <c:pt idx="11">
                  <c:v>01</c:v>
                </c:pt>
                <c:pt idx="12">
                  <c:v>02</c:v>
                </c:pt>
                <c:pt idx="13">
                  <c:v>03</c:v>
                </c:pt>
                <c:pt idx="14">
                  <c:v>04</c:v>
                </c:pt>
                <c:pt idx="15">
                  <c:v>05</c:v>
                </c:pt>
                <c:pt idx="16">
                  <c:v>06</c:v>
                </c:pt>
                <c:pt idx="17">
                  <c:v>07</c:v>
                </c:pt>
                <c:pt idx="18">
                  <c:v>08</c:v>
                </c:pt>
                <c:pt idx="19">
                  <c:v>09</c:v>
                </c:pt>
                <c:pt idx="20">
                  <c:v>10</c:v>
                </c:pt>
                <c:pt idx="21">
                  <c:v>11</c:v>
                </c:pt>
                <c:pt idx="22">
                  <c:v>12</c:v>
                </c:pt>
                <c:pt idx="23">
                  <c:v>13</c:v>
                </c:pt>
                <c:pt idx="24">
                  <c:v>14e</c:v>
                </c:pt>
              </c:strCache>
            </c:strRef>
          </c:cat>
          <c:val>
            <c:numRef>
              <c:f>Jap!$BP$8:$BP$32</c:f>
              <c:numCache>
                <c:formatCode>0\,0</c:formatCode>
                <c:ptCount val="25"/>
                <c:pt idx="0">
                  <c:v>2.1459999999999999</c:v>
                </c:pt>
                <c:pt idx="1">
                  <c:v>1.8816000000000002</c:v>
                </c:pt>
                <c:pt idx="2">
                  <c:v>0.69369999999999998</c:v>
                </c:pt>
                <c:pt idx="3">
                  <c:v>-2.3773</c:v>
                </c:pt>
                <c:pt idx="4">
                  <c:v>-3.6823000000000001</c:v>
                </c:pt>
                <c:pt idx="5">
                  <c:v>-4.5625</c:v>
                </c:pt>
                <c:pt idx="6">
                  <c:v>-4.9049000000000005</c:v>
                </c:pt>
                <c:pt idx="7">
                  <c:v>-3.7863000000000002</c:v>
                </c:pt>
                <c:pt idx="8">
                  <c:v>-6.2</c:v>
                </c:pt>
                <c:pt idx="9">
                  <c:v>-7.1440000000000001</c:v>
                </c:pt>
                <c:pt idx="10">
                  <c:v>-7.5106000000000002</c:v>
                </c:pt>
                <c:pt idx="11">
                  <c:v>-6.0392999999999999</c:v>
                </c:pt>
                <c:pt idx="12">
                  <c:v>-7.7061999999999999</c:v>
                </c:pt>
                <c:pt idx="13">
                  <c:v>-7.6709000000000005</c:v>
                </c:pt>
                <c:pt idx="14">
                  <c:v>-5.9466000000000001</c:v>
                </c:pt>
                <c:pt idx="15">
                  <c:v>-4.8140999999999998</c:v>
                </c:pt>
                <c:pt idx="16">
                  <c:v>-1.2819</c:v>
                </c:pt>
                <c:pt idx="17">
                  <c:v>-2.0879000000000003</c:v>
                </c:pt>
                <c:pt idx="18">
                  <c:v>-1.8555000000000001</c:v>
                </c:pt>
                <c:pt idx="19">
                  <c:v>-8.8435000000000006</c:v>
                </c:pt>
                <c:pt idx="20">
                  <c:v>-8.3078000000000003</c:v>
                </c:pt>
                <c:pt idx="21">
                  <c:v>-8.8103999999999996</c:v>
                </c:pt>
                <c:pt idx="22">
                  <c:v>-8.7058</c:v>
                </c:pt>
                <c:pt idx="23">
                  <c:v>-9.2945000000000011</c:v>
                </c:pt>
                <c:pt idx="24">
                  <c:v>-8.3513999999999999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1748096"/>
        <c:axId val="181749632"/>
      </c:barChart>
      <c:lineChart>
        <c:grouping val="standard"/>
        <c:varyColors val="0"/>
        <c:ser>
          <c:idx val="2"/>
          <c:order val="1"/>
          <c:tx>
            <c:strRef>
              <c:f>Jap!$BR$7</c:f>
              <c:strCache>
                <c:ptCount val="1"/>
                <c:pt idx="0">
                  <c:v>Gross public debt</c:v>
                </c:pt>
              </c:strCache>
            </c:strRef>
          </c:tx>
          <c:spPr>
            <a:ln w="3175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strRef>
              <c:f>Jap!$BO$8:$BO$32</c:f>
              <c:strCache>
                <c:ptCount val="25"/>
                <c:pt idx="0">
                  <c:v>90</c:v>
                </c:pt>
                <c:pt idx="1">
                  <c:v>91</c:v>
                </c:pt>
                <c:pt idx="2">
                  <c:v>92</c:v>
                </c:pt>
                <c:pt idx="3">
                  <c:v>93</c:v>
                </c:pt>
                <c:pt idx="4">
                  <c:v>94</c:v>
                </c:pt>
                <c:pt idx="5">
                  <c:v>95</c:v>
                </c:pt>
                <c:pt idx="6">
                  <c:v>96</c:v>
                </c:pt>
                <c:pt idx="7">
                  <c:v>97</c:v>
                </c:pt>
                <c:pt idx="8">
                  <c:v>98</c:v>
                </c:pt>
                <c:pt idx="9">
                  <c:v>99</c:v>
                </c:pt>
                <c:pt idx="10">
                  <c:v>00</c:v>
                </c:pt>
                <c:pt idx="11">
                  <c:v>01</c:v>
                </c:pt>
                <c:pt idx="12">
                  <c:v>02</c:v>
                </c:pt>
                <c:pt idx="13">
                  <c:v>03</c:v>
                </c:pt>
                <c:pt idx="14">
                  <c:v>04</c:v>
                </c:pt>
                <c:pt idx="15">
                  <c:v>05</c:v>
                </c:pt>
                <c:pt idx="16">
                  <c:v>06</c:v>
                </c:pt>
                <c:pt idx="17">
                  <c:v>07</c:v>
                </c:pt>
                <c:pt idx="18">
                  <c:v>08</c:v>
                </c:pt>
                <c:pt idx="19">
                  <c:v>09</c:v>
                </c:pt>
                <c:pt idx="20">
                  <c:v>10</c:v>
                </c:pt>
                <c:pt idx="21">
                  <c:v>11</c:v>
                </c:pt>
                <c:pt idx="22">
                  <c:v>12</c:v>
                </c:pt>
                <c:pt idx="23">
                  <c:v>13</c:v>
                </c:pt>
                <c:pt idx="24">
                  <c:v>14e</c:v>
                </c:pt>
              </c:strCache>
            </c:strRef>
          </c:cat>
          <c:val>
            <c:numRef>
              <c:f>Jap!$BR$8:$BR$32</c:f>
              <c:numCache>
                <c:formatCode>0\,0</c:formatCode>
                <c:ptCount val="25"/>
                <c:pt idx="0">
                  <c:v>65.263400000000004</c:v>
                </c:pt>
                <c:pt idx="1">
                  <c:v>64.566600000000008</c:v>
                </c:pt>
                <c:pt idx="2">
                  <c:v>69.042100000000005</c:v>
                </c:pt>
                <c:pt idx="3">
                  <c:v>75.433300000000003</c:v>
                </c:pt>
                <c:pt idx="4">
                  <c:v>80.123699999999999</c:v>
                </c:pt>
                <c:pt idx="5">
                  <c:v>88.151700000000005</c:v>
                </c:pt>
                <c:pt idx="6">
                  <c:v>95.051400000000001</c:v>
                </c:pt>
                <c:pt idx="7">
                  <c:v>101.6842</c:v>
                </c:pt>
                <c:pt idx="8">
                  <c:v>113.82700000000001</c:v>
                </c:pt>
                <c:pt idx="9">
                  <c:v>127.8994</c:v>
                </c:pt>
                <c:pt idx="10">
                  <c:v>136.09050000000002</c:v>
                </c:pt>
                <c:pt idx="11">
                  <c:v>144.42750000000001</c:v>
                </c:pt>
                <c:pt idx="12">
                  <c:v>153.4599</c:v>
                </c:pt>
                <c:pt idx="13">
                  <c:v>158.26660000000001</c:v>
                </c:pt>
                <c:pt idx="14">
                  <c:v>166.25460000000001</c:v>
                </c:pt>
                <c:pt idx="15">
                  <c:v>169.54760000000002</c:v>
                </c:pt>
                <c:pt idx="16">
                  <c:v>166.76009999999999</c:v>
                </c:pt>
                <c:pt idx="17">
                  <c:v>162.40290000000002</c:v>
                </c:pt>
                <c:pt idx="18">
                  <c:v>171.1283</c:v>
                </c:pt>
                <c:pt idx="19">
                  <c:v>188.7415</c:v>
                </c:pt>
                <c:pt idx="20">
                  <c:v>193.32430000000002</c:v>
                </c:pt>
                <c:pt idx="21">
                  <c:v>209.5291</c:v>
                </c:pt>
                <c:pt idx="22">
                  <c:v>216.4984</c:v>
                </c:pt>
                <c:pt idx="23">
                  <c:v>224.55040000000002</c:v>
                </c:pt>
                <c:pt idx="24">
                  <c:v>229.57930000000002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751168"/>
        <c:axId val="181757056"/>
      </c:lineChart>
      <c:catAx>
        <c:axId val="181748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1817496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1749632"/>
        <c:scaling>
          <c:orientation val="minMax"/>
          <c:max val="4"/>
          <c:min val="-10"/>
        </c:scaling>
        <c:delete val="0"/>
        <c:axPos val="l"/>
        <c:majorGridlines>
          <c:spPr>
            <a:ln w="12700">
              <a:solidFill>
                <a:srgbClr val="000000"/>
              </a:solidFill>
              <a:prstDash val="sysDash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181748096"/>
        <c:crosses val="autoZero"/>
        <c:crossBetween val="between"/>
        <c:majorUnit val="2"/>
        <c:minorUnit val="2"/>
      </c:valAx>
      <c:catAx>
        <c:axId val="181751168"/>
        <c:scaling>
          <c:orientation val="minMax"/>
        </c:scaling>
        <c:delete val="1"/>
        <c:axPos val="b"/>
        <c:majorTickMark val="out"/>
        <c:minorTickMark val="none"/>
        <c:tickLblPos val="nextTo"/>
        <c:crossAx val="181757056"/>
        <c:crosses val="autoZero"/>
        <c:auto val="1"/>
        <c:lblAlgn val="ctr"/>
        <c:lblOffset val="100"/>
        <c:noMultiLvlLbl val="0"/>
      </c:catAx>
      <c:valAx>
        <c:axId val="181757056"/>
        <c:scaling>
          <c:orientation val="minMax"/>
          <c:max val="250"/>
          <c:min val="50"/>
        </c:scaling>
        <c:delete val="0"/>
        <c:axPos val="r"/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181751168"/>
        <c:crosses val="max"/>
        <c:crossBetween val="between"/>
        <c:majorUnit val="50"/>
      </c:valAx>
      <c:spPr>
        <a:noFill/>
        <a:ln w="127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fr-FR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749999999999997E-2"/>
          <c:y val="8.6003372681281623E-2"/>
          <c:w val="0.94062500000000004"/>
          <c:h val="0.760539629005059"/>
        </c:manualLayout>
      </c:layout>
      <c:lineChart>
        <c:grouping val="standard"/>
        <c:varyColors val="0"/>
        <c:ser>
          <c:idx val="1"/>
          <c:order val="0"/>
          <c:tx>
            <c:strRef>
              <c:f>Jap!$CA$7</c:f>
              <c:strCache>
                <c:ptCount val="1"/>
                <c:pt idx="0">
                  <c:v>Core inflation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Jap!$BY$248:$BY$427</c:f>
              <c:numCache>
                <c:formatCode>mmm\-yy</c:formatCode>
                <c:ptCount val="180"/>
                <c:pt idx="0">
                  <c:v>36540</c:v>
                </c:pt>
                <c:pt idx="1">
                  <c:v>36571</c:v>
                </c:pt>
                <c:pt idx="2">
                  <c:v>36600</c:v>
                </c:pt>
                <c:pt idx="3">
                  <c:v>36631</c:v>
                </c:pt>
                <c:pt idx="4">
                  <c:v>36661</c:v>
                </c:pt>
                <c:pt idx="5">
                  <c:v>36692</c:v>
                </c:pt>
                <c:pt idx="6">
                  <c:v>36722</c:v>
                </c:pt>
                <c:pt idx="7">
                  <c:v>36753</c:v>
                </c:pt>
                <c:pt idx="8">
                  <c:v>36784</c:v>
                </c:pt>
                <c:pt idx="9">
                  <c:v>36814</c:v>
                </c:pt>
                <c:pt idx="10">
                  <c:v>36845</c:v>
                </c:pt>
                <c:pt idx="11">
                  <c:v>36875</c:v>
                </c:pt>
                <c:pt idx="12">
                  <c:v>36906</c:v>
                </c:pt>
                <c:pt idx="13">
                  <c:v>36937</c:v>
                </c:pt>
                <c:pt idx="14">
                  <c:v>36965</c:v>
                </c:pt>
                <c:pt idx="15">
                  <c:v>36996</c:v>
                </c:pt>
                <c:pt idx="16">
                  <c:v>37026</c:v>
                </c:pt>
                <c:pt idx="17">
                  <c:v>37057</c:v>
                </c:pt>
                <c:pt idx="18">
                  <c:v>37087</c:v>
                </c:pt>
                <c:pt idx="19">
                  <c:v>37118</c:v>
                </c:pt>
                <c:pt idx="20">
                  <c:v>37149</c:v>
                </c:pt>
                <c:pt idx="21">
                  <c:v>37179</c:v>
                </c:pt>
                <c:pt idx="22">
                  <c:v>37210</c:v>
                </c:pt>
                <c:pt idx="23">
                  <c:v>37240</c:v>
                </c:pt>
                <c:pt idx="24">
                  <c:v>37271</c:v>
                </c:pt>
                <c:pt idx="25">
                  <c:v>37302</c:v>
                </c:pt>
                <c:pt idx="26">
                  <c:v>37330</c:v>
                </c:pt>
                <c:pt idx="27">
                  <c:v>37361</c:v>
                </c:pt>
                <c:pt idx="28">
                  <c:v>37391</c:v>
                </c:pt>
                <c:pt idx="29">
                  <c:v>37422</c:v>
                </c:pt>
                <c:pt idx="30">
                  <c:v>37452</c:v>
                </c:pt>
                <c:pt idx="31">
                  <c:v>37483</c:v>
                </c:pt>
                <c:pt idx="32">
                  <c:v>37514</c:v>
                </c:pt>
                <c:pt idx="33">
                  <c:v>37544</c:v>
                </c:pt>
                <c:pt idx="34">
                  <c:v>37575</c:v>
                </c:pt>
                <c:pt idx="35">
                  <c:v>37605</c:v>
                </c:pt>
                <c:pt idx="36">
                  <c:v>37636</c:v>
                </c:pt>
                <c:pt idx="37">
                  <c:v>37667</c:v>
                </c:pt>
                <c:pt idx="38">
                  <c:v>37695</c:v>
                </c:pt>
                <c:pt idx="39">
                  <c:v>37726</c:v>
                </c:pt>
                <c:pt idx="40">
                  <c:v>37756</c:v>
                </c:pt>
                <c:pt idx="41">
                  <c:v>37787</c:v>
                </c:pt>
                <c:pt idx="42">
                  <c:v>37817</c:v>
                </c:pt>
                <c:pt idx="43">
                  <c:v>37848</c:v>
                </c:pt>
                <c:pt idx="44">
                  <c:v>37879</c:v>
                </c:pt>
                <c:pt idx="45">
                  <c:v>37909</c:v>
                </c:pt>
                <c:pt idx="46">
                  <c:v>37940</c:v>
                </c:pt>
                <c:pt idx="47">
                  <c:v>37970</c:v>
                </c:pt>
                <c:pt idx="48">
                  <c:v>38001</c:v>
                </c:pt>
                <c:pt idx="49">
                  <c:v>38032</c:v>
                </c:pt>
                <c:pt idx="50">
                  <c:v>38061</c:v>
                </c:pt>
                <c:pt idx="51">
                  <c:v>38092</c:v>
                </c:pt>
                <c:pt idx="52">
                  <c:v>38122</c:v>
                </c:pt>
                <c:pt idx="53">
                  <c:v>38153</c:v>
                </c:pt>
                <c:pt idx="54">
                  <c:v>38183</c:v>
                </c:pt>
                <c:pt idx="55">
                  <c:v>38214</c:v>
                </c:pt>
                <c:pt idx="56">
                  <c:v>38245</c:v>
                </c:pt>
                <c:pt idx="57">
                  <c:v>38275</c:v>
                </c:pt>
                <c:pt idx="58">
                  <c:v>38306</c:v>
                </c:pt>
                <c:pt idx="59">
                  <c:v>38336</c:v>
                </c:pt>
                <c:pt idx="60">
                  <c:v>38367</c:v>
                </c:pt>
                <c:pt idx="61">
                  <c:v>38398</c:v>
                </c:pt>
                <c:pt idx="62">
                  <c:v>38426</c:v>
                </c:pt>
                <c:pt idx="63">
                  <c:v>38457</c:v>
                </c:pt>
                <c:pt idx="64">
                  <c:v>38487</c:v>
                </c:pt>
                <c:pt idx="65">
                  <c:v>38518</c:v>
                </c:pt>
                <c:pt idx="66">
                  <c:v>38548</c:v>
                </c:pt>
                <c:pt idx="67">
                  <c:v>38579</c:v>
                </c:pt>
                <c:pt idx="68">
                  <c:v>38610</c:v>
                </c:pt>
                <c:pt idx="69">
                  <c:v>38640</c:v>
                </c:pt>
                <c:pt idx="70">
                  <c:v>38671</c:v>
                </c:pt>
                <c:pt idx="71">
                  <c:v>38701</c:v>
                </c:pt>
                <c:pt idx="72">
                  <c:v>38732</c:v>
                </c:pt>
                <c:pt idx="73">
                  <c:v>38763</c:v>
                </c:pt>
                <c:pt idx="74">
                  <c:v>38791</c:v>
                </c:pt>
                <c:pt idx="75">
                  <c:v>38822</c:v>
                </c:pt>
                <c:pt idx="76">
                  <c:v>38852</c:v>
                </c:pt>
                <c:pt idx="77">
                  <c:v>38883</c:v>
                </c:pt>
                <c:pt idx="78">
                  <c:v>38913</c:v>
                </c:pt>
                <c:pt idx="79">
                  <c:v>38944</c:v>
                </c:pt>
                <c:pt idx="80">
                  <c:v>38975</c:v>
                </c:pt>
                <c:pt idx="81">
                  <c:v>39005</c:v>
                </c:pt>
                <c:pt idx="82">
                  <c:v>39036</c:v>
                </c:pt>
                <c:pt idx="83">
                  <c:v>39066</c:v>
                </c:pt>
                <c:pt idx="84">
                  <c:v>39097</c:v>
                </c:pt>
                <c:pt idx="85">
                  <c:v>39128</c:v>
                </c:pt>
                <c:pt idx="86">
                  <c:v>39156</c:v>
                </c:pt>
                <c:pt idx="87">
                  <c:v>39187</c:v>
                </c:pt>
                <c:pt idx="88">
                  <c:v>39217</c:v>
                </c:pt>
                <c:pt idx="89">
                  <c:v>39248</c:v>
                </c:pt>
                <c:pt idx="90">
                  <c:v>39278</c:v>
                </c:pt>
                <c:pt idx="91">
                  <c:v>39309</c:v>
                </c:pt>
                <c:pt idx="92">
                  <c:v>39340</c:v>
                </c:pt>
                <c:pt idx="93">
                  <c:v>39370</c:v>
                </c:pt>
                <c:pt idx="94">
                  <c:v>39401</c:v>
                </c:pt>
                <c:pt idx="95">
                  <c:v>39431</c:v>
                </c:pt>
                <c:pt idx="96">
                  <c:v>39462</c:v>
                </c:pt>
                <c:pt idx="97">
                  <c:v>39493</c:v>
                </c:pt>
                <c:pt idx="98">
                  <c:v>39522</c:v>
                </c:pt>
                <c:pt idx="99">
                  <c:v>39553</c:v>
                </c:pt>
                <c:pt idx="100">
                  <c:v>39583</c:v>
                </c:pt>
                <c:pt idx="101">
                  <c:v>39614</c:v>
                </c:pt>
                <c:pt idx="102">
                  <c:v>39644</c:v>
                </c:pt>
                <c:pt idx="103">
                  <c:v>39675</c:v>
                </c:pt>
                <c:pt idx="104">
                  <c:v>39706</c:v>
                </c:pt>
                <c:pt idx="105">
                  <c:v>39736</c:v>
                </c:pt>
                <c:pt idx="106">
                  <c:v>39767</c:v>
                </c:pt>
                <c:pt idx="107">
                  <c:v>39797</c:v>
                </c:pt>
                <c:pt idx="108">
                  <c:v>39828</c:v>
                </c:pt>
                <c:pt idx="109">
                  <c:v>39859</c:v>
                </c:pt>
                <c:pt idx="110">
                  <c:v>39887</c:v>
                </c:pt>
                <c:pt idx="111">
                  <c:v>39918</c:v>
                </c:pt>
                <c:pt idx="112">
                  <c:v>39948</c:v>
                </c:pt>
                <c:pt idx="113">
                  <c:v>39979</c:v>
                </c:pt>
                <c:pt idx="114">
                  <c:v>40009</c:v>
                </c:pt>
                <c:pt idx="115">
                  <c:v>40040</c:v>
                </c:pt>
                <c:pt idx="116">
                  <c:v>40071</c:v>
                </c:pt>
                <c:pt idx="117">
                  <c:v>40101</c:v>
                </c:pt>
                <c:pt idx="118">
                  <c:v>40132</c:v>
                </c:pt>
                <c:pt idx="119">
                  <c:v>40162</c:v>
                </c:pt>
                <c:pt idx="120">
                  <c:v>40193</c:v>
                </c:pt>
                <c:pt idx="121">
                  <c:v>40224</c:v>
                </c:pt>
                <c:pt idx="122">
                  <c:v>40252</c:v>
                </c:pt>
                <c:pt idx="123">
                  <c:v>40283</c:v>
                </c:pt>
                <c:pt idx="124">
                  <c:v>40313</c:v>
                </c:pt>
                <c:pt idx="125">
                  <c:v>40344</c:v>
                </c:pt>
                <c:pt idx="126">
                  <c:v>40374</c:v>
                </c:pt>
                <c:pt idx="127">
                  <c:v>40405</c:v>
                </c:pt>
                <c:pt idx="128">
                  <c:v>40436</c:v>
                </c:pt>
                <c:pt idx="129">
                  <c:v>40466</c:v>
                </c:pt>
                <c:pt idx="130">
                  <c:v>40497</c:v>
                </c:pt>
                <c:pt idx="131">
                  <c:v>40527</c:v>
                </c:pt>
                <c:pt idx="132">
                  <c:v>40558</c:v>
                </c:pt>
                <c:pt idx="133">
                  <c:v>40589</c:v>
                </c:pt>
                <c:pt idx="134">
                  <c:v>40617</c:v>
                </c:pt>
                <c:pt idx="135">
                  <c:v>40648</c:v>
                </c:pt>
                <c:pt idx="136">
                  <c:v>40678</c:v>
                </c:pt>
                <c:pt idx="137">
                  <c:v>40709</c:v>
                </c:pt>
                <c:pt idx="138">
                  <c:v>40739</c:v>
                </c:pt>
                <c:pt idx="139">
                  <c:v>40770</c:v>
                </c:pt>
                <c:pt idx="140">
                  <c:v>40801</c:v>
                </c:pt>
                <c:pt idx="141">
                  <c:v>40831</c:v>
                </c:pt>
                <c:pt idx="142">
                  <c:v>40862</c:v>
                </c:pt>
                <c:pt idx="143">
                  <c:v>40892</c:v>
                </c:pt>
                <c:pt idx="144">
                  <c:v>40923</c:v>
                </c:pt>
                <c:pt idx="145">
                  <c:v>40954</c:v>
                </c:pt>
                <c:pt idx="146">
                  <c:v>40983</c:v>
                </c:pt>
                <c:pt idx="147">
                  <c:v>41014</c:v>
                </c:pt>
                <c:pt idx="148">
                  <c:v>41044</c:v>
                </c:pt>
                <c:pt idx="149">
                  <c:v>41075</c:v>
                </c:pt>
                <c:pt idx="150">
                  <c:v>41105</c:v>
                </c:pt>
                <c:pt idx="151">
                  <c:v>41136</c:v>
                </c:pt>
                <c:pt idx="152">
                  <c:v>41167</c:v>
                </c:pt>
                <c:pt idx="153">
                  <c:v>41197</c:v>
                </c:pt>
                <c:pt idx="154">
                  <c:v>41228</c:v>
                </c:pt>
                <c:pt idx="155">
                  <c:v>41258</c:v>
                </c:pt>
                <c:pt idx="156">
                  <c:v>41289</c:v>
                </c:pt>
                <c:pt idx="157">
                  <c:v>41320</c:v>
                </c:pt>
                <c:pt idx="158">
                  <c:v>41348</c:v>
                </c:pt>
                <c:pt idx="159">
                  <c:v>41379</c:v>
                </c:pt>
                <c:pt idx="160">
                  <c:v>41409</c:v>
                </c:pt>
                <c:pt idx="161">
                  <c:v>41440</c:v>
                </c:pt>
                <c:pt idx="162">
                  <c:v>41470</c:v>
                </c:pt>
                <c:pt idx="163">
                  <c:v>41501</c:v>
                </c:pt>
                <c:pt idx="164">
                  <c:v>41532</c:v>
                </c:pt>
                <c:pt idx="165">
                  <c:v>41562</c:v>
                </c:pt>
                <c:pt idx="166">
                  <c:v>41593</c:v>
                </c:pt>
                <c:pt idx="167">
                  <c:v>41623</c:v>
                </c:pt>
                <c:pt idx="168">
                  <c:v>41654</c:v>
                </c:pt>
                <c:pt idx="169">
                  <c:v>41685</c:v>
                </c:pt>
                <c:pt idx="170">
                  <c:v>41713</c:v>
                </c:pt>
                <c:pt idx="171">
                  <c:v>41744</c:v>
                </c:pt>
                <c:pt idx="172">
                  <c:v>41774</c:v>
                </c:pt>
                <c:pt idx="173">
                  <c:v>41805</c:v>
                </c:pt>
                <c:pt idx="174">
                  <c:v>41835</c:v>
                </c:pt>
                <c:pt idx="175">
                  <c:v>41866</c:v>
                </c:pt>
                <c:pt idx="176">
                  <c:v>41897</c:v>
                </c:pt>
                <c:pt idx="177">
                  <c:v>41927</c:v>
                </c:pt>
                <c:pt idx="178">
                  <c:v>41958</c:v>
                </c:pt>
                <c:pt idx="179">
                  <c:v>41988</c:v>
                </c:pt>
              </c:numCache>
            </c:numRef>
          </c:cat>
          <c:val>
            <c:numRef>
              <c:f>Jap!$CA$248:$CA$427</c:f>
              <c:numCache>
                <c:formatCode>General</c:formatCode>
                <c:ptCount val="180"/>
                <c:pt idx="12">
                  <c:v>-0.87</c:v>
                </c:pt>
                <c:pt idx="13">
                  <c:v>-0.96</c:v>
                </c:pt>
                <c:pt idx="14">
                  <c:v>-1.06</c:v>
                </c:pt>
                <c:pt idx="15">
                  <c:v>-0.87</c:v>
                </c:pt>
                <c:pt idx="16">
                  <c:v>-1.06</c:v>
                </c:pt>
                <c:pt idx="17">
                  <c:v>-0.87</c:v>
                </c:pt>
                <c:pt idx="18">
                  <c:v>-0.87</c:v>
                </c:pt>
                <c:pt idx="19">
                  <c:v>-0.87</c:v>
                </c:pt>
                <c:pt idx="20">
                  <c:v>-0.78</c:v>
                </c:pt>
                <c:pt idx="21">
                  <c:v>-0.68</c:v>
                </c:pt>
                <c:pt idx="22">
                  <c:v>-0.87</c:v>
                </c:pt>
                <c:pt idx="23">
                  <c:v>-0.78</c:v>
                </c:pt>
                <c:pt idx="24">
                  <c:v>-0.78</c:v>
                </c:pt>
                <c:pt idx="25">
                  <c:v>-0.78</c:v>
                </c:pt>
                <c:pt idx="26">
                  <c:v>-0.68</c:v>
                </c:pt>
                <c:pt idx="27">
                  <c:v>-0.78</c:v>
                </c:pt>
                <c:pt idx="28">
                  <c:v>-0.88</c:v>
                </c:pt>
                <c:pt idx="29">
                  <c:v>-0.78</c:v>
                </c:pt>
                <c:pt idx="30">
                  <c:v>-0.88</c:v>
                </c:pt>
                <c:pt idx="31">
                  <c:v>-0.68</c:v>
                </c:pt>
                <c:pt idx="32">
                  <c:v>-0.78</c:v>
                </c:pt>
                <c:pt idx="33">
                  <c:v>-0.88</c:v>
                </c:pt>
                <c:pt idx="34">
                  <c:v>-0.68</c:v>
                </c:pt>
                <c:pt idx="35">
                  <c:v>-0.59</c:v>
                </c:pt>
                <c:pt idx="36">
                  <c:v>-0.78</c:v>
                </c:pt>
                <c:pt idx="37">
                  <c:v>-0.59</c:v>
                </c:pt>
                <c:pt idx="38">
                  <c:v>-0.69000000000000006</c:v>
                </c:pt>
                <c:pt idx="39">
                  <c:v>-0.39</c:v>
                </c:pt>
                <c:pt idx="40">
                  <c:v>-0.28999999999999998</c:v>
                </c:pt>
                <c:pt idx="41">
                  <c:v>-0.2</c:v>
                </c:pt>
                <c:pt idx="42">
                  <c:v>0.1</c:v>
                </c:pt>
                <c:pt idx="43">
                  <c:v>-0.1</c:v>
                </c:pt>
                <c:pt idx="44">
                  <c:v>-0.1</c:v>
                </c:pt>
                <c:pt idx="45">
                  <c:v>-0.1</c:v>
                </c:pt>
                <c:pt idx="46">
                  <c:v>-0.1</c:v>
                </c:pt>
                <c:pt idx="47">
                  <c:v>-0.3</c:v>
                </c:pt>
                <c:pt idx="48">
                  <c:v>-0.39</c:v>
                </c:pt>
                <c:pt idx="49">
                  <c:v>-0.39</c:v>
                </c:pt>
                <c:pt idx="50">
                  <c:v>-0.39</c:v>
                </c:pt>
                <c:pt idx="51">
                  <c:v>-0.69000000000000006</c:v>
                </c:pt>
                <c:pt idx="52">
                  <c:v>-0.69000000000000006</c:v>
                </c:pt>
                <c:pt idx="53">
                  <c:v>-0.79</c:v>
                </c:pt>
                <c:pt idx="54">
                  <c:v>-0.88</c:v>
                </c:pt>
                <c:pt idx="55">
                  <c:v>-0.79</c:v>
                </c:pt>
                <c:pt idx="56">
                  <c:v>-0.79</c:v>
                </c:pt>
                <c:pt idx="57">
                  <c:v>-0.59</c:v>
                </c:pt>
                <c:pt idx="58">
                  <c:v>-0.79</c:v>
                </c:pt>
                <c:pt idx="59">
                  <c:v>-0.79</c:v>
                </c:pt>
                <c:pt idx="60">
                  <c:v>-0.59</c:v>
                </c:pt>
                <c:pt idx="61">
                  <c:v>-0.89</c:v>
                </c:pt>
                <c:pt idx="62">
                  <c:v>-0.88</c:v>
                </c:pt>
                <c:pt idx="63">
                  <c:v>-0.79</c:v>
                </c:pt>
                <c:pt idx="64">
                  <c:v>-0.69000000000000006</c:v>
                </c:pt>
                <c:pt idx="65">
                  <c:v>-0.78</c:v>
                </c:pt>
                <c:pt idx="66">
                  <c:v>-0.78</c:v>
                </c:pt>
                <c:pt idx="67">
                  <c:v>-0.88</c:v>
                </c:pt>
                <c:pt idx="68">
                  <c:v>-0.68</c:v>
                </c:pt>
                <c:pt idx="69">
                  <c:v>-0.88</c:v>
                </c:pt>
                <c:pt idx="70">
                  <c:v>-0.97</c:v>
                </c:pt>
                <c:pt idx="71">
                  <c:v>-0.78</c:v>
                </c:pt>
                <c:pt idx="72">
                  <c:v>-0.78</c:v>
                </c:pt>
                <c:pt idx="73">
                  <c:v>-0.57999999999999996</c:v>
                </c:pt>
                <c:pt idx="74">
                  <c:v>-0.49</c:v>
                </c:pt>
                <c:pt idx="75">
                  <c:v>-0.57999999999999996</c:v>
                </c:pt>
                <c:pt idx="76">
                  <c:v>-0.49</c:v>
                </c:pt>
                <c:pt idx="77">
                  <c:v>-0.39</c:v>
                </c:pt>
                <c:pt idx="78">
                  <c:v>-0.28999999999999998</c:v>
                </c:pt>
                <c:pt idx="79">
                  <c:v>-0.39</c:v>
                </c:pt>
                <c:pt idx="80">
                  <c:v>-0.49</c:v>
                </c:pt>
                <c:pt idx="81">
                  <c:v>-0.39</c:v>
                </c:pt>
                <c:pt idx="82">
                  <c:v>-0.2</c:v>
                </c:pt>
                <c:pt idx="83">
                  <c:v>-0.28999999999999998</c:v>
                </c:pt>
                <c:pt idx="84">
                  <c:v>-0.28999999999999998</c:v>
                </c:pt>
                <c:pt idx="85">
                  <c:v>-0.28999999999999998</c:v>
                </c:pt>
                <c:pt idx="86">
                  <c:v>-0.49</c:v>
                </c:pt>
                <c:pt idx="87">
                  <c:v>-0.2</c:v>
                </c:pt>
                <c:pt idx="88">
                  <c:v>-0.28999999999999998</c:v>
                </c:pt>
                <c:pt idx="89">
                  <c:v>-0.39</c:v>
                </c:pt>
                <c:pt idx="90">
                  <c:v>-0.59</c:v>
                </c:pt>
                <c:pt idx="91">
                  <c:v>-0.1</c:v>
                </c:pt>
                <c:pt idx="92">
                  <c:v>-0.28999999999999998</c:v>
                </c:pt>
                <c:pt idx="93">
                  <c:v>-0.28999999999999998</c:v>
                </c:pt>
                <c:pt idx="94">
                  <c:v>-0.1</c:v>
                </c:pt>
                <c:pt idx="95">
                  <c:v>-0.1</c:v>
                </c:pt>
                <c:pt idx="96">
                  <c:v>-0.1</c:v>
                </c:pt>
                <c:pt idx="97">
                  <c:v>-0.2</c:v>
                </c:pt>
                <c:pt idx="98">
                  <c:v>0</c:v>
                </c:pt>
                <c:pt idx="99">
                  <c:v>-0.1</c:v>
                </c:pt>
                <c:pt idx="100">
                  <c:v>-0.1</c:v>
                </c:pt>
                <c:pt idx="101">
                  <c:v>0.1</c:v>
                </c:pt>
                <c:pt idx="102">
                  <c:v>0.28999999999999998</c:v>
                </c:pt>
                <c:pt idx="103">
                  <c:v>0</c:v>
                </c:pt>
                <c:pt idx="104">
                  <c:v>0.2</c:v>
                </c:pt>
                <c:pt idx="105">
                  <c:v>0.2</c:v>
                </c:pt>
                <c:pt idx="106">
                  <c:v>0</c:v>
                </c:pt>
                <c:pt idx="107">
                  <c:v>0</c:v>
                </c:pt>
                <c:pt idx="108">
                  <c:v>-0.2</c:v>
                </c:pt>
                <c:pt idx="109">
                  <c:v>-0.2</c:v>
                </c:pt>
                <c:pt idx="110">
                  <c:v>-0.28999999999999998</c:v>
                </c:pt>
                <c:pt idx="111">
                  <c:v>-0.49</c:v>
                </c:pt>
                <c:pt idx="112">
                  <c:v>-0.59</c:v>
                </c:pt>
                <c:pt idx="113">
                  <c:v>-0.78</c:v>
                </c:pt>
                <c:pt idx="114">
                  <c:v>-0.98</c:v>
                </c:pt>
                <c:pt idx="115">
                  <c:v>-0.98</c:v>
                </c:pt>
                <c:pt idx="116">
                  <c:v>-1.08</c:v>
                </c:pt>
                <c:pt idx="117">
                  <c:v>-1.18</c:v>
                </c:pt>
                <c:pt idx="118">
                  <c:v>-1.08</c:v>
                </c:pt>
                <c:pt idx="119">
                  <c:v>-1.18</c:v>
                </c:pt>
                <c:pt idx="120">
                  <c:v>-0.79</c:v>
                </c:pt>
                <c:pt idx="121">
                  <c:v>-0.79</c:v>
                </c:pt>
                <c:pt idx="122">
                  <c:v>-0.79</c:v>
                </c:pt>
                <c:pt idx="123">
                  <c:v>-1.08</c:v>
                </c:pt>
                <c:pt idx="124">
                  <c:v>-1.28</c:v>
                </c:pt>
                <c:pt idx="125">
                  <c:v>-1.28</c:v>
                </c:pt>
                <c:pt idx="126">
                  <c:v>-1.48</c:v>
                </c:pt>
                <c:pt idx="127">
                  <c:v>-1.48</c:v>
                </c:pt>
                <c:pt idx="128">
                  <c:v>-1.68</c:v>
                </c:pt>
                <c:pt idx="129">
                  <c:v>-1.19</c:v>
                </c:pt>
                <c:pt idx="130">
                  <c:v>-1.19</c:v>
                </c:pt>
                <c:pt idx="131">
                  <c:v>-1.19</c:v>
                </c:pt>
                <c:pt idx="132">
                  <c:v>-1.3900000000000001</c:v>
                </c:pt>
                <c:pt idx="133">
                  <c:v>-1.3900000000000001</c:v>
                </c:pt>
                <c:pt idx="134">
                  <c:v>-1.49</c:v>
                </c:pt>
                <c:pt idx="135">
                  <c:v>-1.2</c:v>
                </c:pt>
                <c:pt idx="136">
                  <c:v>-0.8</c:v>
                </c:pt>
                <c:pt idx="137">
                  <c:v>-0.8</c:v>
                </c:pt>
                <c:pt idx="138">
                  <c:v>-0.5</c:v>
                </c:pt>
                <c:pt idx="139">
                  <c:v>-0.5</c:v>
                </c:pt>
                <c:pt idx="140">
                  <c:v>-0.4</c:v>
                </c:pt>
                <c:pt idx="141">
                  <c:v>-1</c:v>
                </c:pt>
                <c:pt idx="142">
                  <c:v>-1.1000000000000001</c:v>
                </c:pt>
                <c:pt idx="143">
                  <c:v>-1</c:v>
                </c:pt>
                <c:pt idx="144">
                  <c:v>-0.8</c:v>
                </c:pt>
                <c:pt idx="145">
                  <c:v>-0.5</c:v>
                </c:pt>
                <c:pt idx="146">
                  <c:v>-0.4</c:v>
                </c:pt>
                <c:pt idx="147">
                  <c:v>-0.3</c:v>
                </c:pt>
                <c:pt idx="148">
                  <c:v>-0.6</c:v>
                </c:pt>
                <c:pt idx="149">
                  <c:v>-0.61</c:v>
                </c:pt>
                <c:pt idx="150">
                  <c:v>-0.61</c:v>
                </c:pt>
                <c:pt idx="151">
                  <c:v>-0.71</c:v>
                </c:pt>
                <c:pt idx="152">
                  <c:v>-0.51</c:v>
                </c:pt>
                <c:pt idx="153">
                  <c:v>-0.51</c:v>
                </c:pt>
                <c:pt idx="154">
                  <c:v>-0.51</c:v>
                </c:pt>
                <c:pt idx="155">
                  <c:v>-0.61</c:v>
                </c:pt>
                <c:pt idx="156">
                  <c:v>-0.71</c:v>
                </c:pt>
                <c:pt idx="157">
                  <c:v>-0.91</c:v>
                </c:pt>
                <c:pt idx="158">
                  <c:v>-0.81</c:v>
                </c:pt>
                <c:pt idx="159">
                  <c:v>-0.61</c:v>
                </c:pt>
                <c:pt idx="160">
                  <c:v>-0.3</c:v>
                </c:pt>
                <c:pt idx="161">
                  <c:v>-0.3</c:v>
                </c:pt>
                <c:pt idx="162">
                  <c:v>-0.1</c:v>
                </c:pt>
                <c:pt idx="163">
                  <c:v>0</c:v>
                </c:pt>
                <c:pt idx="164">
                  <c:v>0</c:v>
                </c:pt>
                <c:pt idx="165">
                  <c:v>0.31</c:v>
                </c:pt>
                <c:pt idx="166">
                  <c:v>0.51</c:v>
                </c:pt>
                <c:pt idx="167">
                  <c:v>0.71</c:v>
                </c:pt>
                <c:pt idx="168">
                  <c:v>0.61</c:v>
                </c:pt>
                <c:pt idx="169">
                  <c:v>0.71</c:v>
                </c:pt>
                <c:pt idx="170">
                  <c:v>0.61</c:v>
                </c:pt>
                <c:pt idx="171">
                  <c:v>2.2400000000000002</c:v>
                </c:pt>
                <c:pt idx="172">
                  <c:v>2.2400000000000002</c:v>
                </c:pt>
                <c:pt idx="173">
                  <c:v>2.44</c:v>
                </c:pt>
                <c:pt idx="174">
                  <c:v>2.34</c:v>
                </c:pt>
                <c:pt idx="175">
                  <c:v>2.2400000000000002</c:v>
                </c:pt>
                <c:pt idx="176">
                  <c:v>2.2400000000000002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</c:numCache>
            </c:numRef>
          </c:val>
          <c:smooth val="1"/>
        </c:ser>
        <c:ser>
          <c:idx val="2"/>
          <c:order val="1"/>
          <c:tx>
            <c:strRef>
              <c:f>Jap!$CC$7</c:f>
              <c:strCache>
                <c:ptCount val="1"/>
                <c:pt idx="0">
                  <c:v>Scheduled cash earnings, all industries</c:v>
                </c:pt>
              </c:strCache>
            </c:strRef>
          </c:tx>
          <c:spPr>
            <a:ln w="19050"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Jap!$BY$248:$BY$427</c:f>
              <c:numCache>
                <c:formatCode>mmm\-yy</c:formatCode>
                <c:ptCount val="180"/>
                <c:pt idx="0">
                  <c:v>36540</c:v>
                </c:pt>
                <c:pt idx="1">
                  <c:v>36571</c:v>
                </c:pt>
                <c:pt idx="2">
                  <c:v>36600</c:v>
                </c:pt>
                <c:pt idx="3">
                  <c:v>36631</c:v>
                </c:pt>
                <c:pt idx="4">
                  <c:v>36661</c:v>
                </c:pt>
                <c:pt idx="5">
                  <c:v>36692</c:v>
                </c:pt>
                <c:pt idx="6">
                  <c:v>36722</c:v>
                </c:pt>
                <c:pt idx="7">
                  <c:v>36753</c:v>
                </c:pt>
                <c:pt idx="8">
                  <c:v>36784</c:v>
                </c:pt>
                <c:pt idx="9">
                  <c:v>36814</c:v>
                </c:pt>
                <c:pt idx="10">
                  <c:v>36845</c:v>
                </c:pt>
                <c:pt idx="11">
                  <c:v>36875</c:v>
                </c:pt>
                <c:pt idx="12">
                  <c:v>36906</c:v>
                </c:pt>
                <c:pt idx="13">
                  <c:v>36937</c:v>
                </c:pt>
                <c:pt idx="14">
                  <c:v>36965</c:v>
                </c:pt>
                <c:pt idx="15">
                  <c:v>36996</c:v>
                </c:pt>
                <c:pt idx="16">
                  <c:v>37026</c:v>
                </c:pt>
                <c:pt idx="17">
                  <c:v>37057</c:v>
                </c:pt>
                <c:pt idx="18">
                  <c:v>37087</c:v>
                </c:pt>
                <c:pt idx="19">
                  <c:v>37118</c:v>
                </c:pt>
                <c:pt idx="20">
                  <c:v>37149</c:v>
                </c:pt>
                <c:pt idx="21">
                  <c:v>37179</c:v>
                </c:pt>
                <c:pt idx="22">
                  <c:v>37210</c:v>
                </c:pt>
                <c:pt idx="23">
                  <c:v>37240</c:v>
                </c:pt>
                <c:pt idx="24">
                  <c:v>37271</c:v>
                </c:pt>
                <c:pt idx="25">
                  <c:v>37302</c:v>
                </c:pt>
                <c:pt idx="26">
                  <c:v>37330</c:v>
                </c:pt>
                <c:pt idx="27">
                  <c:v>37361</c:v>
                </c:pt>
                <c:pt idx="28">
                  <c:v>37391</c:v>
                </c:pt>
                <c:pt idx="29">
                  <c:v>37422</c:v>
                </c:pt>
                <c:pt idx="30">
                  <c:v>37452</c:v>
                </c:pt>
                <c:pt idx="31">
                  <c:v>37483</c:v>
                </c:pt>
                <c:pt idx="32">
                  <c:v>37514</c:v>
                </c:pt>
                <c:pt idx="33">
                  <c:v>37544</c:v>
                </c:pt>
                <c:pt idx="34">
                  <c:v>37575</c:v>
                </c:pt>
                <c:pt idx="35">
                  <c:v>37605</c:v>
                </c:pt>
                <c:pt idx="36">
                  <c:v>37636</c:v>
                </c:pt>
                <c:pt idx="37">
                  <c:v>37667</c:v>
                </c:pt>
                <c:pt idx="38">
                  <c:v>37695</c:v>
                </c:pt>
                <c:pt idx="39">
                  <c:v>37726</c:v>
                </c:pt>
                <c:pt idx="40">
                  <c:v>37756</c:v>
                </c:pt>
                <c:pt idx="41">
                  <c:v>37787</c:v>
                </c:pt>
                <c:pt idx="42">
                  <c:v>37817</c:v>
                </c:pt>
                <c:pt idx="43">
                  <c:v>37848</c:v>
                </c:pt>
                <c:pt idx="44">
                  <c:v>37879</c:v>
                </c:pt>
                <c:pt idx="45">
                  <c:v>37909</c:v>
                </c:pt>
                <c:pt idx="46">
                  <c:v>37940</c:v>
                </c:pt>
                <c:pt idx="47">
                  <c:v>37970</c:v>
                </c:pt>
                <c:pt idx="48">
                  <c:v>38001</c:v>
                </c:pt>
                <c:pt idx="49">
                  <c:v>38032</c:v>
                </c:pt>
                <c:pt idx="50">
                  <c:v>38061</c:v>
                </c:pt>
                <c:pt idx="51">
                  <c:v>38092</c:v>
                </c:pt>
                <c:pt idx="52">
                  <c:v>38122</c:v>
                </c:pt>
                <c:pt idx="53">
                  <c:v>38153</c:v>
                </c:pt>
                <c:pt idx="54">
                  <c:v>38183</c:v>
                </c:pt>
                <c:pt idx="55">
                  <c:v>38214</c:v>
                </c:pt>
                <c:pt idx="56">
                  <c:v>38245</c:v>
                </c:pt>
                <c:pt idx="57">
                  <c:v>38275</c:v>
                </c:pt>
                <c:pt idx="58">
                  <c:v>38306</c:v>
                </c:pt>
                <c:pt idx="59">
                  <c:v>38336</c:v>
                </c:pt>
                <c:pt idx="60">
                  <c:v>38367</c:v>
                </c:pt>
                <c:pt idx="61">
                  <c:v>38398</c:v>
                </c:pt>
                <c:pt idx="62">
                  <c:v>38426</c:v>
                </c:pt>
                <c:pt idx="63">
                  <c:v>38457</c:v>
                </c:pt>
                <c:pt idx="64">
                  <c:v>38487</c:v>
                </c:pt>
                <c:pt idx="65">
                  <c:v>38518</c:v>
                </c:pt>
                <c:pt idx="66">
                  <c:v>38548</c:v>
                </c:pt>
                <c:pt idx="67">
                  <c:v>38579</c:v>
                </c:pt>
                <c:pt idx="68">
                  <c:v>38610</c:v>
                </c:pt>
                <c:pt idx="69">
                  <c:v>38640</c:v>
                </c:pt>
                <c:pt idx="70">
                  <c:v>38671</c:v>
                </c:pt>
                <c:pt idx="71">
                  <c:v>38701</c:v>
                </c:pt>
                <c:pt idx="72">
                  <c:v>38732</c:v>
                </c:pt>
                <c:pt idx="73">
                  <c:v>38763</c:v>
                </c:pt>
                <c:pt idx="74">
                  <c:v>38791</c:v>
                </c:pt>
                <c:pt idx="75">
                  <c:v>38822</c:v>
                </c:pt>
                <c:pt idx="76">
                  <c:v>38852</c:v>
                </c:pt>
                <c:pt idx="77">
                  <c:v>38883</c:v>
                </c:pt>
                <c:pt idx="78">
                  <c:v>38913</c:v>
                </c:pt>
                <c:pt idx="79">
                  <c:v>38944</c:v>
                </c:pt>
                <c:pt idx="80">
                  <c:v>38975</c:v>
                </c:pt>
                <c:pt idx="81">
                  <c:v>39005</c:v>
                </c:pt>
                <c:pt idx="82">
                  <c:v>39036</c:v>
                </c:pt>
                <c:pt idx="83">
                  <c:v>39066</c:v>
                </c:pt>
                <c:pt idx="84">
                  <c:v>39097</c:v>
                </c:pt>
                <c:pt idx="85">
                  <c:v>39128</c:v>
                </c:pt>
                <c:pt idx="86">
                  <c:v>39156</c:v>
                </c:pt>
                <c:pt idx="87">
                  <c:v>39187</c:v>
                </c:pt>
                <c:pt idx="88">
                  <c:v>39217</c:v>
                </c:pt>
                <c:pt idx="89">
                  <c:v>39248</c:v>
                </c:pt>
                <c:pt idx="90">
                  <c:v>39278</c:v>
                </c:pt>
                <c:pt idx="91">
                  <c:v>39309</c:v>
                </c:pt>
                <c:pt idx="92">
                  <c:v>39340</c:v>
                </c:pt>
                <c:pt idx="93">
                  <c:v>39370</c:v>
                </c:pt>
                <c:pt idx="94">
                  <c:v>39401</c:v>
                </c:pt>
                <c:pt idx="95">
                  <c:v>39431</c:v>
                </c:pt>
                <c:pt idx="96">
                  <c:v>39462</c:v>
                </c:pt>
                <c:pt idx="97">
                  <c:v>39493</c:v>
                </c:pt>
                <c:pt idx="98">
                  <c:v>39522</c:v>
                </c:pt>
                <c:pt idx="99">
                  <c:v>39553</c:v>
                </c:pt>
                <c:pt idx="100">
                  <c:v>39583</c:v>
                </c:pt>
                <c:pt idx="101">
                  <c:v>39614</c:v>
                </c:pt>
                <c:pt idx="102">
                  <c:v>39644</c:v>
                </c:pt>
                <c:pt idx="103">
                  <c:v>39675</c:v>
                </c:pt>
                <c:pt idx="104">
                  <c:v>39706</c:v>
                </c:pt>
                <c:pt idx="105">
                  <c:v>39736</c:v>
                </c:pt>
                <c:pt idx="106">
                  <c:v>39767</c:v>
                </c:pt>
                <c:pt idx="107">
                  <c:v>39797</c:v>
                </c:pt>
                <c:pt idx="108">
                  <c:v>39828</c:v>
                </c:pt>
                <c:pt idx="109">
                  <c:v>39859</c:v>
                </c:pt>
                <c:pt idx="110">
                  <c:v>39887</c:v>
                </c:pt>
                <c:pt idx="111">
                  <c:v>39918</c:v>
                </c:pt>
                <c:pt idx="112">
                  <c:v>39948</c:v>
                </c:pt>
                <c:pt idx="113">
                  <c:v>39979</c:v>
                </c:pt>
                <c:pt idx="114">
                  <c:v>40009</c:v>
                </c:pt>
                <c:pt idx="115">
                  <c:v>40040</c:v>
                </c:pt>
                <c:pt idx="116">
                  <c:v>40071</c:v>
                </c:pt>
                <c:pt idx="117">
                  <c:v>40101</c:v>
                </c:pt>
                <c:pt idx="118">
                  <c:v>40132</c:v>
                </c:pt>
                <c:pt idx="119">
                  <c:v>40162</c:v>
                </c:pt>
                <c:pt idx="120">
                  <c:v>40193</c:v>
                </c:pt>
                <c:pt idx="121">
                  <c:v>40224</c:v>
                </c:pt>
                <c:pt idx="122">
                  <c:v>40252</c:v>
                </c:pt>
                <c:pt idx="123">
                  <c:v>40283</c:v>
                </c:pt>
                <c:pt idx="124">
                  <c:v>40313</c:v>
                </c:pt>
                <c:pt idx="125">
                  <c:v>40344</c:v>
                </c:pt>
                <c:pt idx="126">
                  <c:v>40374</c:v>
                </c:pt>
                <c:pt idx="127">
                  <c:v>40405</c:v>
                </c:pt>
                <c:pt idx="128">
                  <c:v>40436</c:v>
                </c:pt>
                <c:pt idx="129">
                  <c:v>40466</c:v>
                </c:pt>
                <c:pt idx="130">
                  <c:v>40497</c:v>
                </c:pt>
                <c:pt idx="131">
                  <c:v>40527</c:v>
                </c:pt>
                <c:pt idx="132">
                  <c:v>40558</c:v>
                </c:pt>
                <c:pt idx="133">
                  <c:v>40589</c:v>
                </c:pt>
                <c:pt idx="134">
                  <c:v>40617</c:v>
                </c:pt>
                <c:pt idx="135">
                  <c:v>40648</c:v>
                </c:pt>
                <c:pt idx="136">
                  <c:v>40678</c:v>
                </c:pt>
                <c:pt idx="137">
                  <c:v>40709</c:v>
                </c:pt>
                <c:pt idx="138">
                  <c:v>40739</c:v>
                </c:pt>
                <c:pt idx="139">
                  <c:v>40770</c:v>
                </c:pt>
                <c:pt idx="140">
                  <c:v>40801</c:v>
                </c:pt>
                <c:pt idx="141">
                  <c:v>40831</c:v>
                </c:pt>
                <c:pt idx="142">
                  <c:v>40862</c:v>
                </c:pt>
                <c:pt idx="143">
                  <c:v>40892</c:v>
                </c:pt>
                <c:pt idx="144">
                  <c:v>40923</c:v>
                </c:pt>
                <c:pt idx="145">
                  <c:v>40954</c:v>
                </c:pt>
                <c:pt idx="146">
                  <c:v>40983</c:v>
                </c:pt>
                <c:pt idx="147">
                  <c:v>41014</c:v>
                </c:pt>
                <c:pt idx="148">
                  <c:v>41044</c:v>
                </c:pt>
                <c:pt idx="149">
                  <c:v>41075</c:v>
                </c:pt>
                <c:pt idx="150">
                  <c:v>41105</c:v>
                </c:pt>
                <c:pt idx="151">
                  <c:v>41136</c:v>
                </c:pt>
                <c:pt idx="152">
                  <c:v>41167</c:v>
                </c:pt>
                <c:pt idx="153">
                  <c:v>41197</c:v>
                </c:pt>
                <c:pt idx="154">
                  <c:v>41228</c:v>
                </c:pt>
                <c:pt idx="155">
                  <c:v>41258</c:v>
                </c:pt>
                <c:pt idx="156">
                  <c:v>41289</c:v>
                </c:pt>
                <c:pt idx="157">
                  <c:v>41320</c:v>
                </c:pt>
                <c:pt idx="158">
                  <c:v>41348</c:v>
                </c:pt>
                <c:pt idx="159">
                  <c:v>41379</c:v>
                </c:pt>
                <c:pt idx="160">
                  <c:v>41409</c:v>
                </c:pt>
                <c:pt idx="161">
                  <c:v>41440</c:v>
                </c:pt>
                <c:pt idx="162">
                  <c:v>41470</c:v>
                </c:pt>
                <c:pt idx="163">
                  <c:v>41501</c:v>
                </c:pt>
                <c:pt idx="164">
                  <c:v>41532</c:v>
                </c:pt>
                <c:pt idx="165">
                  <c:v>41562</c:v>
                </c:pt>
                <c:pt idx="166">
                  <c:v>41593</c:v>
                </c:pt>
                <c:pt idx="167">
                  <c:v>41623</c:v>
                </c:pt>
                <c:pt idx="168">
                  <c:v>41654</c:v>
                </c:pt>
                <c:pt idx="169">
                  <c:v>41685</c:v>
                </c:pt>
                <c:pt idx="170">
                  <c:v>41713</c:v>
                </c:pt>
                <c:pt idx="171">
                  <c:v>41744</c:v>
                </c:pt>
                <c:pt idx="172">
                  <c:v>41774</c:v>
                </c:pt>
                <c:pt idx="173">
                  <c:v>41805</c:v>
                </c:pt>
                <c:pt idx="174">
                  <c:v>41835</c:v>
                </c:pt>
                <c:pt idx="175">
                  <c:v>41866</c:v>
                </c:pt>
                <c:pt idx="176">
                  <c:v>41897</c:v>
                </c:pt>
                <c:pt idx="177">
                  <c:v>41927</c:v>
                </c:pt>
                <c:pt idx="178">
                  <c:v>41958</c:v>
                </c:pt>
                <c:pt idx="179">
                  <c:v>41988</c:v>
                </c:pt>
              </c:numCache>
            </c:numRef>
          </c:cat>
          <c:val>
            <c:numRef>
              <c:f>Jap!$CC$248:$CC$427</c:f>
              <c:numCache>
                <c:formatCode>0.00</c:formatCode>
                <c:ptCount val="180"/>
                <c:pt idx="0">
                  <c:v>0.38</c:v>
                </c:pt>
                <c:pt idx="1">
                  <c:v>0.47000000000000003</c:v>
                </c:pt>
                <c:pt idx="2">
                  <c:v>0.75</c:v>
                </c:pt>
                <c:pt idx="3">
                  <c:v>0.19</c:v>
                </c:pt>
                <c:pt idx="4">
                  <c:v>0.09</c:v>
                </c:pt>
                <c:pt idx="5">
                  <c:v>-0.09</c:v>
                </c:pt>
                <c:pt idx="6">
                  <c:v>0.09</c:v>
                </c:pt>
                <c:pt idx="7">
                  <c:v>0.28000000000000003</c:v>
                </c:pt>
                <c:pt idx="8">
                  <c:v>0.19</c:v>
                </c:pt>
                <c:pt idx="9">
                  <c:v>0.28000000000000003</c:v>
                </c:pt>
                <c:pt idx="10">
                  <c:v>0.19</c:v>
                </c:pt>
                <c:pt idx="11">
                  <c:v>-0.28000000000000003</c:v>
                </c:pt>
                <c:pt idx="12">
                  <c:v>-0.85</c:v>
                </c:pt>
                <c:pt idx="13">
                  <c:v>-0.94000000000000006</c:v>
                </c:pt>
                <c:pt idx="14">
                  <c:v>-1.21</c:v>
                </c:pt>
                <c:pt idx="15">
                  <c:v>-0.56000000000000005</c:v>
                </c:pt>
                <c:pt idx="16">
                  <c:v>-0.66</c:v>
                </c:pt>
                <c:pt idx="17">
                  <c:v>-0.37</c:v>
                </c:pt>
                <c:pt idx="18">
                  <c:v>-0.75</c:v>
                </c:pt>
                <c:pt idx="19">
                  <c:v>-1.03</c:v>
                </c:pt>
                <c:pt idx="20">
                  <c:v>-1.31</c:v>
                </c:pt>
                <c:pt idx="21">
                  <c:v>-1.1200000000000001</c:v>
                </c:pt>
                <c:pt idx="22">
                  <c:v>-0.94000000000000006</c:v>
                </c:pt>
                <c:pt idx="23">
                  <c:v>-1.03</c:v>
                </c:pt>
                <c:pt idx="24">
                  <c:v>-1.62</c:v>
                </c:pt>
                <c:pt idx="25">
                  <c:v>-1.33</c:v>
                </c:pt>
                <c:pt idx="26">
                  <c:v>-1.7</c:v>
                </c:pt>
                <c:pt idx="27">
                  <c:v>-1.8800000000000001</c:v>
                </c:pt>
                <c:pt idx="28">
                  <c:v>-2.27</c:v>
                </c:pt>
                <c:pt idx="29">
                  <c:v>-2.16</c:v>
                </c:pt>
                <c:pt idx="30">
                  <c:v>-1.79</c:v>
                </c:pt>
                <c:pt idx="31">
                  <c:v>-1.8</c:v>
                </c:pt>
                <c:pt idx="32">
                  <c:v>-1.52</c:v>
                </c:pt>
                <c:pt idx="33">
                  <c:v>-1.23</c:v>
                </c:pt>
                <c:pt idx="34">
                  <c:v>-1.32</c:v>
                </c:pt>
                <c:pt idx="35">
                  <c:v>-1.33</c:v>
                </c:pt>
                <c:pt idx="36">
                  <c:v>-0.68</c:v>
                </c:pt>
                <c:pt idx="37">
                  <c:v>-0.86</c:v>
                </c:pt>
                <c:pt idx="38">
                  <c:v>-0.77</c:v>
                </c:pt>
                <c:pt idx="39">
                  <c:v>-1.05</c:v>
                </c:pt>
                <c:pt idx="40">
                  <c:v>-0.1</c:v>
                </c:pt>
                <c:pt idx="41">
                  <c:v>-0.48</c:v>
                </c:pt>
                <c:pt idx="42">
                  <c:v>-0.86</c:v>
                </c:pt>
                <c:pt idx="43">
                  <c:v>-0.77</c:v>
                </c:pt>
                <c:pt idx="44">
                  <c:v>-0.48</c:v>
                </c:pt>
                <c:pt idx="45">
                  <c:v>-1.25</c:v>
                </c:pt>
                <c:pt idx="46">
                  <c:v>-1.05</c:v>
                </c:pt>
                <c:pt idx="47">
                  <c:v>-0.86</c:v>
                </c:pt>
                <c:pt idx="48">
                  <c:v>-0.59</c:v>
                </c:pt>
                <c:pt idx="49">
                  <c:v>-0.87</c:v>
                </c:pt>
                <c:pt idx="50">
                  <c:v>-0.39</c:v>
                </c:pt>
                <c:pt idx="51">
                  <c:v>-0.39</c:v>
                </c:pt>
                <c:pt idx="52">
                  <c:v>-1.36</c:v>
                </c:pt>
                <c:pt idx="53">
                  <c:v>-0.87</c:v>
                </c:pt>
                <c:pt idx="54">
                  <c:v>-0.68</c:v>
                </c:pt>
                <c:pt idx="55">
                  <c:v>-0.78</c:v>
                </c:pt>
                <c:pt idx="56">
                  <c:v>-0.97</c:v>
                </c:pt>
                <c:pt idx="57">
                  <c:v>-0.68</c:v>
                </c:pt>
                <c:pt idx="58">
                  <c:v>-0.78</c:v>
                </c:pt>
                <c:pt idx="59">
                  <c:v>-0.78</c:v>
                </c:pt>
                <c:pt idx="60">
                  <c:v>-0.28999999999999998</c:v>
                </c:pt>
                <c:pt idx="61">
                  <c:v>-0.2</c:v>
                </c:pt>
                <c:pt idx="62">
                  <c:v>-0.28999999999999998</c:v>
                </c:pt>
                <c:pt idx="63">
                  <c:v>0.39</c:v>
                </c:pt>
                <c:pt idx="64">
                  <c:v>0.59</c:v>
                </c:pt>
                <c:pt idx="65">
                  <c:v>0.28999999999999998</c:v>
                </c:pt>
                <c:pt idx="66">
                  <c:v>0.1</c:v>
                </c:pt>
                <c:pt idx="67">
                  <c:v>0.39</c:v>
                </c:pt>
                <c:pt idx="68">
                  <c:v>0.39</c:v>
                </c:pt>
                <c:pt idx="69">
                  <c:v>0.49</c:v>
                </c:pt>
                <c:pt idx="70">
                  <c:v>0.59</c:v>
                </c:pt>
                <c:pt idx="71">
                  <c:v>0.49</c:v>
                </c:pt>
                <c:pt idx="72">
                  <c:v>-0.39</c:v>
                </c:pt>
                <c:pt idx="73">
                  <c:v>-0.1</c:v>
                </c:pt>
                <c:pt idx="74">
                  <c:v>0.1</c:v>
                </c:pt>
                <c:pt idx="75">
                  <c:v>0</c:v>
                </c:pt>
                <c:pt idx="76">
                  <c:v>-0.28999999999999998</c:v>
                </c:pt>
                <c:pt idx="77">
                  <c:v>-0.1</c:v>
                </c:pt>
                <c:pt idx="78">
                  <c:v>-0.28999999999999998</c:v>
                </c:pt>
                <c:pt idx="79">
                  <c:v>-0.28999999999999998</c:v>
                </c:pt>
                <c:pt idx="80">
                  <c:v>-0.19</c:v>
                </c:pt>
                <c:pt idx="81">
                  <c:v>-0.1</c:v>
                </c:pt>
                <c:pt idx="82">
                  <c:v>-0.78</c:v>
                </c:pt>
                <c:pt idx="83">
                  <c:v>-0.78</c:v>
                </c:pt>
                <c:pt idx="84">
                  <c:v>-0.2</c:v>
                </c:pt>
                <c:pt idx="85">
                  <c:v>-0.69000000000000006</c:v>
                </c:pt>
                <c:pt idx="86">
                  <c:v>-0.78</c:v>
                </c:pt>
                <c:pt idx="87">
                  <c:v>-0.87</c:v>
                </c:pt>
                <c:pt idx="88">
                  <c:v>-0.39</c:v>
                </c:pt>
                <c:pt idx="89">
                  <c:v>-0.68</c:v>
                </c:pt>
                <c:pt idx="90">
                  <c:v>-0.28999999999999998</c:v>
                </c:pt>
                <c:pt idx="91">
                  <c:v>-0.59</c:v>
                </c:pt>
                <c:pt idx="92">
                  <c:v>-0.78</c:v>
                </c:pt>
                <c:pt idx="93">
                  <c:v>-0.88</c:v>
                </c:pt>
                <c:pt idx="94">
                  <c:v>-0.28999999999999998</c:v>
                </c:pt>
                <c:pt idx="95">
                  <c:v>-0.2</c:v>
                </c:pt>
                <c:pt idx="96">
                  <c:v>0.1</c:v>
                </c:pt>
                <c:pt idx="97">
                  <c:v>0.49</c:v>
                </c:pt>
                <c:pt idx="98">
                  <c:v>0.2</c:v>
                </c:pt>
                <c:pt idx="99">
                  <c:v>0.1</c:v>
                </c:pt>
                <c:pt idx="100">
                  <c:v>0</c:v>
                </c:pt>
                <c:pt idx="101">
                  <c:v>-0.49</c:v>
                </c:pt>
                <c:pt idx="102">
                  <c:v>0</c:v>
                </c:pt>
                <c:pt idx="103">
                  <c:v>-0.1</c:v>
                </c:pt>
                <c:pt idx="104">
                  <c:v>-0.1</c:v>
                </c:pt>
                <c:pt idx="105">
                  <c:v>-0.2</c:v>
                </c:pt>
                <c:pt idx="106">
                  <c:v>-0.59</c:v>
                </c:pt>
                <c:pt idx="107">
                  <c:v>-0.59</c:v>
                </c:pt>
                <c:pt idx="108">
                  <c:v>-0.89</c:v>
                </c:pt>
                <c:pt idx="109">
                  <c:v>-0.98</c:v>
                </c:pt>
                <c:pt idx="110">
                  <c:v>-1.37</c:v>
                </c:pt>
                <c:pt idx="111">
                  <c:v>-1.27</c:v>
                </c:pt>
                <c:pt idx="112">
                  <c:v>-1.58</c:v>
                </c:pt>
                <c:pt idx="113">
                  <c:v>-0.88</c:v>
                </c:pt>
                <c:pt idx="114">
                  <c:v>-1.37</c:v>
                </c:pt>
                <c:pt idx="115">
                  <c:v>-1.28</c:v>
                </c:pt>
                <c:pt idx="116">
                  <c:v>-1.3800000000000001</c:v>
                </c:pt>
                <c:pt idx="117">
                  <c:v>-1.3800000000000001</c:v>
                </c:pt>
                <c:pt idx="118">
                  <c:v>-1.28</c:v>
                </c:pt>
                <c:pt idx="119">
                  <c:v>-1.28</c:v>
                </c:pt>
                <c:pt idx="120">
                  <c:v>-1</c:v>
                </c:pt>
                <c:pt idx="121">
                  <c:v>-1.19</c:v>
                </c:pt>
                <c:pt idx="122">
                  <c:v>-0.3</c:v>
                </c:pt>
                <c:pt idx="123">
                  <c:v>-0.3</c:v>
                </c:pt>
                <c:pt idx="124">
                  <c:v>-0.3</c:v>
                </c:pt>
                <c:pt idx="125">
                  <c:v>-0.3</c:v>
                </c:pt>
                <c:pt idx="126">
                  <c:v>-0.4</c:v>
                </c:pt>
                <c:pt idx="127">
                  <c:v>-0.4</c:v>
                </c:pt>
                <c:pt idx="128">
                  <c:v>-0.1</c:v>
                </c:pt>
                <c:pt idx="129">
                  <c:v>-0.1</c:v>
                </c:pt>
                <c:pt idx="130">
                  <c:v>-0.2</c:v>
                </c:pt>
                <c:pt idx="131">
                  <c:v>0</c:v>
                </c:pt>
                <c:pt idx="132">
                  <c:v>-0.6</c:v>
                </c:pt>
                <c:pt idx="133">
                  <c:v>-0.5</c:v>
                </c:pt>
                <c:pt idx="134">
                  <c:v>-1</c:v>
                </c:pt>
                <c:pt idx="135">
                  <c:v>-0.79</c:v>
                </c:pt>
                <c:pt idx="136">
                  <c:v>-0.6</c:v>
                </c:pt>
                <c:pt idx="137">
                  <c:v>-0.4</c:v>
                </c:pt>
                <c:pt idx="138">
                  <c:v>-0.6</c:v>
                </c:pt>
                <c:pt idx="139">
                  <c:v>-0.2</c:v>
                </c:pt>
                <c:pt idx="140">
                  <c:v>-0.5</c:v>
                </c:pt>
                <c:pt idx="141">
                  <c:v>-0.6</c:v>
                </c:pt>
                <c:pt idx="142">
                  <c:v>-0.5</c:v>
                </c:pt>
                <c:pt idx="143">
                  <c:v>-0.5</c:v>
                </c:pt>
                <c:pt idx="144">
                  <c:v>-0.3</c:v>
                </c:pt>
                <c:pt idx="145">
                  <c:v>0</c:v>
                </c:pt>
                <c:pt idx="146">
                  <c:v>0.4</c:v>
                </c:pt>
                <c:pt idx="147">
                  <c:v>-0.2</c:v>
                </c:pt>
                <c:pt idx="148">
                  <c:v>0</c:v>
                </c:pt>
                <c:pt idx="149">
                  <c:v>-0.6</c:v>
                </c:pt>
                <c:pt idx="150">
                  <c:v>-0.2</c:v>
                </c:pt>
                <c:pt idx="151">
                  <c:v>-0.5</c:v>
                </c:pt>
                <c:pt idx="152">
                  <c:v>-0.4</c:v>
                </c:pt>
                <c:pt idx="153">
                  <c:v>-0.1</c:v>
                </c:pt>
                <c:pt idx="154">
                  <c:v>-0.1</c:v>
                </c:pt>
                <c:pt idx="155">
                  <c:v>-0.6</c:v>
                </c:pt>
                <c:pt idx="156">
                  <c:v>-0.71</c:v>
                </c:pt>
                <c:pt idx="157">
                  <c:v>-0.71</c:v>
                </c:pt>
                <c:pt idx="158">
                  <c:v>-0.9</c:v>
                </c:pt>
                <c:pt idx="159">
                  <c:v>-0.2</c:v>
                </c:pt>
                <c:pt idx="160">
                  <c:v>-0.4</c:v>
                </c:pt>
                <c:pt idx="161">
                  <c:v>-0.6</c:v>
                </c:pt>
                <c:pt idx="162">
                  <c:v>-0.91</c:v>
                </c:pt>
                <c:pt idx="163">
                  <c:v>-0.61</c:v>
                </c:pt>
                <c:pt idx="164">
                  <c:v>-0.61</c:v>
                </c:pt>
                <c:pt idx="165">
                  <c:v>-0.70000000000000007</c:v>
                </c:pt>
                <c:pt idx="166">
                  <c:v>-0.6</c:v>
                </c:pt>
                <c:pt idx="167">
                  <c:v>-0.61</c:v>
                </c:pt>
                <c:pt idx="168">
                  <c:v>-0.2</c:v>
                </c:pt>
                <c:pt idx="169">
                  <c:v>-0.51</c:v>
                </c:pt>
                <c:pt idx="170">
                  <c:v>-0.3</c:v>
                </c:pt>
                <c:pt idx="171">
                  <c:v>-0.3</c:v>
                </c:pt>
                <c:pt idx="172">
                  <c:v>0</c:v>
                </c:pt>
                <c:pt idx="173">
                  <c:v>0.2</c:v>
                </c:pt>
                <c:pt idx="174">
                  <c:v>0.3</c:v>
                </c:pt>
                <c:pt idx="175">
                  <c:v>0.2</c:v>
                </c:pt>
                <c:pt idx="176">
                  <c:v>0.41000000000000003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371840"/>
        <c:axId val="160373376"/>
      </c:lineChart>
      <c:dateAx>
        <c:axId val="160371840"/>
        <c:scaling>
          <c:orientation val="minMax"/>
        </c:scaling>
        <c:delete val="0"/>
        <c:axPos val="b"/>
        <c:numFmt formatCode="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75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160373376"/>
        <c:crosses val="autoZero"/>
        <c:auto val="1"/>
        <c:lblOffset val="100"/>
        <c:baseTimeUnit val="months"/>
        <c:majorUnit val="12"/>
        <c:majorTimeUnit val="months"/>
        <c:minorUnit val="12"/>
        <c:minorTimeUnit val="months"/>
      </c:dateAx>
      <c:valAx>
        <c:axId val="160373376"/>
        <c:scaling>
          <c:orientation val="minMax"/>
          <c:max val="3"/>
          <c:min val="-3"/>
        </c:scaling>
        <c:delete val="0"/>
        <c:axPos val="l"/>
        <c:majorGridlines>
          <c:spPr>
            <a:ln w="12700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75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160371840"/>
        <c:crosses val="autoZero"/>
        <c:crossBetween val="between"/>
        <c:majorUnit val="1"/>
        <c:minorUnit val="1"/>
      </c:valAx>
      <c:spPr>
        <a:noFill/>
        <a:ln w="254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8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fr-FR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749999999999997E-2"/>
          <c:y val="8.6003372681281623E-2"/>
          <c:w val="0.94062500000000004"/>
          <c:h val="0.760539629005059"/>
        </c:manualLayout>
      </c:layout>
      <c:lineChart>
        <c:grouping val="standard"/>
        <c:varyColors val="0"/>
        <c:ser>
          <c:idx val="1"/>
          <c:order val="0"/>
          <c:tx>
            <c:strRef>
              <c:f>Jap!$CA$7</c:f>
              <c:strCache>
                <c:ptCount val="1"/>
                <c:pt idx="0">
                  <c:v>Core inflation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Jap!$BY$248:$BY$427</c:f>
              <c:numCache>
                <c:formatCode>mmm\-yy</c:formatCode>
                <c:ptCount val="180"/>
                <c:pt idx="0">
                  <c:v>36540</c:v>
                </c:pt>
                <c:pt idx="1">
                  <c:v>36571</c:v>
                </c:pt>
                <c:pt idx="2">
                  <c:v>36600</c:v>
                </c:pt>
                <c:pt idx="3">
                  <c:v>36631</c:v>
                </c:pt>
                <c:pt idx="4">
                  <c:v>36661</c:v>
                </c:pt>
                <c:pt idx="5">
                  <c:v>36692</c:v>
                </c:pt>
                <c:pt idx="6">
                  <c:v>36722</c:v>
                </c:pt>
                <c:pt idx="7">
                  <c:v>36753</c:v>
                </c:pt>
                <c:pt idx="8">
                  <c:v>36784</c:v>
                </c:pt>
                <c:pt idx="9">
                  <c:v>36814</c:v>
                </c:pt>
                <c:pt idx="10">
                  <c:v>36845</c:v>
                </c:pt>
                <c:pt idx="11">
                  <c:v>36875</c:v>
                </c:pt>
                <c:pt idx="12">
                  <c:v>36906</c:v>
                </c:pt>
                <c:pt idx="13">
                  <c:v>36937</c:v>
                </c:pt>
                <c:pt idx="14">
                  <c:v>36965</c:v>
                </c:pt>
                <c:pt idx="15">
                  <c:v>36996</c:v>
                </c:pt>
                <c:pt idx="16">
                  <c:v>37026</c:v>
                </c:pt>
                <c:pt idx="17">
                  <c:v>37057</c:v>
                </c:pt>
                <c:pt idx="18">
                  <c:v>37087</c:v>
                </c:pt>
                <c:pt idx="19">
                  <c:v>37118</c:v>
                </c:pt>
                <c:pt idx="20">
                  <c:v>37149</c:v>
                </c:pt>
                <c:pt idx="21">
                  <c:v>37179</c:v>
                </c:pt>
                <c:pt idx="22">
                  <c:v>37210</c:v>
                </c:pt>
                <c:pt idx="23">
                  <c:v>37240</c:v>
                </c:pt>
                <c:pt idx="24">
                  <c:v>37271</c:v>
                </c:pt>
                <c:pt idx="25">
                  <c:v>37302</c:v>
                </c:pt>
                <c:pt idx="26">
                  <c:v>37330</c:v>
                </c:pt>
                <c:pt idx="27">
                  <c:v>37361</c:v>
                </c:pt>
                <c:pt idx="28">
                  <c:v>37391</c:v>
                </c:pt>
                <c:pt idx="29">
                  <c:v>37422</c:v>
                </c:pt>
                <c:pt idx="30">
                  <c:v>37452</c:v>
                </c:pt>
                <c:pt idx="31">
                  <c:v>37483</c:v>
                </c:pt>
                <c:pt idx="32">
                  <c:v>37514</c:v>
                </c:pt>
                <c:pt idx="33">
                  <c:v>37544</c:v>
                </c:pt>
                <c:pt idx="34">
                  <c:v>37575</c:v>
                </c:pt>
                <c:pt idx="35">
                  <c:v>37605</c:v>
                </c:pt>
                <c:pt idx="36">
                  <c:v>37636</c:v>
                </c:pt>
                <c:pt idx="37">
                  <c:v>37667</c:v>
                </c:pt>
                <c:pt idx="38">
                  <c:v>37695</c:v>
                </c:pt>
                <c:pt idx="39">
                  <c:v>37726</c:v>
                </c:pt>
                <c:pt idx="40">
                  <c:v>37756</c:v>
                </c:pt>
                <c:pt idx="41">
                  <c:v>37787</c:v>
                </c:pt>
                <c:pt idx="42">
                  <c:v>37817</c:v>
                </c:pt>
                <c:pt idx="43">
                  <c:v>37848</c:v>
                </c:pt>
                <c:pt idx="44">
                  <c:v>37879</c:v>
                </c:pt>
                <c:pt idx="45">
                  <c:v>37909</c:v>
                </c:pt>
                <c:pt idx="46">
                  <c:v>37940</c:v>
                </c:pt>
                <c:pt idx="47">
                  <c:v>37970</c:v>
                </c:pt>
                <c:pt idx="48">
                  <c:v>38001</c:v>
                </c:pt>
                <c:pt idx="49">
                  <c:v>38032</c:v>
                </c:pt>
                <c:pt idx="50">
                  <c:v>38061</c:v>
                </c:pt>
                <c:pt idx="51">
                  <c:v>38092</c:v>
                </c:pt>
                <c:pt idx="52">
                  <c:v>38122</c:v>
                </c:pt>
                <c:pt idx="53">
                  <c:v>38153</c:v>
                </c:pt>
                <c:pt idx="54">
                  <c:v>38183</c:v>
                </c:pt>
                <c:pt idx="55">
                  <c:v>38214</c:v>
                </c:pt>
                <c:pt idx="56">
                  <c:v>38245</c:v>
                </c:pt>
                <c:pt idx="57">
                  <c:v>38275</c:v>
                </c:pt>
                <c:pt idx="58">
                  <c:v>38306</c:v>
                </c:pt>
                <c:pt idx="59">
                  <c:v>38336</c:v>
                </c:pt>
                <c:pt idx="60">
                  <c:v>38367</c:v>
                </c:pt>
                <c:pt idx="61">
                  <c:v>38398</c:v>
                </c:pt>
                <c:pt idx="62">
                  <c:v>38426</c:v>
                </c:pt>
                <c:pt idx="63">
                  <c:v>38457</c:v>
                </c:pt>
                <c:pt idx="64">
                  <c:v>38487</c:v>
                </c:pt>
                <c:pt idx="65">
                  <c:v>38518</c:v>
                </c:pt>
                <c:pt idx="66">
                  <c:v>38548</c:v>
                </c:pt>
                <c:pt idx="67">
                  <c:v>38579</c:v>
                </c:pt>
                <c:pt idx="68">
                  <c:v>38610</c:v>
                </c:pt>
                <c:pt idx="69">
                  <c:v>38640</c:v>
                </c:pt>
                <c:pt idx="70">
                  <c:v>38671</c:v>
                </c:pt>
                <c:pt idx="71">
                  <c:v>38701</c:v>
                </c:pt>
                <c:pt idx="72">
                  <c:v>38732</c:v>
                </c:pt>
                <c:pt idx="73">
                  <c:v>38763</c:v>
                </c:pt>
                <c:pt idx="74">
                  <c:v>38791</c:v>
                </c:pt>
                <c:pt idx="75">
                  <c:v>38822</c:v>
                </c:pt>
                <c:pt idx="76">
                  <c:v>38852</c:v>
                </c:pt>
                <c:pt idx="77">
                  <c:v>38883</c:v>
                </c:pt>
                <c:pt idx="78">
                  <c:v>38913</c:v>
                </c:pt>
                <c:pt idx="79">
                  <c:v>38944</c:v>
                </c:pt>
                <c:pt idx="80">
                  <c:v>38975</c:v>
                </c:pt>
                <c:pt idx="81">
                  <c:v>39005</c:v>
                </c:pt>
                <c:pt idx="82">
                  <c:v>39036</c:v>
                </c:pt>
                <c:pt idx="83">
                  <c:v>39066</c:v>
                </c:pt>
                <c:pt idx="84">
                  <c:v>39097</c:v>
                </c:pt>
                <c:pt idx="85">
                  <c:v>39128</c:v>
                </c:pt>
                <c:pt idx="86">
                  <c:v>39156</c:v>
                </c:pt>
                <c:pt idx="87">
                  <c:v>39187</c:v>
                </c:pt>
                <c:pt idx="88">
                  <c:v>39217</c:v>
                </c:pt>
                <c:pt idx="89">
                  <c:v>39248</c:v>
                </c:pt>
                <c:pt idx="90">
                  <c:v>39278</c:v>
                </c:pt>
                <c:pt idx="91">
                  <c:v>39309</c:v>
                </c:pt>
                <c:pt idx="92">
                  <c:v>39340</c:v>
                </c:pt>
                <c:pt idx="93">
                  <c:v>39370</c:v>
                </c:pt>
                <c:pt idx="94">
                  <c:v>39401</c:v>
                </c:pt>
                <c:pt idx="95">
                  <c:v>39431</c:v>
                </c:pt>
                <c:pt idx="96">
                  <c:v>39462</c:v>
                </c:pt>
                <c:pt idx="97">
                  <c:v>39493</c:v>
                </c:pt>
                <c:pt idx="98">
                  <c:v>39522</c:v>
                </c:pt>
                <c:pt idx="99">
                  <c:v>39553</c:v>
                </c:pt>
                <c:pt idx="100">
                  <c:v>39583</c:v>
                </c:pt>
                <c:pt idx="101">
                  <c:v>39614</c:v>
                </c:pt>
                <c:pt idx="102">
                  <c:v>39644</c:v>
                </c:pt>
                <c:pt idx="103">
                  <c:v>39675</c:v>
                </c:pt>
                <c:pt idx="104">
                  <c:v>39706</c:v>
                </c:pt>
                <c:pt idx="105">
                  <c:v>39736</c:v>
                </c:pt>
                <c:pt idx="106">
                  <c:v>39767</c:v>
                </c:pt>
                <c:pt idx="107">
                  <c:v>39797</c:v>
                </c:pt>
                <c:pt idx="108">
                  <c:v>39828</c:v>
                </c:pt>
                <c:pt idx="109">
                  <c:v>39859</c:v>
                </c:pt>
                <c:pt idx="110">
                  <c:v>39887</c:v>
                </c:pt>
                <c:pt idx="111">
                  <c:v>39918</c:v>
                </c:pt>
                <c:pt idx="112">
                  <c:v>39948</c:v>
                </c:pt>
                <c:pt idx="113">
                  <c:v>39979</c:v>
                </c:pt>
                <c:pt idx="114">
                  <c:v>40009</c:v>
                </c:pt>
                <c:pt idx="115">
                  <c:v>40040</c:v>
                </c:pt>
                <c:pt idx="116">
                  <c:v>40071</c:v>
                </c:pt>
                <c:pt idx="117">
                  <c:v>40101</c:v>
                </c:pt>
                <c:pt idx="118">
                  <c:v>40132</c:v>
                </c:pt>
                <c:pt idx="119">
                  <c:v>40162</c:v>
                </c:pt>
                <c:pt idx="120">
                  <c:v>40193</c:v>
                </c:pt>
                <c:pt idx="121">
                  <c:v>40224</c:v>
                </c:pt>
                <c:pt idx="122">
                  <c:v>40252</c:v>
                </c:pt>
                <c:pt idx="123">
                  <c:v>40283</c:v>
                </c:pt>
                <c:pt idx="124">
                  <c:v>40313</c:v>
                </c:pt>
                <c:pt idx="125">
                  <c:v>40344</c:v>
                </c:pt>
                <c:pt idx="126">
                  <c:v>40374</c:v>
                </c:pt>
                <c:pt idx="127">
                  <c:v>40405</c:v>
                </c:pt>
                <c:pt idx="128">
                  <c:v>40436</c:v>
                </c:pt>
                <c:pt idx="129">
                  <c:v>40466</c:v>
                </c:pt>
                <c:pt idx="130">
                  <c:v>40497</c:v>
                </c:pt>
                <c:pt idx="131">
                  <c:v>40527</c:v>
                </c:pt>
                <c:pt idx="132">
                  <c:v>40558</c:v>
                </c:pt>
                <c:pt idx="133">
                  <c:v>40589</c:v>
                </c:pt>
                <c:pt idx="134">
                  <c:v>40617</c:v>
                </c:pt>
                <c:pt idx="135">
                  <c:v>40648</c:v>
                </c:pt>
                <c:pt idx="136">
                  <c:v>40678</c:v>
                </c:pt>
                <c:pt idx="137">
                  <c:v>40709</c:v>
                </c:pt>
                <c:pt idx="138">
                  <c:v>40739</c:v>
                </c:pt>
                <c:pt idx="139">
                  <c:v>40770</c:v>
                </c:pt>
                <c:pt idx="140">
                  <c:v>40801</c:v>
                </c:pt>
                <c:pt idx="141">
                  <c:v>40831</c:v>
                </c:pt>
                <c:pt idx="142">
                  <c:v>40862</c:v>
                </c:pt>
                <c:pt idx="143">
                  <c:v>40892</c:v>
                </c:pt>
                <c:pt idx="144">
                  <c:v>40923</c:v>
                </c:pt>
                <c:pt idx="145">
                  <c:v>40954</c:v>
                </c:pt>
                <c:pt idx="146">
                  <c:v>40983</c:v>
                </c:pt>
                <c:pt idx="147">
                  <c:v>41014</c:v>
                </c:pt>
                <c:pt idx="148">
                  <c:v>41044</c:v>
                </c:pt>
                <c:pt idx="149">
                  <c:v>41075</c:v>
                </c:pt>
                <c:pt idx="150">
                  <c:v>41105</c:v>
                </c:pt>
                <c:pt idx="151">
                  <c:v>41136</c:v>
                </c:pt>
                <c:pt idx="152">
                  <c:v>41167</c:v>
                </c:pt>
                <c:pt idx="153">
                  <c:v>41197</c:v>
                </c:pt>
                <c:pt idx="154">
                  <c:v>41228</c:v>
                </c:pt>
                <c:pt idx="155">
                  <c:v>41258</c:v>
                </c:pt>
                <c:pt idx="156">
                  <c:v>41289</c:v>
                </c:pt>
                <c:pt idx="157">
                  <c:v>41320</c:v>
                </c:pt>
                <c:pt idx="158">
                  <c:v>41348</c:v>
                </c:pt>
                <c:pt idx="159">
                  <c:v>41379</c:v>
                </c:pt>
                <c:pt idx="160">
                  <c:v>41409</c:v>
                </c:pt>
                <c:pt idx="161">
                  <c:v>41440</c:v>
                </c:pt>
                <c:pt idx="162">
                  <c:v>41470</c:v>
                </c:pt>
                <c:pt idx="163">
                  <c:v>41501</c:v>
                </c:pt>
                <c:pt idx="164">
                  <c:v>41532</c:v>
                </c:pt>
                <c:pt idx="165">
                  <c:v>41562</c:v>
                </c:pt>
                <c:pt idx="166">
                  <c:v>41593</c:v>
                </c:pt>
                <c:pt idx="167">
                  <c:v>41623</c:v>
                </c:pt>
                <c:pt idx="168">
                  <c:v>41654</c:v>
                </c:pt>
                <c:pt idx="169">
                  <c:v>41685</c:v>
                </c:pt>
                <c:pt idx="170">
                  <c:v>41713</c:v>
                </c:pt>
                <c:pt idx="171">
                  <c:v>41744</c:v>
                </c:pt>
                <c:pt idx="172">
                  <c:v>41774</c:v>
                </c:pt>
                <c:pt idx="173">
                  <c:v>41805</c:v>
                </c:pt>
                <c:pt idx="174">
                  <c:v>41835</c:v>
                </c:pt>
                <c:pt idx="175">
                  <c:v>41866</c:v>
                </c:pt>
                <c:pt idx="176">
                  <c:v>41897</c:v>
                </c:pt>
                <c:pt idx="177">
                  <c:v>41927</c:v>
                </c:pt>
                <c:pt idx="178">
                  <c:v>41958</c:v>
                </c:pt>
                <c:pt idx="179">
                  <c:v>41988</c:v>
                </c:pt>
              </c:numCache>
            </c:numRef>
          </c:cat>
          <c:val>
            <c:numRef>
              <c:f>Jap!$CA$248:$CA$427</c:f>
              <c:numCache>
                <c:formatCode>General</c:formatCode>
                <c:ptCount val="180"/>
                <c:pt idx="12">
                  <c:v>-0.87</c:v>
                </c:pt>
                <c:pt idx="13">
                  <c:v>-0.96</c:v>
                </c:pt>
                <c:pt idx="14">
                  <c:v>-1.06</c:v>
                </c:pt>
                <c:pt idx="15">
                  <c:v>-0.87</c:v>
                </c:pt>
                <c:pt idx="16">
                  <c:v>-1.06</c:v>
                </c:pt>
                <c:pt idx="17">
                  <c:v>-0.87</c:v>
                </c:pt>
                <c:pt idx="18">
                  <c:v>-0.87</c:v>
                </c:pt>
                <c:pt idx="19">
                  <c:v>-0.87</c:v>
                </c:pt>
                <c:pt idx="20">
                  <c:v>-0.78</c:v>
                </c:pt>
                <c:pt idx="21">
                  <c:v>-0.68</c:v>
                </c:pt>
                <c:pt idx="22">
                  <c:v>-0.87</c:v>
                </c:pt>
                <c:pt idx="23">
                  <c:v>-0.78</c:v>
                </c:pt>
                <c:pt idx="24">
                  <c:v>-0.78</c:v>
                </c:pt>
                <c:pt idx="25">
                  <c:v>-0.78</c:v>
                </c:pt>
                <c:pt idx="26">
                  <c:v>-0.68</c:v>
                </c:pt>
                <c:pt idx="27">
                  <c:v>-0.78</c:v>
                </c:pt>
                <c:pt idx="28">
                  <c:v>-0.88</c:v>
                </c:pt>
                <c:pt idx="29">
                  <c:v>-0.78</c:v>
                </c:pt>
                <c:pt idx="30">
                  <c:v>-0.88</c:v>
                </c:pt>
                <c:pt idx="31">
                  <c:v>-0.68</c:v>
                </c:pt>
                <c:pt idx="32">
                  <c:v>-0.78</c:v>
                </c:pt>
                <c:pt idx="33">
                  <c:v>-0.88</c:v>
                </c:pt>
                <c:pt idx="34">
                  <c:v>-0.68</c:v>
                </c:pt>
                <c:pt idx="35">
                  <c:v>-0.59</c:v>
                </c:pt>
                <c:pt idx="36">
                  <c:v>-0.78</c:v>
                </c:pt>
                <c:pt idx="37">
                  <c:v>-0.59</c:v>
                </c:pt>
                <c:pt idx="38">
                  <c:v>-0.69000000000000006</c:v>
                </c:pt>
                <c:pt idx="39">
                  <c:v>-0.39</c:v>
                </c:pt>
                <c:pt idx="40">
                  <c:v>-0.28999999999999998</c:v>
                </c:pt>
                <c:pt idx="41">
                  <c:v>-0.2</c:v>
                </c:pt>
                <c:pt idx="42">
                  <c:v>0.1</c:v>
                </c:pt>
                <c:pt idx="43">
                  <c:v>-0.1</c:v>
                </c:pt>
                <c:pt idx="44">
                  <c:v>-0.1</c:v>
                </c:pt>
                <c:pt idx="45">
                  <c:v>-0.1</c:v>
                </c:pt>
                <c:pt idx="46">
                  <c:v>-0.1</c:v>
                </c:pt>
                <c:pt idx="47">
                  <c:v>-0.3</c:v>
                </c:pt>
                <c:pt idx="48">
                  <c:v>-0.39</c:v>
                </c:pt>
                <c:pt idx="49">
                  <c:v>-0.39</c:v>
                </c:pt>
                <c:pt idx="50">
                  <c:v>-0.39</c:v>
                </c:pt>
                <c:pt idx="51">
                  <c:v>-0.69000000000000006</c:v>
                </c:pt>
                <c:pt idx="52">
                  <c:v>-0.69000000000000006</c:v>
                </c:pt>
                <c:pt idx="53">
                  <c:v>-0.79</c:v>
                </c:pt>
                <c:pt idx="54">
                  <c:v>-0.88</c:v>
                </c:pt>
                <c:pt idx="55">
                  <c:v>-0.79</c:v>
                </c:pt>
                <c:pt idx="56">
                  <c:v>-0.79</c:v>
                </c:pt>
                <c:pt idx="57">
                  <c:v>-0.59</c:v>
                </c:pt>
                <c:pt idx="58">
                  <c:v>-0.79</c:v>
                </c:pt>
                <c:pt idx="59">
                  <c:v>-0.79</c:v>
                </c:pt>
                <c:pt idx="60">
                  <c:v>-0.59</c:v>
                </c:pt>
                <c:pt idx="61">
                  <c:v>-0.89</c:v>
                </c:pt>
                <c:pt idx="62">
                  <c:v>-0.88</c:v>
                </c:pt>
                <c:pt idx="63">
                  <c:v>-0.79</c:v>
                </c:pt>
                <c:pt idx="64">
                  <c:v>-0.69000000000000006</c:v>
                </c:pt>
                <c:pt idx="65">
                  <c:v>-0.78</c:v>
                </c:pt>
                <c:pt idx="66">
                  <c:v>-0.78</c:v>
                </c:pt>
                <c:pt idx="67">
                  <c:v>-0.88</c:v>
                </c:pt>
                <c:pt idx="68">
                  <c:v>-0.68</c:v>
                </c:pt>
                <c:pt idx="69">
                  <c:v>-0.88</c:v>
                </c:pt>
                <c:pt idx="70">
                  <c:v>-0.97</c:v>
                </c:pt>
                <c:pt idx="71">
                  <c:v>-0.78</c:v>
                </c:pt>
                <c:pt idx="72">
                  <c:v>-0.78</c:v>
                </c:pt>
                <c:pt idx="73">
                  <c:v>-0.57999999999999996</c:v>
                </c:pt>
                <c:pt idx="74">
                  <c:v>-0.49</c:v>
                </c:pt>
                <c:pt idx="75">
                  <c:v>-0.57999999999999996</c:v>
                </c:pt>
                <c:pt idx="76">
                  <c:v>-0.49</c:v>
                </c:pt>
                <c:pt idx="77">
                  <c:v>-0.39</c:v>
                </c:pt>
                <c:pt idx="78">
                  <c:v>-0.28999999999999998</c:v>
                </c:pt>
                <c:pt idx="79">
                  <c:v>-0.39</c:v>
                </c:pt>
                <c:pt idx="80">
                  <c:v>-0.49</c:v>
                </c:pt>
                <c:pt idx="81">
                  <c:v>-0.39</c:v>
                </c:pt>
                <c:pt idx="82">
                  <c:v>-0.2</c:v>
                </c:pt>
                <c:pt idx="83">
                  <c:v>-0.28999999999999998</c:v>
                </c:pt>
                <c:pt idx="84">
                  <c:v>-0.28999999999999998</c:v>
                </c:pt>
                <c:pt idx="85">
                  <c:v>-0.28999999999999998</c:v>
                </c:pt>
                <c:pt idx="86">
                  <c:v>-0.49</c:v>
                </c:pt>
                <c:pt idx="87">
                  <c:v>-0.2</c:v>
                </c:pt>
                <c:pt idx="88">
                  <c:v>-0.28999999999999998</c:v>
                </c:pt>
                <c:pt idx="89">
                  <c:v>-0.39</c:v>
                </c:pt>
                <c:pt idx="90">
                  <c:v>-0.59</c:v>
                </c:pt>
                <c:pt idx="91">
                  <c:v>-0.1</c:v>
                </c:pt>
                <c:pt idx="92">
                  <c:v>-0.28999999999999998</c:v>
                </c:pt>
                <c:pt idx="93">
                  <c:v>-0.28999999999999998</c:v>
                </c:pt>
                <c:pt idx="94">
                  <c:v>-0.1</c:v>
                </c:pt>
                <c:pt idx="95">
                  <c:v>-0.1</c:v>
                </c:pt>
                <c:pt idx="96">
                  <c:v>-0.1</c:v>
                </c:pt>
                <c:pt idx="97">
                  <c:v>-0.2</c:v>
                </c:pt>
                <c:pt idx="98">
                  <c:v>0</c:v>
                </c:pt>
                <c:pt idx="99">
                  <c:v>-0.1</c:v>
                </c:pt>
                <c:pt idx="100">
                  <c:v>-0.1</c:v>
                </c:pt>
                <c:pt idx="101">
                  <c:v>0.1</c:v>
                </c:pt>
                <c:pt idx="102">
                  <c:v>0.28999999999999998</c:v>
                </c:pt>
                <c:pt idx="103">
                  <c:v>0</c:v>
                </c:pt>
                <c:pt idx="104">
                  <c:v>0.2</c:v>
                </c:pt>
                <c:pt idx="105">
                  <c:v>0.2</c:v>
                </c:pt>
                <c:pt idx="106">
                  <c:v>0</c:v>
                </c:pt>
                <c:pt idx="107">
                  <c:v>0</c:v>
                </c:pt>
                <c:pt idx="108">
                  <c:v>-0.2</c:v>
                </c:pt>
                <c:pt idx="109">
                  <c:v>-0.2</c:v>
                </c:pt>
                <c:pt idx="110">
                  <c:v>-0.28999999999999998</c:v>
                </c:pt>
                <c:pt idx="111">
                  <c:v>-0.49</c:v>
                </c:pt>
                <c:pt idx="112">
                  <c:v>-0.59</c:v>
                </c:pt>
                <c:pt idx="113">
                  <c:v>-0.78</c:v>
                </c:pt>
                <c:pt idx="114">
                  <c:v>-0.98</c:v>
                </c:pt>
                <c:pt idx="115">
                  <c:v>-0.98</c:v>
                </c:pt>
                <c:pt idx="116">
                  <c:v>-1.08</c:v>
                </c:pt>
                <c:pt idx="117">
                  <c:v>-1.18</c:v>
                </c:pt>
                <c:pt idx="118">
                  <c:v>-1.08</c:v>
                </c:pt>
                <c:pt idx="119">
                  <c:v>-1.18</c:v>
                </c:pt>
                <c:pt idx="120">
                  <c:v>-0.79</c:v>
                </c:pt>
                <c:pt idx="121">
                  <c:v>-0.79</c:v>
                </c:pt>
                <c:pt idx="122">
                  <c:v>-0.79</c:v>
                </c:pt>
                <c:pt idx="123">
                  <c:v>-1.08</c:v>
                </c:pt>
                <c:pt idx="124">
                  <c:v>-1.28</c:v>
                </c:pt>
                <c:pt idx="125">
                  <c:v>-1.28</c:v>
                </c:pt>
                <c:pt idx="126">
                  <c:v>-1.48</c:v>
                </c:pt>
                <c:pt idx="127">
                  <c:v>-1.48</c:v>
                </c:pt>
                <c:pt idx="128">
                  <c:v>-1.68</c:v>
                </c:pt>
                <c:pt idx="129">
                  <c:v>-1.19</c:v>
                </c:pt>
                <c:pt idx="130">
                  <c:v>-1.19</c:v>
                </c:pt>
                <c:pt idx="131">
                  <c:v>-1.19</c:v>
                </c:pt>
                <c:pt idx="132">
                  <c:v>-1.3900000000000001</c:v>
                </c:pt>
                <c:pt idx="133">
                  <c:v>-1.3900000000000001</c:v>
                </c:pt>
                <c:pt idx="134">
                  <c:v>-1.49</c:v>
                </c:pt>
                <c:pt idx="135">
                  <c:v>-1.2</c:v>
                </c:pt>
                <c:pt idx="136">
                  <c:v>-0.8</c:v>
                </c:pt>
                <c:pt idx="137">
                  <c:v>-0.8</c:v>
                </c:pt>
                <c:pt idx="138">
                  <c:v>-0.5</c:v>
                </c:pt>
                <c:pt idx="139">
                  <c:v>-0.5</c:v>
                </c:pt>
                <c:pt idx="140">
                  <c:v>-0.4</c:v>
                </c:pt>
                <c:pt idx="141">
                  <c:v>-1</c:v>
                </c:pt>
                <c:pt idx="142">
                  <c:v>-1.1000000000000001</c:v>
                </c:pt>
                <c:pt idx="143">
                  <c:v>-1</c:v>
                </c:pt>
                <c:pt idx="144">
                  <c:v>-0.8</c:v>
                </c:pt>
                <c:pt idx="145">
                  <c:v>-0.5</c:v>
                </c:pt>
                <c:pt idx="146">
                  <c:v>-0.4</c:v>
                </c:pt>
                <c:pt idx="147">
                  <c:v>-0.3</c:v>
                </c:pt>
                <c:pt idx="148">
                  <c:v>-0.6</c:v>
                </c:pt>
                <c:pt idx="149">
                  <c:v>-0.61</c:v>
                </c:pt>
                <c:pt idx="150">
                  <c:v>-0.61</c:v>
                </c:pt>
                <c:pt idx="151">
                  <c:v>-0.71</c:v>
                </c:pt>
                <c:pt idx="152">
                  <c:v>-0.51</c:v>
                </c:pt>
                <c:pt idx="153">
                  <c:v>-0.51</c:v>
                </c:pt>
                <c:pt idx="154">
                  <c:v>-0.51</c:v>
                </c:pt>
                <c:pt idx="155">
                  <c:v>-0.61</c:v>
                </c:pt>
                <c:pt idx="156">
                  <c:v>-0.71</c:v>
                </c:pt>
                <c:pt idx="157">
                  <c:v>-0.91</c:v>
                </c:pt>
                <c:pt idx="158">
                  <c:v>-0.81</c:v>
                </c:pt>
                <c:pt idx="159">
                  <c:v>-0.61</c:v>
                </c:pt>
                <c:pt idx="160">
                  <c:v>-0.3</c:v>
                </c:pt>
                <c:pt idx="161">
                  <c:v>-0.3</c:v>
                </c:pt>
                <c:pt idx="162">
                  <c:v>-0.1</c:v>
                </c:pt>
                <c:pt idx="163">
                  <c:v>0</c:v>
                </c:pt>
                <c:pt idx="164">
                  <c:v>0</c:v>
                </c:pt>
                <c:pt idx="165">
                  <c:v>0.31</c:v>
                </c:pt>
                <c:pt idx="166">
                  <c:v>0.51</c:v>
                </c:pt>
                <c:pt idx="167">
                  <c:v>0.71</c:v>
                </c:pt>
                <c:pt idx="168">
                  <c:v>0.61</c:v>
                </c:pt>
                <c:pt idx="169">
                  <c:v>0.71</c:v>
                </c:pt>
                <c:pt idx="170">
                  <c:v>0.61</c:v>
                </c:pt>
                <c:pt idx="171">
                  <c:v>2.2400000000000002</c:v>
                </c:pt>
                <c:pt idx="172">
                  <c:v>2.2400000000000002</c:v>
                </c:pt>
                <c:pt idx="173">
                  <c:v>2.44</c:v>
                </c:pt>
                <c:pt idx="174">
                  <c:v>2.34</c:v>
                </c:pt>
                <c:pt idx="175">
                  <c:v>2.2400000000000002</c:v>
                </c:pt>
                <c:pt idx="176">
                  <c:v>2.2400000000000002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179712"/>
        <c:axId val="180181248"/>
      </c:lineChart>
      <c:lineChart>
        <c:grouping val="standard"/>
        <c:varyColors val="0"/>
        <c:ser>
          <c:idx val="2"/>
          <c:order val="1"/>
          <c:tx>
            <c:strRef>
              <c:f>Jap!$CD$7</c:f>
              <c:strCache>
                <c:ptCount val="1"/>
                <c:pt idx="0">
                  <c:v>Nominal effective exchange rate</c:v>
                </c:pt>
              </c:strCache>
            </c:strRef>
          </c:tx>
          <c:spPr>
            <a:ln w="19050"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Jap!$BY$248:$BY$427</c:f>
              <c:numCache>
                <c:formatCode>mmm\-yy</c:formatCode>
                <c:ptCount val="180"/>
                <c:pt idx="0">
                  <c:v>36540</c:v>
                </c:pt>
                <c:pt idx="1">
                  <c:v>36571</c:v>
                </c:pt>
                <c:pt idx="2">
                  <c:v>36600</c:v>
                </c:pt>
                <c:pt idx="3">
                  <c:v>36631</c:v>
                </c:pt>
                <c:pt idx="4">
                  <c:v>36661</c:v>
                </c:pt>
                <c:pt idx="5">
                  <c:v>36692</c:v>
                </c:pt>
                <c:pt idx="6">
                  <c:v>36722</c:v>
                </c:pt>
                <c:pt idx="7">
                  <c:v>36753</c:v>
                </c:pt>
                <c:pt idx="8">
                  <c:v>36784</c:v>
                </c:pt>
                <c:pt idx="9">
                  <c:v>36814</c:v>
                </c:pt>
                <c:pt idx="10">
                  <c:v>36845</c:v>
                </c:pt>
                <c:pt idx="11">
                  <c:v>36875</c:v>
                </c:pt>
                <c:pt idx="12">
                  <c:v>36906</c:v>
                </c:pt>
                <c:pt idx="13">
                  <c:v>36937</c:v>
                </c:pt>
                <c:pt idx="14">
                  <c:v>36965</c:v>
                </c:pt>
                <c:pt idx="15">
                  <c:v>36996</c:v>
                </c:pt>
                <c:pt idx="16">
                  <c:v>37026</c:v>
                </c:pt>
                <c:pt idx="17">
                  <c:v>37057</c:v>
                </c:pt>
                <c:pt idx="18">
                  <c:v>37087</c:v>
                </c:pt>
                <c:pt idx="19">
                  <c:v>37118</c:v>
                </c:pt>
                <c:pt idx="20">
                  <c:v>37149</c:v>
                </c:pt>
                <c:pt idx="21">
                  <c:v>37179</c:v>
                </c:pt>
                <c:pt idx="22">
                  <c:v>37210</c:v>
                </c:pt>
                <c:pt idx="23">
                  <c:v>37240</c:v>
                </c:pt>
                <c:pt idx="24">
                  <c:v>37271</c:v>
                </c:pt>
                <c:pt idx="25">
                  <c:v>37302</c:v>
                </c:pt>
                <c:pt idx="26">
                  <c:v>37330</c:v>
                </c:pt>
                <c:pt idx="27">
                  <c:v>37361</c:v>
                </c:pt>
                <c:pt idx="28">
                  <c:v>37391</c:v>
                </c:pt>
                <c:pt idx="29">
                  <c:v>37422</c:v>
                </c:pt>
                <c:pt idx="30">
                  <c:v>37452</c:v>
                </c:pt>
                <c:pt idx="31">
                  <c:v>37483</c:v>
                </c:pt>
                <c:pt idx="32">
                  <c:v>37514</c:v>
                </c:pt>
                <c:pt idx="33">
                  <c:v>37544</c:v>
                </c:pt>
                <c:pt idx="34">
                  <c:v>37575</c:v>
                </c:pt>
                <c:pt idx="35">
                  <c:v>37605</c:v>
                </c:pt>
                <c:pt idx="36">
                  <c:v>37636</c:v>
                </c:pt>
                <c:pt idx="37">
                  <c:v>37667</c:v>
                </c:pt>
                <c:pt idx="38">
                  <c:v>37695</c:v>
                </c:pt>
                <c:pt idx="39">
                  <c:v>37726</c:v>
                </c:pt>
                <c:pt idx="40">
                  <c:v>37756</c:v>
                </c:pt>
                <c:pt idx="41">
                  <c:v>37787</c:v>
                </c:pt>
                <c:pt idx="42">
                  <c:v>37817</c:v>
                </c:pt>
                <c:pt idx="43">
                  <c:v>37848</c:v>
                </c:pt>
                <c:pt idx="44">
                  <c:v>37879</c:v>
                </c:pt>
                <c:pt idx="45">
                  <c:v>37909</c:v>
                </c:pt>
                <c:pt idx="46">
                  <c:v>37940</c:v>
                </c:pt>
                <c:pt idx="47">
                  <c:v>37970</c:v>
                </c:pt>
                <c:pt idx="48">
                  <c:v>38001</c:v>
                </c:pt>
                <c:pt idx="49">
                  <c:v>38032</c:v>
                </c:pt>
                <c:pt idx="50">
                  <c:v>38061</c:v>
                </c:pt>
                <c:pt idx="51">
                  <c:v>38092</c:v>
                </c:pt>
                <c:pt idx="52">
                  <c:v>38122</c:v>
                </c:pt>
                <c:pt idx="53">
                  <c:v>38153</c:v>
                </c:pt>
                <c:pt idx="54">
                  <c:v>38183</c:v>
                </c:pt>
                <c:pt idx="55">
                  <c:v>38214</c:v>
                </c:pt>
                <c:pt idx="56">
                  <c:v>38245</c:v>
                </c:pt>
                <c:pt idx="57">
                  <c:v>38275</c:v>
                </c:pt>
                <c:pt idx="58">
                  <c:v>38306</c:v>
                </c:pt>
                <c:pt idx="59">
                  <c:v>38336</c:v>
                </c:pt>
                <c:pt idx="60">
                  <c:v>38367</c:v>
                </c:pt>
                <c:pt idx="61">
                  <c:v>38398</c:v>
                </c:pt>
                <c:pt idx="62">
                  <c:v>38426</c:v>
                </c:pt>
                <c:pt idx="63">
                  <c:v>38457</c:v>
                </c:pt>
                <c:pt idx="64">
                  <c:v>38487</c:v>
                </c:pt>
                <c:pt idx="65">
                  <c:v>38518</c:v>
                </c:pt>
                <c:pt idx="66">
                  <c:v>38548</c:v>
                </c:pt>
                <c:pt idx="67">
                  <c:v>38579</c:v>
                </c:pt>
                <c:pt idx="68">
                  <c:v>38610</c:v>
                </c:pt>
                <c:pt idx="69">
                  <c:v>38640</c:v>
                </c:pt>
                <c:pt idx="70">
                  <c:v>38671</c:v>
                </c:pt>
                <c:pt idx="71">
                  <c:v>38701</c:v>
                </c:pt>
                <c:pt idx="72">
                  <c:v>38732</c:v>
                </c:pt>
                <c:pt idx="73">
                  <c:v>38763</c:v>
                </c:pt>
                <c:pt idx="74">
                  <c:v>38791</c:v>
                </c:pt>
                <c:pt idx="75">
                  <c:v>38822</c:v>
                </c:pt>
                <c:pt idx="76">
                  <c:v>38852</c:v>
                </c:pt>
                <c:pt idx="77">
                  <c:v>38883</c:v>
                </c:pt>
                <c:pt idx="78">
                  <c:v>38913</c:v>
                </c:pt>
                <c:pt idx="79">
                  <c:v>38944</c:v>
                </c:pt>
                <c:pt idx="80">
                  <c:v>38975</c:v>
                </c:pt>
                <c:pt idx="81">
                  <c:v>39005</c:v>
                </c:pt>
                <c:pt idx="82">
                  <c:v>39036</c:v>
                </c:pt>
                <c:pt idx="83">
                  <c:v>39066</c:v>
                </c:pt>
                <c:pt idx="84">
                  <c:v>39097</c:v>
                </c:pt>
                <c:pt idx="85">
                  <c:v>39128</c:v>
                </c:pt>
                <c:pt idx="86">
                  <c:v>39156</c:v>
                </c:pt>
                <c:pt idx="87">
                  <c:v>39187</c:v>
                </c:pt>
                <c:pt idx="88">
                  <c:v>39217</c:v>
                </c:pt>
                <c:pt idx="89">
                  <c:v>39248</c:v>
                </c:pt>
                <c:pt idx="90">
                  <c:v>39278</c:v>
                </c:pt>
                <c:pt idx="91">
                  <c:v>39309</c:v>
                </c:pt>
                <c:pt idx="92">
                  <c:v>39340</c:v>
                </c:pt>
                <c:pt idx="93">
                  <c:v>39370</c:v>
                </c:pt>
                <c:pt idx="94">
                  <c:v>39401</c:v>
                </c:pt>
                <c:pt idx="95">
                  <c:v>39431</c:v>
                </c:pt>
                <c:pt idx="96">
                  <c:v>39462</c:v>
                </c:pt>
                <c:pt idx="97">
                  <c:v>39493</c:v>
                </c:pt>
                <c:pt idx="98">
                  <c:v>39522</c:v>
                </c:pt>
                <c:pt idx="99">
                  <c:v>39553</c:v>
                </c:pt>
                <c:pt idx="100">
                  <c:v>39583</c:v>
                </c:pt>
                <c:pt idx="101">
                  <c:v>39614</c:v>
                </c:pt>
                <c:pt idx="102">
                  <c:v>39644</c:v>
                </c:pt>
                <c:pt idx="103">
                  <c:v>39675</c:v>
                </c:pt>
                <c:pt idx="104">
                  <c:v>39706</c:v>
                </c:pt>
                <c:pt idx="105">
                  <c:v>39736</c:v>
                </c:pt>
                <c:pt idx="106">
                  <c:v>39767</c:v>
                </c:pt>
                <c:pt idx="107">
                  <c:v>39797</c:v>
                </c:pt>
                <c:pt idx="108">
                  <c:v>39828</c:v>
                </c:pt>
                <c:pt idx="109">
                  <c:v>39859</c:v>
                </c:pt>
                <c:pt idx="110">
                  <c:v>39887</c:v>
                </c:pt>
                <c:pt idx="111">
                  <c:v>39918</c:v>
                </c:pt>
                <c:pt idx="112">
                  <c:v>39948</c:v>
                </c:pt>
                <c:pt idx="113">
                  <c:v>39979</c:v>
                </c:pt>
                <c:pt idx="114">
                  <c:v>40009</c:v>
                </c:pt>
                <c:pt idx="115">
                  <c:v>40040</c:v>
                </c:pt>
                <c:pt idx="116">
                  <c:v>40071</c:v>
                </c:pt>
                <c:pt idx="117">
                  <c:v>40101</c:v>
                </c:pt>
                <c:pt idx="118">
                  <c:v>40132</c:v>
                </c:pt>
                <c:pt idx="119">
                  <c:v>40162</c:v>
                </c:pt>
                <c:pt idx="120">
                  <c:v>40193</c:v>
                </c:pt>
                <c:pt idx="121">
                  <c:v>40224</c:v>
                </c:pt>
                <c:pt idx="122">
                  <c:v>40252</c:v>
                </c:pt>
                <c:pt idx="123">
                  <c:v>40283</c:v>
                </c:pt>
                <c:pt idx="124">
                  <c:v>40313</c:v>
                </c:pt>
                <c:pt idx="125">
                  <c:v>40344</c:v>
                </c:pt>
                <c:pt idx="126">
                  <c:v>40374</c:v>
                </c:pt>
                <c:pt idx="127">
                  <c:v>40405</c:v>
                </c:pt>
                <c:pt idx="128">
                  <c:v>40436</c:v>
                </c:pt>
                <c:pt idx="129">
                  <c:v>40466</c:v>
                </c:pt>
                <c:pt idx="130">
                  <c:v>40497</c:v>
                </c:pt>
                <c:pt idx="131">
                  <c:v>40527</c:v>
                </c:pt>
                <c:pt idx="132">
                  <c:v>40558</c:v>
                </c:pt>
                <c:pt idx="133">
                  <c:v>40589</c:v>
                </c:pt>
                <c:pt idx="134">
                  <c:v>40617</c:v>
                </c:pt>
                <c:pt idx="135">
                  <c:v>40648</c:v>
                </c:pt>
                <c:pt idx="136">
                  <c:v>40678</c:v>
                </c:pt>
                <c:pt idx="137">
                  <c:v>40709</c:v>
                </c:pt>
                <c:pt idx="138">
                  <c:v>40739</c:v>
                </c:pt>
                <c:pt idx="139">
                  <c:v>40770</c:v>
                </c:pt>
                <c:pt idx="140">
                  <c:v>40801</c:v>
                </c:pt>
                <c:pt idx="141">
                  <c:v>40831</c:v>
                </c:pt>
                <c:pt idx="142">
                  <c:v>40862</c:v>
                </c:pt>
                <c:pt idx="143">
                  <c:v>40892</c:v>
                </c:pt>
                <c:pt idx="144">
                  <c:v>40923</c:v>
                </c:pt>
                <c:pt idx="145">
                  <c:v>40954</c:v>
                </c:pt>
                <c:pt idx="146">
                  <c:v>40983</c:v>
                </c:pt>
                <c:pt idx="147">
                  <c:v>41014</c:v>
                </c:pt>
                <c:pt idx="148">
                  <c:v>41044</c:v>
                </c:pt>
                <c:pt idx="149">
                  <c:v>41075</c:v>
                </c:pt>
                <c:pt idx="150">
                  <c:v>41105</c:v>
                </c:pt>
                <c:pt idx="151">
                  <c:v>41136</c:v>
                </c:pt>
                <c:pt idx="152">
                  <c:v>41167</c:v>
                </c:pt>
                <c:pt idx="153">
                  <c:v>41197</c:v>
                </c:pt>
                <c:pt idx="154">
                  <c:v>41228</c:v>
                </c:pt>
                <c:pt idx="155">
                  <c:v>41258</c:v>
                </c:pt>
                <c:pt idx="156">
                  <c:v>41289</c:v>
                </c:pt>
                <c:pt idx="157">
                  <c:v>41320</c:v>
                </c:pt>
                <c:pt idx="158">
                  <c:v>41348</c:v>
                </c:pt>
                <c:pt idx="159">
                  <c:v>41379</c:v>
                </c:pt>
                <c:pt idx="160">
                  <c:v>41409</c:v>
                </c:pt>
                <c:pt idx="161">
                  <c:v>41440</c:v>
                </c:pt>
                <c:pt idx="162">
                  <c:v>41470</c:v>
                </c:pt>
                <c:pt idx="163">
                  <c:v>41501</c:v>
                </c:pt>
                <c:pt idx="164">
                  <c:v>41532</c:v>
                </c:pt>
                <c:pt idx="165">
                  <c:v>41562</c:v>
                </c:pt>
                <c:pt idx="166">
                  <c:v>41593</c:v>
                </c:pt>
                <c:pt idx="167">
                  <c:v>41623</c:v>
                </c:pt>
                <c:pt idx="168">
                  <c:v>41654</c:v>
                </c:pt>
                <c:pt idx="169">
                  <c:v>41685</c:v>
                </c:pt>
                <c:pt idx="170">
                  <c:v>41713</c:v>
                </c:pt>
                <c:pt idx="171">
                  <c:v>41744</c:v>
                </c:pt>
                <c:pt idx="172">
                  <c:v>41774</c:v>
                </c:pt>
                <c:pt idx="173">
                  <c:v>41805</c:v>
                </c:pt>
                <c:pt idx="174">
                  <c:v>41835</c:v>
                </c:pt>
                <c:pt idx="175">
                  <c:v>41866</c:v>
                </c:pt>
                <c:pt idx="176">
                  <c:v>41897</c:v>
                </c:pt>
                <c:pt idx="177">
                  <c:v>41927</c:v>
                </c:pt>
                <c:pt idx="178">
                  <c:v>41958</c:v>
                </c:pt>
                <c:pt idx="179">
                  <c:v>41988</c:v>
                </c:pt>
              </c:numCache>
            </c:numRef>
          </c:cat>
          <c:val>
            <c:numRef>
              <c:f>Jap!$CD$248:$CD$427</c:f>
              <c:numCache>
                <c:formatCode>0.00</c:formatCode>
                <c:ptCount val="180"/>
                <c:pt idx="0">
                  <c:v>100</c:v>
                </c:pt>
                <c:pt idx="1">
                  <c:v>96.800000000000011</c:v>
                </c:pt>
                <c:pt idx="2">
                  <c:v>100</c:v>
                </c:pt>
                <c:pt idx="3">
                  <c:v>101.30000000000001</c:v>
                </c:pt>
                <c:pt idx="4">
                  <c:v>100.30000000000001</c:v>
                </c:pt>
                <c:pt idx="5">
                  <c:v>101.5</c:v>
                </c:pt>
                <c:pt idx="6">
                  <c:v>100.30000000000001</c:v>
                </c:pt>
                <c:pt idx="7">
                  <c:v>100.80000000000001</c:v>
                </c:pt>
                <c:pt idx="8">
                  <c:v>103.30000000000001</c:v>
                </c:pt>
                <c:pt idx="9">
                  <c:v>102.7</c:v>
                </c:pt>
                <c:pt idx="10">
                  <c:v>102.80000000000001</c:v>
                </c:pt>
                <c:pt idx="11">
                  <c:v>99.100000000000009</c:v>
                </c:pt>
                <c:pt idx="12">
                  <c:v>94.600000000000009</c:v>
                </c:pt>
                <c:pt idx="13">
                  <c:v>95.300000000000011</c:v>
                </c:pt>
                <c:pt idx="14">
                  <c:v>92.2</c:v>
                </c:pt>
                <c:pt idx="15">
                  <c:v>91.4</c:v>
                </c:pt>
                <c:pt idx="16">
                  <c:v>93.100000000000009</c:v>
                </c:pt>
                <c:pt idx="17">
                  <c:v>93.4</c:v>
                </c:pt>
                <c:pt idx="18">
                  <c:v>91.7</c:v>
                </c:pt>
                <c:pt idx="19">
                  <c:v>92.600000000000009</c:v>
                </c:pt>
                <c:pt idx="20">
                  <c:v>94.7</c:v>
                </c:pt>
                <c:pt idx="21">
                  <c:v>93.300000000000011</c:v>
                </c:pt>
                <c:pt idx="22">
                  <c:v>92.7</c:v>
                </c:pt>
                <c:pt idx="23">
                  <c:v>89.2</c:v>
                </c:pt>
                <c:pt idx="24">
                  <c:v>85.9</c:v>
                </c:pt>
                <c:pt idx="25">
                  <c:v>85.5</c:v>
                </c:pt>
                <c:pt idx="26">
                  <c:v>87</c:v>
                </c:pt>
                <c:pt idx="27">
                  <c:v>86.7</c:v>
                </c:pt>
                <c:pt idx="28">
                  <c:v>88.600000000000009</c:v>
                </c:pt>
                <c:pt idx="29">
                  <c:v>89.7</c:v>
                </c:pt>
                <c:pt idx="30">
                  <c:v>92.7</c:v>
                </c:pt>
                <c:pt idx="31">
                  <c:v>92.7</c:v>
                </c:pt>
                <c:pt idx="32">
                  <c:v>91.600000000000009</c:v>
                </c:pt>
                <c:pt idx="33">
                  <c:v>89.600000000000009</c:v>
                </c:pt>
                <c:pt idx="34">
                  <c:v>90.600000000000009</c:v>
                </c:pt>
                <c:pt idx="35">
                  <c:v>89.800000000000011</c:v>
                </c:pt>
                <c:pt idx="36">
                  <c:v>91.2</c:v>
                </c:pt>
                <c:pt idx="37">
                  <c:v>90.600000000000009</c:v>
                </c:pt>
                <c:pt idx="38">
                  <c:v>91.300000000000011</c:v>
                </c:pt>
                <c:pt idx="39">
                  <c:v>90</c:v>
                </c:pt>
                <c:pt idx="40">
                  <c:v>90.2</c:v>
                </c:pt>
                <c:pt idx="41">
                  <c:v>89</c:v>
                </c:pt>
                <c:pt idx="42">
                  <c:v>89.300000000000011</c:v>
                </c:pt>
                <c:pt idx="43">
                  <c:v>89.7</c:v>
                </c:pt>
                <c:pt idx="44">
                  <c:v>92.300000000000011</c:v>
                </c:pt>
                <c:pt idx="45">
                  <c:v>95.7</c:v>
                </c:pt>
                <c:pt idx="46">
                  <c:v>96</c:v>
                </c:pt>
                <c:pt idx="47">
                  <c:v>96.2</c:v>
                </c:pt>
                <c:pt idx="48">
                  <c:v>96.600000000000009</c:v>
                </c:pt>
                <c:pt idx="49">
                  <c:v>96.100000000000009</c:v>
                </c:pt>
                <c:pt idx="50">
                  <c:v>95.100000000000009</c:v>
                </c:pt>
                <c:pt idx="51">
                  <c:v>96.2</c:v>
                </c:pt>
                <c:pt idx="52">
                  <c:v>93.2</c:v>
                </c:pt>
                <c:pt idx="53">
                  <c:v>95.100000000000009</c:v>
                </c:pt>
                <c:pt idx="54">
                  <c:v>94.800000000000011</c:v>
                </c:pt>
                <c:pt idx="55">
                  <c:v>94.100000000000009</c:v>
                </c:pt>
                <c:pt idx="56">
                  <c:v>94.300000000000011</c:v>
                </c:pt>
                <c:pt idx="57">
                  <c:v>94.600000000000009</c:v>
                </c:pt>
                <c:pt idx="58">
                  <c:v>96.600000000000009</c:v>
                </c:pt>
                <c:pt idx="59">
                  <c:v>96.300000000000011</c:v>
                </c:pt>
                <c:pt idx="60">
                  <c:v>97.100000000000009</c:v>
                </c:pt>
                <c:pt idx="61">
                  <c:v>95.5</c:v>
                </c:pt>
                <c:pt idx="62">
                  <c:v>94.800000000000011</c:v>
                </c:pt>
                <c:pt idx="63">
                  <c:v>93.600000000000009</c:v>
                </c:pt>
                <c:pt idx="64">
                  <c:v>94.5</c:v>
                </c:pt>
                <c:pt idx="65">
                  <c:v>93.800000000000011</c:v>
                </c:pt>
                <c:pt idx="66">
                  <c:v>91.5</c:v>
                </c:pt>
                <c:pt idx="67">
                  <c:v>91.600000000000009</c:v>
                </c:pt>
                <c:pt idx="68">
                  <c:v>91.4</c:v>
                </c:pt>
                <c:pt idx="69">
                  <c:v>88.9</c:v>
                </c:pt>
                <c:pt idx="70">
                  <c:v>86.600000000000009</c:v>
                </c:pt>
                <c:pt idx="71">
                  <c:v>86.100000000000009</c:v>
                </c:pt>
                <c:pt idx="72">
                  <c:v>87.2</c:v>
                </c:pt>
                <c:pt idx="73">
                  <c:v>85.5</c:v>
                </c:pt>
                <c:pt idx="74">
                  <c:v>85.9</c:v>
                </c:pt>
                <c:pt idx="75">
                  <c:v>85.300000000000011</c:v>
                </c:pt>
                <c:pt idx="76">
                  <c:v>88.300000000000011</c:v>
                </c:pt>
                <c:pt idx="77">
                  <c:v>86.800000000000011</c:v>
                </c:pt>
                <c:pt idx="78">
                  <c:v>85.800000000000011</c:v>
                </c:pt>
                <c:pt idx="79">
                  <c:v>85.300000000000011</c:v>
                </c:pt>
                <c:pt idx="80">
                  <c:v>84.5</c:v>
                </c:pt>
                <c:pt idx="81">
                  <c:v>83.5</c:v>
                </c:pt>
                <c:pt idx="82">
                  <c:v>83.600000000000009</c:v>
                </c:pt>
                <c:pt idx="83">
                  <c:v>82.800000000000011</c:v>
                </c:pt>
                <c:pt idx="84">
                  <c:v>80.900000000000006</c:v>
                </c:pt>
                <c:pt idx="85">
                  <c:v>80.600000000000009</c:v>
                </c:pt>
                <c:pt idx="86">
                  <c:v>82.600000000000009</c:v>
                </c:pt>
                <c:pt idx="87">
                  <c:v>80.7</c:v>
                </c:pt>
                <c:pt idx="88">
                  <c:v>79.100000000000009</c:v>
                </c:pt>
                <c:pt idx="89">
                  <c:v>77.900000000000006</c:v>
                </c:pt>
                <c:pt idx="90">
                  <c:v>77.7</c:v>
                </c:pt>
                <c:pt idx="91">
                  <c:v>81.5</c:v>
                </c:pt>
                <c:pt idx="92">
                  <c:v>82.100000000000009</c:v>
                </c:pt>
                <c:pt idx="93">
                  <c:v>80.300000000000011</c:v>
                </c:pt>
                <c:pt idx="94">
                  <c:v>83.100000000000009</c:v>
                </c:pt>
                <c:pt idx="95">
                  <c:v>82.300000000000011</c:v>
                </c:pt>
                <c:pt idx="96">
                  <c:v>85.2</c:v>
                </c:pt>
                <c:pt idx="97">
                  <c:v>85.100000000000009</c:v>
                </c:pt>
                <c:pt idx="98">
                  <c:v>89.100000000000009</c:v>
                </c:pt>
                <c:pt idx="99">
                  <c:v>87</c:v>
                </c:pt>
                <c:pt idx="100">
                  <c:v>86.100000000000009</c:v>
                </c:pt>
                <c:pt idx="101">
                  <c:v>83.9</c:v>
                </c:pt>
                <c:pt idx="102">
                  <c:v>83.300000000000011</c:v>
                </c:pt>
                <c:pt idx="103">
                  <c:v>82.9</c:v>
                </c:pt>
                <c:pt idx="104">
                  <c:v>86.800000000000011</c:v>
                </c:pt>
                <c:pt idx="105">
                  <c:v>96.5</c:v>
                </c:pt>
                <c:pt idx="106">
                  <c:v>102</c:v>
                </c:pt>
                <c:pt idx="107">
                  <c:v>107.4</c:v>
                </c:pt>
                <c:pt idx="108">
                  <c:v>108.60000000000001</c:v>
                </c:pt>
                <c:pt idx="109">
                  <c:v>108.10000000000001</c:v>
                </c:pt>
                <c:pt idx="110">
                  <c:v>102</c:v>
                </c:pt>
                <c:pt idx="111">
                  <c:v>99.4</c:v>
                </c:pt>
                <c:pt idx="112">
                  <c:v>99.5</c:v>
                </c:pt>
                <c:pt idx="113">
                  <c:v>98.7</c:v>
                </c:pt>
                <c:pt idx="114">
                  <c:v>100.7</c:v>
                </c:pt>
                <c:pt idx="115">
                  <c:v>99.7</c:v>
                </c:pt>
                <c:pt idx="116">
                  <c:v>102.60000000000001</c:v>
                </c:pt>
                <c:pt idx="117">
                  <c:v>102.7</c:v>
                </c:pt>
                <c:pt idx="118">
                  <c:v>103.80000000000001</c:v>
                </c:pt>
                <c:pt idx="119">
                  <c:v>103.5</c:v>
                </c:pt>
                <c:pt idx="120">
                  <c:v>101.80000000000001</c:v>
                </c:pt>
                <c:pt idx="121">
                  <c:v>104.30000000000001</c:v>
                </c:pt>
                <c:pt idx="122">
                  <c:v>103.4</c:v>
                </c:pt>
                <c:pt idx="123">
                  <c:v>99.9</c:v>
                </c:pt>
                <c:pt idx="124">
                  <c:v>103.5</c:v>
                </c:pt>
                <c:pt idx="125">
                  <c:v>105.80000000000001</c:v>
                </c:pt>
                <c:pt idx="126">
                  <c:v>108.4</c:v>
                </c:pt>
                <c:pt idx="127">
                  <c:v>110.4</c:v>
                </c:pt>
                <c:pt idx="128">
                  <c:v>110.60000000000001</c:v>
                </c:pt>
                <c:pt idx="129">
                  <c:v>111.60000000000001</c:v>
                </c:pt>
                <c:pt idx="130">
                  <c:v>110.9</c:v>
                </c:pt>
                <c:pt idx="131">
                  <c:v>110.60000000000001</c:v>
                </c:pt>
                <c:pt idx="132">
                  <c:v>110.60000000000001</c:v>
                </c:pt>
                <c:pt idx="133">
                  <c:v>109.9</c:v>
                </c:pt>
                <c:pt idx="134">
                  <c:v>110.4</c:v>
                </c:pt>
                <c:pt idx="135">
                  <c:v>106.60000000000001</c:v>
                </c:pt>
                <c:pt idx="136">
                  <c:v>109.5</c:v>
                </c:pt>
                <c:pt idx="137">
                  <c:v>110.30000000000001</c:v>
                </c:pt>
                <c:pt idx="138">
                  <c:v>111.4</c:v>
                </c:pt>
                <c:pt idx="139">
                  <c:v>114.80000000000001</c:v>
                </c:pt>
                <c:pt idx="140">
                  <c:v>117.5</c:v>
                </c:pt>
                <c:pt idx="141">
                  <c:v>118.5</c:v>
                </c:pt>
                <c:pt idx="142">
                  <c:v>117.5</c:v>
                </c:pt>
                <c:pt idx="143">
                  <c:v>117.9</c:v>
                </c:pt>
                <c:pt idx="144">
                  <c:v>119</c:v>
                </c:pt>
                <c:pt idx="145">
                  <c:v>115.2</c:v>
                </c:pt>
                <c:pt idx="146">
                  <c:v>109.80000000000001</c:v>
                </c:pt>
                <c:pt idx="147">
                  <c:v>111.60000000000001</c:v>
                </c:pt>
                <c:pt idx="148">
                  <c:v>115.30000000000001</c:v>
                </c:pt>
                <c:pt idx="149">
                  <c:v>117.2</c:v>
                </c:pt>
                <c:pt idx="150">
                  <c:v>117.60000000000001</c:v>
                </c:pt>
                <c:pt idx="151">
                  <c:v>117.4</c:v>
                </c:pt>
                <c:pt idx="152">
                  <c:v>116.80000000000001</c:v>
                </c:pt>
                <c:pt idx="153">
                  <c:v>115</c:v>
                </c:pt>
                <c:pt idx="154">
                  <c:v>112.2</c:v>
                </c:pt>
                <c:pt idx="155">
                  <c:v>108</c:v>
                </c:pt>
                <c:pt idx="156">
                  <c:v>101</c:v>
                </c:pt>
                <c:pt idx="157">
                  <c:v>96.9</c:v>
                </c:pt>
                <c:pt idx="158">
                  <c:v>95.800000000000011</c:v>
                </c:pt>
                <c:pt idx="159">
                  <c:v>92.5</c:v>
                </c:pt>
                <c:pt idx="160">
                  <c:v>89.7</c:v>
                </c:pt>
                <c:pt idx="161">
                  <c:v>93.600000000000009</c:v>
                </c:pt>
                <c:pt idx="162">
                  <c:v>91.800000000000011</c:v>
                </c:pt>
                <c:pt idx="163">
                  <c:v>93.4</c:v>
                </c:pt>
                <c:pt idx="164">
                  <c:v>91.9</c:v>
                </c:pt>
                <c:pt idx="165">
                  <c:v>92.4</c:v>
                </c:pt>
                <c:pt idx="166">
                  <c:v>90.800000000000011</c:v>
                </c:pt>
                <c:pt idx="167">
                  <c:v>87.800000000000011</c:v>
                </c:pt>
                <c:pt idx="168">
                  <c:v>87.800000000000011</c:v>
                </c:pt>
                <c:pt idx="169">
                  <c:v>89.5</c:v>
                </c:pt>
                <c:pt idx="170">
                  <c:v>89.300000000000011</c:v>
                </c:pt>
                <c:pt idx="171">
                  <c:v>89</c:v>
                </c:pt>
                <c:pt idx="172">
                  <c:v>89.600000000000009</c:v>
                </c:pt>
                <c:pt idx="173">
                  <c:v>89.5</c:v>
                </c:pt>
                <c:pt idx="174">
                  <c:v>89.600000000000009</c:v>
                </c:pt>
                <c:pt idx="175">
                  <c:v>88.800000000000011</c:v>
                </c:pt>
                <c:pt idx="176">
                  <c:v>86</c:v>
                </c:pt>
                <c:pt idx="177">
                  <c:v>86.2</c:v>
                </c:pt>
                <c:pt idx="178">
                  <c:v>#N/A</c:v>
                </c:pt>
                <c:pt idx="179">
                  <c:v>#N/A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9044480"/>
        <c:axId val="238239104"/>
      </c:lineChart>
      <c:dateAx>
        <c:axId val="180179712"/>
        <c:scaling>
          <c:orientation val="minMax"/>
        </c:scaling>
        <c:delete val="0"/>
        <c:axPos val="b"/>
        <c:numFmt formatCode="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75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180181248"/>
        <c:crosses val="autoZero"/>
        <c:auto val="1"/>
        <c:lblOffset val="100"/>
        <c:baseTimeUnit val="months"/>
        <c:majorUnit val="12"/>
        <c:majorTimeUnit val="months"/>
        <c:minorUnit val="12"/>
        <c:minorTimeUnit val="months"/>
      </c:dateAx>
      <c:valAx>
        <c:axId val="180181248"/>
        <c:scaling>
          <c:orientation val="minMax"/>
          <c:max val="3"/>
          <c:min val="-2"/>
        </c:scaling>
        <c:delete val="0"/>
        <c:axPos val="l"/>
        <c:majorGridlines>
          <c:spPr>
            <a:ln w="12700">
              <a:solidFill>
                <a:schemeClr val="bg1">
                  <a:lumMod val="50000"/>
                </a:scheme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75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180179712"/>
        <c:crosses val="autoZero"/>
        <c:crossBetween val="between"/>
        <c:majorUnit val="1"/>
        <c:minorUnit val="1"/>
      </c:valAx>
      <c:valAx>
        <c:axId val="238239104"/>
        <c:scaling>
          <c:orientation val="minMax"/>
          <c:max val="145"/>
          <c:min val="70"/>
        </c:scaling>
        <c:delete val="0"/>
        <c:axPos val="r"/>
        <c:numFmt formatCode="0" sourceLinked="0"/>
        <c:majorTickMark val="out"/>
        <c:minorTickMark val="none"/>
        <c:tickLblPos val="nextTo"/>
        <c:crossAx val="239044480"/>
        <c:crosses val="max"/>
        <c:crossBetween val="between"/>
        <c:majorUnit val="15"/>
      </c:valAx>
      <c:dateAx>
        <c:axId val="23904448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238239104"/>
        <c:crosses val="autoZero"/>
        <c:auto val="1"/>
        <c:lblOffset val="100"/>
        <c:baseTimeUnit val="months"/>
      </c:dateAx>
      <c:spPr>
        <a:noFill/>
        <a:ln w="254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8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fr-FR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416666666666666E-2"/>
          <c:y val="9.1062394603709948E-2"/>
          <c:w val="0.9291666666666667"/>
          <c:h val="0.76670763282968002"/>
        </c:manualLayout>
      </c:layout>
      <c:lineChart>
        <c:grouping val="standard"/>
        <c:varyColors val="0"/>
        <c:ser>
          <c:idx val="0"/>
          <c:order val="0"/>
          <c:tx>
            <c:strRef>
              <c:f>Jap1!$AX$6</c:f>
              <c:strCache>
                <c:ptCount val="1"/>
                <c:pt idx="0">
                  <c:v>BOJ's policy rate: JJ target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Jap1!$AW$7:$AW$788</c:f>
              <c:numCache>
                <c:formatCode>m/d/yyyy</c:formatCode>
                <c:ptCount val="782"/>
                <c:pt idx="0">
                  <c:v>36532</c:v>
                </c:pt>
                <c:pt idx="1">
                  <c:v>36539</c:v>
                </c:pt>
                <c:pt idx="2">
                  <c:v>36546</c:v>
                </c:pt>
                <c:pt idx="3">
                  <c:v>36553</c:v>
                </c:pt>
                <c:pt idx="4">
                  <c:v>36560</c:v>
                </c:pt>
                <c:pt idx="5">
                  <c:v>36567</c:v>
                </c:pt>
                <c:pt idx="6">
                  <c:v>36574</c:v>
                </c:pt>
                <c:pt idx="7">
                  <c:v>36581</c:v>
                </c:pt>
                <c:pt idx="8">
                  <c:v>36588</c:v>
                </c:pt>
                <c:pt idx="9">
                  <c:v>36595</c:v>
                </c:pt>
                <c:pt idx="10">
                  <c:v>36602</c:v>
                </c:pt>
                <c:pt idx="11">
                  <c:v>36609</c:v>
                </c:pt>
                <c:pt idx="12">
                  <c:v>36616</c:v>
                </c:pt>
                <c:pt idx="13">
                  <c:v>36623</c:v>
                </c:pt>
                <c:pt idx="14">
                  <c:v>36630</c:v>
                </c:pt>
                <c:pt idx="15">
                  <c:v>36637</c:v>
                </c:pt>
                <c:pt idx="16">
                  <c:v>36644</c:v>
                </c:pt>
                <c:pt idx="17">
                  <c:v>36651</c:v>
                </c:pt>
                <c:pt idx="18">
                  <c:v>36658</c:v>
                </c:pt>
                <c:pt idx="19">
                  <c:v>36665</c:v>
                </c:pt>
                <c:pt idx="20">
                  <c:v>36672</c:v>
                </c:pt>
                <c:pt idx="21">
                  <c:v>36679</c:v>
                </c:pt>
                <c:pt idx="22">
                  <c:v>36686</c:v>
                </c:pt>
                <c:pt idx="23">
                  <c:v>36693</c:v>
                </c:pt>
                <c:pt idx="24">
                  <c:v>36700</c:v>
                </c:pt>
                <c:pt idx="25">
                  <c:v>36707</c:v>
                </c:pt>
                <c:pt idx="26">
                  <c:v>36714</c:v>
                </c:pt>
                <c:pt idx="27">
                  <c:v>36721</c:v>
                </c:pt>
                <c:pt idx="28">
                  <c:v>36728</c:v>
                </c:pt>
                <c:pt idx="29">
                  <c:v>36735</c:v>
                </c:pt>
                <c:pt idx="30">
                  <c:v>36742</c:v>
                </c:pt>
                <c:pt idx="31">
                  <c:v>36749</c:v>
                </c:pt>
                <c:pt idx="32">
                  <c:v>36756</c:v>
                </c:pt>
                <c:pt idx="33">
                  <c:v>36763</c:v>
                </c:pt>
                <c:pt idx="34">
                  <c:v>36770</c:v>
                </c:pt>
                <c:pt idx="35">
                  <c:v>36777</c:v>
                </c:pt>
                <c:pt idx="36">
                  <c:v>36784</c:v>
                </c:pt>
                <c:pt idx="37">
                  <c:v>36791</c:v>
                </c:pt>
                <c:pt idx="38">
                  <c:v>36798</c:v>
                </c:pt>
                <c:pt idx="39">
                  <c:v>36805</c:v>
                </c:pt>
                <c:pt idx="40">
                  <c:v>36812</c:v>
                </c:pt>
                <c:pt idx="41">
                  <c:v>36819</c:v>
                </c:pt>
                <c:pt idx="42">
                  <c:v>36826</c:v>
                </c:pt>
                <c:pt idx="43">
                  <c:v>36833</c:v>
                </c:pt>
                <c:pt idx="44">
                  <c:v>36840</c:v>
                </c:pt>
                <c:pt idx="45">
                  <c:v>36847</c:v>
                </c:pt>
                <c:pt idx="46">
                  <c:v>36854</c:v>
                </c:pt>
                <c:pt idx="47">
                  <c:v>36861</c:v>
                </c:pt>
                <c:pt idx="48">
                  <c:v>36868</c:v>
                </c:pt>
                <c:pt idx="49">
                  <c:v>36875</c:v>
                </c:pt>
                <c:pt idx="50">
                  <c:v>36882</c:v>
                </c:pt>
                <c:pt idx="51">
                  <c:v>36889</c:v>
                </c:pt>
                <c:pt idx="52">
                  <c:v>36896</c:v>
                </c:pt>
                <c:pt idx="53">
                  <c:v>36903</c:v>
                </c:pt>
                <c:pt idx="54">
                  <c:v>36910</c:v>
                </c:pt>
                <c:pt idx="55">
                  <c:v>36917</c:v>
                </c:pt>
                <c:pt idx="56">
                  <c:v>36924</c:v>
                </c:pt>
                <c:pt idx="57">
                  <c:v>36931</c:v>
                </c:pt>
                <c:pt idx="58">
                  <c:v>36938</c:v>
                </c:pt>
                <c:pt idx="59">
                  <c:v>36945</c:v>
                </c:pt>
                <c:pt idx="60">
                  <c:v>36952</c:v>
                </c:pt>
                <c:pt idx="61">
                  <c:v>36959</c:v>
                </c:pt>
                <c:pt idx="62">
                  <c:v>36966</c:v>
                </c:pt>
                <c:pt idx="63">
                  <c:v>36973</c:v>
                </c:pt>
                <c:pt idx="64">
                  <c:v>36980</c:v>
                </c:pt>
                <c:pt idx="65">
                  <c:v>36987</c:v>
                </c:pt>
                <c:pt idx="66">
                  <c:v>36994</c:v>
                </c:pt>
                <c:pt idx="67">
                  <c:v>37001</c:v>
                </c:pt>
                <c:pt idx="68">
                  <c:v>37008</c:v>
                </c:pt>
                <c:pt idx="69">
                  <c:v>37015</c:v>
                </c:pt>
                <c:pt idx="70">
                  <c:v>37022</c:v>
                </c:pt>
                <c:pt idx="71">
                  <c:v>37029</c:v>
                </c:pt>
                <c:pt idx="72">
                  <c:v>37036</c:v>
                </c:pt>
                <c:pt idx="73">
                  <c:v>37043</c:v>
                </c:pt>
                <c:pt idx="74">
                  <c:v>37050</c:v>
                </c:pt>
                <c:pt idx="75">
                  <c:v>37057</c:v>
                </c:pt>
                <c:pt idx="76">
                  <c:v>37064</c:v>
                </c:pt>
                <c:pt idx="77">
                  <c:v>37071</c:v>
                </c:pt>
                <c:pt idx="78">
                  <c:v>37078</c:v>
                </c:pt>
                <c:pt idx="79">
                  <c:v>37085</c:v>
                </c:pt>
                <c:pt idx="80">
                  <c:v>37092</c:v>
                </c:pt>
                <c:pt idx="81">
                  <c:v>37099</c:v>
                </c:pt>
                <c:pt idx="82">
                  <c:v>37106</c:v>
                </c:pt>
                <c:pt idx="83">
                  <c:v>37113</c:v>
                </c:pt>
                <c:pt idx="84">
                  <c:v>37120</c:v>
                </c:pt>
                <c:pt idx="85">
                  <c:v>37127</c:v>
                </c:pt>
                <c:pt idx="86">
                  <c:v>37134</c:v>
                </c:pt>
                <c:pt idx="87">
                  <c:v>37141</c:v>
                </c:pt>
                <c:pt idx="88">
                  <c:v>37148</c:v>
                </c:pt>
                <c:pt idx="89">
                  <c:v>37155</c:v>
                </c:pt>
                <c:pt idx="90">
                  <c:v>37162</c:v>
                </c:pt>
                <c:pt idx="91">
                  <c:v>37169</c:v>
                </c:pt>
                <c:pt idx="92">
                  <c:v>37176</c:v>
                </c:pt>
                <c:pt idx="93">
                  <c:v>37183</c:v>
                </c:pt>
                <c:pt idx="94">
                  <c:v>37190</c:v>
                </c:pt>
                <c:pt idx="95">
                  <c:v>37197</c:v>
                </c:pt>
                <c:pt idx="96">
                  <c:v>37204</c:v>
                </c:pt>
                <c:pt idx="97">
                  <c:v>37211</c:v>
                </c:pt>
                <c:pt idx="98">
                  <c:v>37218</c:v>
                </c:pt>
                <c:pt idx="99">
                  <c:v>37225</c:v>
                </c:pt>
                <c:pt idx="100">
                  <c:v>37232</c:v>
                </c:pt>
                <c:pt idx="101">
                  <c:v>37239</c:v>
                </c:pt>
                <c:pt idx="102">
                  <c:v>37246</c:v>
                </c:pt>
                <c:pt idx="103">
                  <c:v>37253</c:v>
                </c:pt>
                <c:pt idx="104">
                  <c:v>37260</c:v>
                </c:pt>
                <c:pt idx="105">
                  <c:v>37267</c:v>
                </c:pt>
                <c:pt idx="106">
                  <c:v>37274</c:v>
                </c:pt>
                <c:pt idx="107">
                  <c:v>37281</c:v>
                </c:pt>
                <c:pt idx="108">
                  <c:v>37288</c:v>
                </c:pt>
                <c:pt idx="109">
                  <c:v>37295</c:v>
                </c:pt>
                <c:pt idx="110">
                  <c:v>37302</c:v>
                </c:pt>
                <c:pt idx="111">
                  <c:v>37309</c:v>
                </c:pt>
                <c:pt idx="112">
                  <c:v>37316</c:v>
                </c:pt>
                <c:pt idx="113">
                  <c:v>37323</c:v>
                </c:pt>
                <c:pt idx="114">
                  <c:v>37330</c:v>
                </c:pt>
                <c:pt idx="115">
                  <c:v>37337</c:v>
                </c:pt>
                <c:pt idx="116">
                  <c:v>37344</c:v>
                </c:pt>
                <c:pt idx="117">
                  <c:v>37351</c:v>
                </c:pt>
                <c:pt idx="118">
                  <c:v>37358</c:v>
                </c:pt>
                <c:pt idx="119">
                  <c:v>37365</c:v>
                </c:pt>
                <c:pt idx="120">
                  <c:v>37372</c:v>
                </c:pt>
                <c:pt idx="121">
                  <c:v>37379</c:v>
                </c:pt>
                <c:pt idx="122">
                  <c:v>37386</c:v>
                </c:pt>
                <c:pt idx="123">
                  <c:v>37393</c:v>
                </c:pt>
                <c:pt idx="124">
                  <c:v>37400</c:v>
                </c:pt>
                <c:pt idx="125">
                  <c:v>37407</c:v>
                </c:pt>
                <c:pt idx="126">
                  <c:v>37414</c:v>
                </c:pt>
                <c:pt idx="127">
                  <c:v>37421</c:v>
                </c:pt>
                <c:pt idx="128">
                  <c:v>37428</c:v>
                </c:pt>
                <c:pt idx="129">
                  <c:v>37435</c:v>
                </c:pt>
                <c:pt idx="130">
                  <c:v>37442</c:v>
                </c:pt>
                <c:pt idx="131">
                  <c:v>37449</c:v>
                </c:pt>
                <c:pt idx="132">
                  <c:v>37456</c:v>
                </c:pt>
                <c:pt idx="133">
                  <c:v>37463</c:v>
                </c:pt>
                <c:pt idx="134">
                  <c:v>37470</c:v>
                </c:pt>
                <c:pt idx="135">
                  <c:v>37477</c:v>
                </c:pt>
                <c:pt idx="136">
                  <c:v>37484</c:v>
                </c:pt>
                <c:pt idx="137">
                  <c:v>37491</c:v>
                </c:pt>
                <c:pt idx="138">
                  <c:v>37498</c:v>
                </c:pt>
                <c:pt idx="139">
                  <c:v>37505</c:v>
                </c:pt>
                <c:pt idx="140">
                  <c:v>37512</c:v>
                </c:pt>
                <c:pt idx="141">
                  <c:v>37519</c:v>
                </c:pt>
                <c:pt idx="142">
                  <c:v>37526</c:v>
                </c:pt>
                <c:pt idx="143">
                  <c:v>37533</c:v>
                </c:pt>
                <c:pt idx="144">
                  <c:v>37540</c:v>
                </c:pt>
                <c:pt idx="145">
                  <c:v>37547</c:v>
                </c:pt>
                <c:pt idx="146">
                  <c:v>37554</c:v>
                </c:pt>
                <c:pt idx="147">
                  <c:v>37561</c:v>
                </c:pt>
                <c:pt idx="148">
                  <c:v>37568</c:v>
                </c:pt>
                <c:pt idx="149">
                  <c:v>37575</c:v>
                </c:pt>
                <c:pt idx="150">
                  <c:v>37582</c:v>
                </c:pt>
                <c:pt idx="151">
                  <c:v>37589</c:v>
                </c:pt>
                <c:pt idx="152">
                  <c:v>37596</c:v>
                </c:pt>
                <c:pt idx="153">
                  <c:v>37603</c:v>
                </c:pt>
                <c:pt idx="154">
                  <c:v>37610</c:v>
                </c:pt>
                <c:pt idx="155">
                  <c:v>37617</c:v>
                </c:pt>
                <c:pt idx="156">
                  <c:v>37624</c:v>
                </c:pt>
                <c:pt idx="157">
                  <c:v>37631</c:v>
                </c:pt>
                <c:pt idx="158">
                  <c:v>37638</c:v>
                </c:pt>
                <c:pt idx="159">
                  <c:v>37645</c:v>
                </c:pt>
                <c:pt idx="160">
                  <c:v>37652</c:v>
                </c:pt>
                <c:pt idx="161">
                  <c:v>37659</c:v>
                </c:pt>
                <c:pt idx="162">
                  <c:v>37666</c:v>
                </c:pt>
                <c:pt idx="163">
                  <c:v>37673</c:v>
                </c:pt>
                <c:pt idx="164">
                  <c:v>37680</c:v>
                </c:pt>
                <c:pt idx="165">
                  <c:v>37687</c:v>
                </c:pt>
                <c:pt idx="166">
                  <c:v>37694</c:v>
                </c:pt>
                <c:pt idx="167">
                  <c:v>37701</c:v>
                </c:pt>
                <c:pt idx="168">
                  <c:v>37708</c:v>
                </c:pt>
                <c:pt idx="169">
                  <c:v>37715</c:v>
                </c:pt>
                <c:pt idx="170">
                  <c:v>37722</c:v>
                </c:pt>
                <c:pt idx="171">
                  <c:v>37729</c:v>
                </c:pt>
                <c:pt idx="172">
                  <c:v>37736</c:v>
                </c:pt>
                <c:pt idx="173">
                  <c:v>37743</c:v>
                </c:pt>
                <c:pt idx="174">
                  <c:v>37750</c:v>
                </c:pt>
                <c:pt idx="175">
                  <c:v>37757</c:v>
                </c:pt>
                <c:pt idx="176">
                  <c:v>37764</c:v>
                </c:pt>
                <c:pt idx="177">
                  <c:v>37771</c:v>
                </c:pt>
                <c:pt idx="178">
                  <c:v>37778</c:v>
                </c:pt>
                <c:pt idx="179">
                  <c:v>37785</c:v>
                </c:pt>
                <c:pt idx="180">
                  <c:v>37792</c:v>
                </c:pt>
                <c:pt idx="181">
                  <c:v>37799</c:v>
                </c:pt>
                <c:pt idx="182">
                  <c:v>37806</c:v>
                </c:pt>
                <c:pt idx="183">
                  <c:v>37813</c:v>
                </c:pt>
                <c:pt idx="184">
                  <c:v>37820</c:v>
                </c:pt>
                <c:pt idx="185">
                  <c:v>37827</c:v>
                </c:pt>
                <c:pt idx="186">
                  <c:v>37834</c:v>
                </c:pt>
                <c:pt idx="187">
                  <c:v>37841</c:v>
                </c:pt>
                <c:pt idx="188">
                  <c:v>37848</c:v>
                </c:pt>
                <c:pt idx="189">
                  <c:v>37855</c:v>
                </c:pt>
                <c:pt idx="190">
                  <c:v>37862</c:v>
                </c:pt>
                <c:pt idx="191">
                  <c:v>37869</c:v>
                </c:pt>
                <c:pt idx="192">
                  <c:v>37876</c:v>
                </c:pt>
                <c:pt idx="193">
                  <c:v>37883</c:v>
                </c:pt>
                <c:pt idx="194">
                  <c:v>37890</c:v>
                </c:pt>
                <c:pt idx="195">
                  <c:v>37897</c:v>
                </c:pt>
                <c:pt idx="196">
                  <c:v>37904</c:v>
                </c:pt>
                <c:pt idx="197">
                  <c:v>37911</c:v>
                </c:pt>
                <c:pt idx="198">
                  <c:v>37918</c:v>
                </c:pt>
                <c:pt idx="199">
                  <c:v>37925</c:v>
                </c:pt>
                <c:pt idx="200">
                  <c:v>37932</c:v>
                </c:pt>
                <c:pt idx="201">
                  <c:v>37939</c:v>
                </c:pt>
                <c:pt idx="202">
                  <c:v>37946</c:v>
                </c:pt>
                <c:pt idx="203">
                  <c:v>37953</c:v>
                </c:pt>
                <c:pt idx="204">
                  <c:v>37960</c:v>
                </c:pt>
                <c:pt idx="205">
                  <c:v>37967</c:v>
                </c:pt>
                <c:pt idx="206">
                  <c:v>37974</c:v>
                </c:pt>
                <c:pt idx="207">
                  <c:v>37981</c:v>
                </c:pt>
                <c:pt idx="208">
                  <c:v>37988</c:v>
                </c:pt>
                <c:pt idx="209">
                  <c:v>37995</c:v>
                </c:pt>
                <c:pt idx="210">
                  <c:v>38002</c:v>
                </c:pt>
                <c:pt idx="211">
                  <c:v>38009</c:v>
                </c:pt>
                <c:pt idx="212">
                  <c:v>38016</c:v>
                </c:pt>
                <c:pt idx="213">
                  <c:v>38023</c:v>
                </c:pt>
                <c:pt idx="214">
                  <c:v>38030</c:v>
                </c:pt>
                <c:pt idx="215">
                  <c:v>38037</c:v>
                </c:pt>
                <c:pt idx="216">
                  <c:v>38044</c:v>
                </c:pt>
                <c:pt idx="217">
                  <c:v>38051</c:v>
                </c:pt>
                <c:pt idx="218">
                  <c:v>38058</c:v>
                </c:pt>
                <c:pt idx="219">
                  <c:v>38065</c:v>
                </c:pt>
                <c:pt idx="220">
                  <c:v>38072</c:v>
                </c:pt>
                <c:pt idx="221">
                  <c:v>38079</c:v>
                </c:pt>
                <c:pt idx="222">
                  <c:v>38086</c:v>
                </c:pt>
                <c:pt idx="223">
                  <c:v>38093</c:v>
                </c:pt>
                <c:pt idx="224">
                  <c:v>38100</c:v>
                </c:pt>
                <c:pt idx="225">
                  <c:v>38107</c:v>
                </c:pt>
                <c:pt idx="226">
                  <c:v>38114</c:v>
                </c:pt>
                <c:pt idx="227">
                  <c:v>38121</c:v>
                </c:pt>
                <c:pt idx="228">
                  <c:v>38128</c:v>
                </c:pt>
                <c:pt idx="229">
                  <c:v>38135</c:v>
                </c:pt>
                <c:pt idx="230">
                  <c:v>38142</c:v>
                </c:pt>
                <c:pt idx="231">
                  <c:v>38149</c:v>
                </c:pt>
                <c:pt idx="232">
                  <c:v>38156</c:v>
                </c:pt>
                <c:pt idx="233">
                  <c:v>38163</c:v>
                </c:pt>
                <c:pt idx="234">
                  <c:v>38170</c:v>
                </c:pt>
                <c:pt idx="235">
                  <c:v>38177</c:v>
                </c:pt>
                <c:pt idx="236">
                  <c:v>38184</c:v>
                </c:pt>
                <c:pt idx="237">
                  <c:v>38191</c:v>
                </c:pt>
                <c:pt idx="238">
                  <c:v>38198</c:v>
                </c:pt>
                <c:pt idx="239">
                  <c:v>38205</c:v>
                </c:pt>
                <c:pt idx="240">
                  <c:v>38212</c:v>
                </c:pt>
                <c:pt idx="241">
                  <c:v>38219</c:v>
                </c:pt>
                <c:pt idx="242">
                  <c:v>38226</c:v>
                </c:pt>
                <c:pt idx="243">
                  <c:v>38233</c:v>
                </c:pt>
                <c:pt idx="244">
                  <c:v>38240</c:v>
                </c:pt>
                <c:pt idx="245">
                  <c:v>38247</c:v>
                </c:pt>
                <c:pt idx="246">
                  <c:v>38254</c:v>
                </c:pt>
                <c:pt idx="247">
                  <c:v>38261</c:v>
                </c:pt>
                <c:pt idx="248">
                  <c:v>38268</c:v>
                </c:pt>
                <c:pt idx="249">
                  <c:v>38275</c:v>
                </c:pt>
                <c:pt idx="250">
                  <c:v>38282</c:v>
                </c:pt>
                <c:pt idx="251">
                  <c:v>38289</c:v>
                </c:pt>
                <c:pt idx="252">
                  <c:v>38296</c:v>
                </c:pt>
                <c:pt idx="253">
                  <c:v>38303</c:v>
                </c:pt>
                <c:pt idx="254">
                  <c:v>38310</c:v>
                </c:pt>
                <c:pt idx="255">
                  <c:v>38317</c:v>
                </c:pt>
                <c:pt idx="256">
                  <c:v>38324</c:v>
                </c:pt>
                <c:pt idx="257">
                  <c:v>38331</c:v>
                </c:pt>
                <c:pt idx="258">
                  <c:v>38338</c:v>
                </c:pt>
                <c:pt idx="259">
                  <c:v>38345</c:v>
                </c:pt>
                <c:pt idx="260">
                  <c:v>38352</c:v>
                </c:pt>
                <c:pt idx="261">
                  <c:v>38359</c:v>
                </c:pt>
                <c:pt idx="262">
                  <c:v>38366</c:v>
                </c:pt>
                <c:pt idx="263">
                  <c:v>38373</c:v>
                </c:pt>
                <c:pt idx="264">
                  <c:v>38380</c:v>
                </c:pt>
                <c:pt idx="265">
                  <c:v>38387</c:v>
                </c:pt>
                <c:pt idx="266">
                  <c:v>38394</c:v>
                </c:pt>
                <c:pt idx="267">
                  <c:v>38401</c:v>
                </c:pt>
                <c:pt idx="268">
                  <c:v>38408</c:v>
                </c:pt>
                <c:pt idx="269">
                  <c:v>38415</c:v>
                </c:pt>
                <c:pt idx="270">
                  <c:v>38422</c:v>
                </c:pt>
                <c:pt idx="271">
                  <c:v>38429</c:v>
                </c:pt>
                <c:pt idx="272">
                  <c:v>38436</c:v>
                </c:pt>
                <c:pt idx="273">
                  <c:v>38443</c:v>
                </c:pt>
                <c:pt idx="274">
                  <c:v>38450</c:v>
                </c:pt>
                <c:pt idx="275">
                  <c:v>38457</c:v>
                </c:pt>
                <c:pt idx="276">
                  <c:v>38464</c:v>
                </c:pt>
                <c:pt idx="277">
                  <c:v>38471</c:v>
                </c:pt>
                <c:pt idx="278">
                  <c:v>38478</c:v>
                </c:pt>
                <c:pt idx="279">
                  <c:v>38485</c:v>
                </c:pt>
                <c:pt idx="280">
                  <c:v>38492</c:v>
                </c:pt>
                <c:pt idx="281">
                  <c:v>38499</c:v>
                </c:pt>
                <c:pt idx="282">
                  <c:v>38506</c:v>
                </c:pt>
                <c:pt idx="283">
                  <c:v>38513</c:v>
                </c:pt>
                <c:pt idx="284">
                  <c:v>38520</c:v>
                </c:pt>
                <c:pt idx="285">
                  <c:v>38527</c:v>
                </c:pt>
                <c:pt idx="286">
                  <c:v>38534</c:v>
                </c:pt>
                <c:pt idx="287">
                  <c:v>38541</c:v>
                </c:pt>
                <c:pt idx="288">
                  <c:v>38548</c:v>
                </c:pt>
                <c:pt idx="289">
                  <c:v>38555</c:v>
                </c:pt>
                <c:pt idx="290">
                  <c:v>38562</c:v>
                </c:pt>
                <c:pt idx="291">
                  <c:v>38569</c:v>
                </c:pt>
                <c:pt idx="292">
                  <c:v>38576</c:v>
                </c:pt>
                <c:pt idx="293">
                  <c:v>38583</c:v>
                </c:pt>
                <c:pt idx="294">
                  <c:v>38590</c:v>
                </c:pt>
                <c:pt idx="295">
                  <c:v>38597</c:v>
                </c:pt>
                <c:pt idx="296">
                  <c:v>38604</c:v>
                </c:pt>
                <c:pt idx="297">
                  <c:v>38611</c:v>
                </c:pt>
                <c:pt idx="298">
                  <c:v>38618</c:v>
                </c:pt>
                <c:pt idx="299">
                  <c:v>38625</c:v>
                </c:pt>
                <c:pt idx="300">
                  <c:v>38632</c:v>
                </c:pt>
                <c:pt idx="301">
                  <c:v>38639</c:v>
                </c:pt>
                <c:pt idx="302">
                  <c:v>38646</c:v>
                </c:pt>
                <c:pt idx="303">
                  <c:v>38653</c:v>
                </c:pt>
                <c:pt idx="304">
                  <c:v>38660</c:v>
                </c:pt>
                <c:pt idx="305">
                  <c:v>38667</c:v>
                </c:pt>
                <c:pt idx="306">
                  <c:v>38674</c:v>
                </c:pt>
                <c:pt idx="307">
                  <c:v>38681</c:v>
                </c:pt>
                <c:pt idx="308">
                  <c:v>38688</c:v>
                </c:pt>
                <c:pt idx="309">
                  <c:v>38695</c:v>
                </c:pt>
                <c:pt idx="310">
                  <c:v>38702</c:v>
                </c:pt>
                <c:pt idx="311">
                  <c:v>38709</c:v>
                </c:pt>
                <c:pt idx="312">
                  <c:v>38716</c:v>
                </c:pt>
                <c:pt idx="313">
                  <c:v>38723</c:v>
                </c:pt>
                <c:pt idx="314">
                  <c:v>38730</c:v>
                </c:pt>
                <c:pt idx="315">
                  <c:v>38737</c:v>
                </c:pt>
                <c:pt idx="316">
                  <c:v>38744</c:v>
                </c:pt>
                <c:pt idx="317">
                  <c:v>38751</c:v>
                </c:pt>
                <c:pt idx="318">
                  <c:v>38758</c:v>
                </c:pt>
                <c:pt idx="319">
                  <c:v>38765</c:v>
                </c:pt>
                <c:pt idx="320">
                  <c:v>38772</c:v>
                </c:pt>
                <c:pt idx="321">
                  <c:v>38779</c:v>
                </c:pt>
                <c:pt idx="322">
                  <c:v>38786</c:v>
                </c:pt>
                <c:pt idx="323">
                  <c:v>38793</c:v>
                </c:pt>
                <c:pt idx="324">
                  <c:v>38800</c:v>
                </c:pt>
                <c:pt idx="325">
                  <c:v>38807</c:v>
                </c:pt>
                <c:pt idx="326">
                  <c:v>38814</c:v>
                </c:pt>
                <c:pt idx="327">
                  <c:v>38821</c:v>
                </c:pt>
                <c:pt idx="328">
                  <c:v>38828</c:v>
                </c:pt>
                <c:pt idx="329">
                  <c:v>38835</c:v>
                </c:pt>
                <c:pt idx="330">
                  <c:v>38842</c:v>
                </c:pt>
                <c:pt idx="331">
                  <c:v>38849</c:v>
                </c:pt>
                <c:pt idx="332">
                  <c:v>38856</c:v>
                </c:pt>
                <c:pt idx="333">
                  <c:v>38863</c:v>
                </c:pt>
                <c:pt idx="334">
                  <c:v>38870</c:v>
                </c:pt>
                <c:pt idx="335">
                  <c:v>38877</c:v>
                </c:pt>
                <c:pt idx="336">
                  <c:v>38884</c:v>
                </c:pt>
                <c:pt idx="337">
                  <c:v>38891</c:v>
                </c:pt>
                <c:pt idx="338">
                  <c:v>38898</c:v>
                </c:pt>
                <c:pt idx="339">
                  <c:v>38905</c:v>
                </c:pt>
                <c:pt idx="340">
                  <c:v>38912</c:v>
                </c:pt>
                <c:pt idx="341">
                  <c:v>38919</c:v>
                </c:pt>
                <c:pt idx="342">
                  <c:v>38926</c:v>
                </c:pt>
                <c:pt idx="343">
                  <c:v>38933</c:v>
                </c:pt>
                <c:pt idx="344">
                  <c:v>38940</c:v>
                </c:pt>
                <c:pt idx="345">
                  <c:v>38947</c:v>
                </c:pt>
                <c:pt idx="346">
                  <c:v>38954</c:v>
                </c:pt>
                <c:pt idx="347">
                  <c:v>38961</c:v>
                </c:pt>
                <c:pt idx="348">
                  <c:v>38968</c:v>
                </c:pt>
                <c:pt idx="349">
                  <c:v>38975</c:v>
                </c:pt>
                <c:pt idx="350">
                  <c:v>38982</c:v>
                </c:pt>
                <c:pt idx="351">
                  <c:v>38989</c:v>
                </c:pt>
                <c:pt idx="352">
                  <c:v>38996</c:v>
                </c:pt>
                <c:pt idx="353">
                  <c:v>39003</c:v>
                </c:pt>
                <c:pt idx="354">
                  <c:v>39010</c:v>
                </c:pt>
                <c:pt idx="355">
                  <c:v>39017</c:v>
                </c:pt>
                <c:pt idx="356">
                  <c:v>39024</c:v>
                </c:pt>
                <c:pt idx="357">
                  <c:v>39031</c:v>
                </c:pt>
                <c:pt idx="358">
                  <c:v>39038</c:v>
                </c:pt>
                <c:pt idx="359">
                  <c:v>39045</c:v>
                </c:pt>
                <c:pt idx="360">
                  <c:v>39052</c:v>
                </c:pt>
                <c:pt idx="361">
                  <c:v>39059</c:v>
                </c:pt>
                <c:pt idx="362">
                  <c:v>39066</c:v>
                </c:pt>
                <c:pt idx="363">
                  <c:v>39073</c:v>
                </c:pt>
                <c:pt idx="364">
                  <c:v>39080</c:v>
                </c:pt>
                <c:pt idx="365">
                  <c:v>39087</c:v>
                </c:pt>
                <c:pt idx="366">
                  <c:v>39094</c:v>
                </c:pt>
                <c:pt idx="367">
                  <c:v>39101</c:v>
                </c:pt>
                <c:pt idx="368">
                  <c:v>39108</c:v>
                </c:pt>
                <c:pt idx="369">
                  <c:v>39115</c:v>
                </c:pt>
                <c:pt idx="370">
                  <c:v>39122</c:v>
                </c:pt>
                <c:pt idx="371">
                  <c:v>39129</c:v>
                </c:pt>
                <c:pt idx="372">
                  <c:v>39136</c:v>
                </c:pt>
                <c:pt idx="373">
                  <c:v>39143</c:v>
                </c:pt>
                <c:pt idx="374">
                  <c:v>39150</c:v>
                </c:pt>
                <c:pt idx="375">
                  <c:v>39157</c:v>
                </c:pt>
                <c:pt idx="376">
                  <c:v>39164</c:v>
                </c:pt>
                <c:pt idx="377">
                  <c:v>39171</c:v>
                </c:pt>
                <c:pt idx="378">
                  <c:v>39178</c:v>
                </c:pt>
                <c:pt idx="379">
                  <c:v>39185</c:v>
                </c:pt>
                <c:pt idx="380">
                  <c:v>39192</c:v>
                </c:pt>
                <c:pt idx="381">
                  <c:v>39199</c:v>
                </c:pt>
                <c:pt idx="382">
                  <c:v>39206</c:v>
                </c:pt>
                <c:pt idx="383">
                  <c:v>39213</c:v>
                </c:pt>
                <c:pt idx="384">
                  <c:v>39220</c:v>
                </c:pt>
                <c:pt idx="385">
                  <c:v>39227</c:v>
                </c:pt>
                <c:pt idx="386">
                  <c:v>39234</c:v>
                </c:pt>
                <c:pt idx="387">
                  <c:v>39241</c:v>
                </c:pt>
                <c:pt idx="388">
                  <c:v>39248</c:v>
                </c:pt>
                <c:pt idx="389">
                  <c:v>39255</c:v>
                </c:pt>
                <c:pt idx="390">
                  <c:v>39262</c:v>
                </c:pt>
                <c:pt idx="391">
                  <c:v>39269</c:v>
                </c:pt>
                <c:pt idx="392">
                  <c:v>39276</c:v>
                </c:pt>
                <c:pt idx="393">
                  <c:v>39283</c:v>
                </c:pt>
                <c:pt idx="394">
                  <c:v>39290</c:v>
                </c:pt>
                <c:pt idx="395">
                  <c:v>39297</c:v>
                </c:pt>
                <c:pt idx="396">
                  <c:v>39304</c:v>
                </c:pt>
                <c:pt idx="397">
                  <c:v>39311</c:v>
                </c:pt>
                <c:pt idx="398">
                  <c:v>39318</c:v>
                </c:pt>
                <c:pt idx="399">
                  <c:v>39325</c:v>
                </c:pt>
                <c:pt idx="400">
                  <c:v>39332</c:v>
                </c:pt>
                <c:pt idx="401">
                  <c:v>39339</c:v>
                </c:pt>
                <c:pt idx="402">
                  <c:v>39346</c:v>
                </c:pt>
                <c:pt idx="403">
                  <c:v>39353</c:v>
                </c:pt>
                <c:pt idx="404">
                  <c:v>39360</c:v>
                </c:pt>
                <c:pt idx="405">
                  <c:v>39367</c:v>
                </c:pt>
                <c:pt idx="406">
                  <c:v>39374</c:v>
                </c:pt>
                <c:pt idx="407">
                  <c:v>39381</c:v>
                </c:pt>
                <c:pt idx="408">
                  <c:v>39388</c:v>
                </c:pt>
                <c:pt idx="409">
                  <c:v>39395</c:v>
                </c:pt>
                <c:pt idx="410">
                  <c:v>39402</c:v>
                </c:pt>
                <c:pt idx="411">
                  <c:v>39409</c:v>
                </c:pt>
                <c:pt idx="412">
                  <c:v>39416</c:v>
                </c:pt>
                <c:pt idx="413">
                  <c:v>39423</c:v>
                </c:pt>
                <c:pt idx="414">
                  <c:v>39430</c:v>
                </c:pt>
                <c:pt idx="415">
                  <c:v>39437</c:v>
                </c:pt>
                <c:pt idx="416">
                  <c:v>39444</c:v>
                </c:pt>
                <c:pt idx="417">
                  <c:v>39451</c:v>
                </c:pt>
                <c:pt idx="418">
                  <c:v>39458</c:v>
                </c:pt>
                <c:pt idx="419">
                  <c:v>39465</c:v>
                </c:pt>
                <c:pt idx="420">
                  <c:v>39472</c:v>
                </c:pt>
                <c:pt idx="421">
                  <c:v>39479</c:v>
                </c:pt>
                <c:pt idx="422">
                  <c:v>39486</c:v>
                </c:pt>
                <c:pt idx="423">
                  <c:v>39493</c:v>
                </c:pt>
                <c:pt idx="424">
                  <c:v>39500</c:v>
                </c:pt>
                <c:pt idx="425">
                  <c:v>39507</c:v>
                </c:pt>
                <c:pt idx="426">
                  <c:v>39514</c:v>
                </c:pt>
                <c:pt idx="427">
                  <c:v>39521</c:v>
                </c:pt>
                <c:pt idx="428">
                  <c:v>39528</c:v>
                </c:pt>
                <c:pt idx="429">
                  <c:v>39535</c:v>
                </c:pt>
                <c:pt idx="430">
                  <c:v>39542</c:v>
                </c:pt>
                <c:pt idx="431">
                  <c:v>39549</c:v>
                </c:pt>
                <c:pt idx="432">
                  <c:v>39556</c:v>
                </c:pt>
                <c:pt idx="433">
                  <c:v>39563</c:v>
                </c:pt>
                <c:pt idx="434">
                  <c:v>39570</c:v>
                </c:pt>
                <c:pt idx="435">
                  <c:v>39577</c:v>
                </c:pt>
                <c:pt idx="436">
                  <c:v>39584</c:v>
                </c:pt>
                <c:pt idx="437">
                  <c:v>39591</c:v>
                </c:pt>
                <c:pt idx="438">
                  <c:v>39598</c:v>
                </c:pt>
                <c:pt idx="439">
                  <c:v>39605</c:v>
                </c:pt>
                <c:pt idx="440">
                  <c:v>39612</c:v>
                </c:pt>
                <c:pt idx="441">
                  <c:v>39619</c:v>
                </c:pt>
                <c:pt idx="442">
                  <c:v>39626</c:v>
                </c:pt>
                <c:pt idx="443">
                  <c:v>39633</c:v>
                </c:pt>
                <c:pt idx="444">
                  <c:v>39640</c:v>
                </c:pt>
                <c:pt idx="445">
                  <c:v>39647</c:v>
                </c:pt>
                <c:pt idx="446">
                  <c:v>39654</c:v>
                </c:pt>
                <c:pt idx="447">
                  <c:v>39661</c:v>
                </c:pt>
                <c:pt idx="448">
                  <c:v>39668</c:v>
                </c:pt>
                <c:pt idx="449">
                  <c:v>39675</c:v>
                </c:pt>
                <c:pt idx="450">
                  <c:v>39682</c:v>
                </c:pt>
                <c:pt idx="451">
                  <c:v>39689</c:v>
                </c:pt>
                <c:pt idx="452">
                  <c:v>39696</c:v>
                </c:pt>
                <c:pt idx="453">
                  <c:v>39703</c:v>
                </c:pt>
                <c:pt idx="454">
                  <c:v>39710</c:v>
                </c:pt>
                <c:pt idx="455">
                  <c:v>39717</c:v>
                </c:pt>
                <c:pt idx="456">
                  <c:v>39724</c:v>
                </c:pt>
                <c:pt idx="457">
                  <c:v>39731</c:v>
                </c:pt>
                <c:pt idx="458">
                  <c:v>39738</c:v>
                </c:pt>
                <c:pt idx="459">
                  <c:v>39745</c:v>
                </c:pt>
                <c:pt idx="460">
                  <c:v>39752</c:v>
                </c:pt>
                <c:pt idx="461">
                  <c:v>39759</c:v>
                </c:pt>
                <c:pt idx="462">
                  <c:v>39766</c:v>
                </c:pt>
                <c:pt idx="463">
                  <c:v>39773</c:v>
                </c:pt>
                <c:pt idx="464">
                  <c:v>39780</c:v>
                </c:pt>
                <c:pt idx="465">
                  <c:v>39787</c:v>
                </c:pt>
                <c:pt idx="466">
                  <c:v>39794</c:v>
                </c:pt>
                <c:pt idx="467">
                  <c:v>39801</c:v>
                </c:pt>
                <c:pt idx="468">
                  <c:v>39808</c:v>
                </c:pt>
                <c:pt idx="469">
                  <c:v>39815</c:v>
                </c:pt>
                <c:pt idx="470">
                  <c:v>39822</c:v>
                </c:pt>
                <c:pt idx="471">
                  <c:v>39829</c:v>
                </c:pt>
                <c:pt idx="472">
                  <c:v>39836</c:v>
                </c:pt>
                <c:pt idx="473">
                  <c:v>39843</c:v>
                </c:pt>
                <c:pt idx="474">
                  <c:v>39850</c:v>
                </c:pt>
                <c:pt idx="475">
                  <c:v>39857</c:v>
                </c:pt>
                <c:pt idx="476">
                  <c:v>39864</c:v>
                </c:pt>
                <c:pt idx="477">
                  <c:v>39871</c:v>
                </c:pt>
                <c:pt idx="478">
                  <c:v>39878</c:v>
                </c:pt>
                <c:pt idx="479">
                  <c:v>39885</c:v>
                </c:pt>
                <c:pt idx="480">
                  <c:v>39892</c:v>
                </c:pt>
                <c:pt idx="481">
                  <c:v>39899</c:v>
                </c:pt>
                <c:pt idx="482">
                  <c:v>39906</c:v>
                </c:pt>
                <c:pt idx="483">
                  <c:v>39913</c:v>
                </c:pt>
                <c:pt idx="484">
                  <c:v>39920</c:v>
                </c:pt>
                <c:pt idx="485">
                  <c:v>39927</c:v>
                </c:pt>
                <c:pt idx="486">
                  <c:v>39934</c:v>
                </c:pt>
                <c:pt idx="487">
                  <c:v>39941</c:v>
                </c:pt>
                <c:pt idx="488">
                  <c:v>39948</c:v>
                </c:pt>
                <c:pt idx="489">
                  <c:v>39955</c:v>
                </c:pt>
                <c:pt idx="490">
                  <c:v>39962</c:v>
                </c:pt>
                <c:pt idx="491">
                  <c:v>39969</c:v>
                </c:pt>
                <c:pt idx="492">
                  <c:v>39976</c:v>
                </c:pt>
                <c:pt idx="493">
                  <c:v>39983</c:v>
                </c:pt>
                <c:pt idx="494">
                  <c:v>39990</c:v>
                </c:pt>
                <c:pt idx="495">
                  <c:v>39997</c:v>
                </c:pt>
                <c:pt idx="496">
                  <c:v>40004</c:v>
                </c:pt>
                <c:pt idx="497">
                  <c:v>40011</c:v>
                </c:pt>
                <c:pt idx="498">
                  <c:v>40018</c:v>
                </c:pt>
                <c:pt idx="499">
                  <c:v>40025</c:v>
                </c:pt>
                <c:pt idx="500">
                  <c:v>40032</c:v>
                </c:pt>
                <c:pt idx="501">
                  <c:v>40039</c:v>
                </c:pt>
                <c:pt idx="502">
                  <c:v>40046</c:v>
                </c:pt>
                <c:pt idx="503">
                  <c:v>40053</c:v>
                </c:pt>
                <c:pt idx="504">
                  <c:v>40060</c:v>
                </c:pt>
                <c:pt idx="505">
                  <c:v>40067</c:v>
                </c:pt>
                <c:pt idx="506">
                  <c:v>40074</c:v>
                </c:pt>
                <c:pt idx="507">
                  <c:v>40081</c:v>
                </c:pt>
                <c:pt idx="508">
                  <c:v>40088</c:v>
                </c:pt>
                <c:pt idx="509">
                  <c:v>40095</c:v>
                </c:pt>
                <c:pt idx="510">
                  <c:v>40102</c:v>
                </c:pt>
                <c:pt idx="511">
                  <c:v>40109</c:v>
                </c:pt>
                <c:pt idx="512">
                  <c:v>40116</c:v>
                </c:pt>
                <c:pt idx="513">
                  <c:v>40123</c:v>
                </c:pt>
                <c:pt idx="514">
                  <c:v>40130</c:v>
                </c:pt>
                <c:pt idx="515">
                  <c:v>40137</c:v>
                </c:pt>
                <c:pt idx="516">
                  <c:v>40144</c:v>
                </c:pt>
                <c:pt idx="517">
                  <c:v>40151</c:v>
                </c:pt>
                <c:pt idx="518">
                  <c:v>40158</c:v>
                </c:pt>
                <c:pt idx="519">
                  <c:v>40165</c:v>
                </c:pt>
                <c:pt idx="520">
                  <c:v>40172</c:v>
                </c:pt>
                <c:pt idx="521">
                  <c:v>40179</c:v>
                </c:pt>
                <c:pt idx="522">
                  <c:v>40186</c:v>
                </c:pt>
                <c:pt idx="523">
                  <c:v>40193</c:v>
                </c:pt>
                <c:pt idx="524">
                  <c:v>40200</c:v>
                </c:pt>
                <c:pt idx="525">
                  <c:v>40207</c:v>
                </c:pt>
                <c:pt idx="526">
                  <c:v>40214</c:v>
                </c:pt>
                <c:pt idx="527">
                  <c:v>40221</c:v>
                </c:pt>
                <c:pt idx="528">
                  <c:v>40228</c:v>
                </c:pt>
                <c:pt idx="529">
                  <c:v>40235</c:v>
                </c:pt>
                <c:pt idx="530">
                  <c:v>40242</c:v>
                </c:pt>
                <c:pt idx="531">
                  <c:v>40249</c:v>
                </c:pt>
                <c:pt idx="532">
                  <c:v>40256</c:v>
                </c:pt>
                <c:pt idx="533">
                  <c:v>40263</c:v>
                </c:pt>
                <c:pt idx="534">
                  <c:v>40270</c:v>
                </c:pt>
                <c:pt idx="535">
                  <c:v>40277</c:v>
                </c:pt>
                <c:pt idx="536">
                  <c:v>40284</c:v>
                </c:pt>
                <c:pt idx="537">
                  <c:v>40291</c:v>
                </c:pt>
                <c:pt idx="538">
                  <c:v>40298</c:v>
                </c:pt>
                <c:pt idx="539">
                  <c:v>40305</c:v>
                </c:pt>
                <c:pt idx="540">
                  <c:v>40312</c:v>
                </c:pt>
                <c:pt idx="541">
                  <c:v>40319</c:v>
                </c:pt>
                <c:pt idx="542">
                  <c:v>40326</c:v>
                </c:pt>
                <c:pt idx="543">
                  <c:v>40333</c:v>
                </c:pt>
                <c:pt idx="544">
                  <c:v>40340</c:v>
                </c:pt>
                <c:pt idx="545">
                  <c:v>40347</c:v>
                </c:pt>
                <c:pt idx="546">
                  <c:v>40354</c:v>
                </c:pt>
                <c:pt idx="547">
                  <c:v>40361</c:v>
                </c:pt>
                <c:pt idx="548">
                  <c:v>40368</c:v>
                </c:pt>
                <c:pt idx="549">
                  <c:v>40375</c:v>
                </c:pt>
                <c:pt idx="550">
                  <c:v>40382</c:v>
                </c:pt>
                <c:pt idx="551">
                  <c:v>40389</c:v>
                </c:pt>
                <c:pt idx="552">
                  <c:v>40396</c:v>
                </c:pt>
                <c:pt idx="553">
                  <c:v>40403</c:v>
                </c:pt>
                <c:pt idx="554">
                  <c:v>40410</c:v>
                </c:pt>
                <c:pt idx="555">
                  <c:v>40417</c:v>
                </c:pt>
                <c:pt idx="556">
                  <c:v>40424</c:v>
                </c:pt>
                <c:pt idx="557">
                  <c:v>40431</c:v>
                </c:pt>
                <c:pt idx="558">
                  <c:v>40438</c:v>
                </c:pt>
                <c:pt idx="559">
                  <c:v>40445</c:v>
                </c:pt>
                <c:pt idx="560">
                  <c:v>40452</c:v>
                </c:pt>
                <c:pt idx="561">
                  <c:v>40459</c:v>
                </c:pt>
                <c:pt idx="562">
                  <c:v>40466</c:v>
                </c:pt>
                <c:pt idx="563">
                  <c:v>40473</c:v>
                </c:pt>
                <c:pt idx="564">
                  <c:v>40480</c:v>
                </c:pt>
                <c:pt idx="565">
                  <c:v>40487</c:v>
                </c:pt>
                <c:pt idx="566">
                  <c:v>40494</c:v>
                </c:pt>
                <c:pt idx="567">
                  <c:v>40501</c:v>
                </c:pt>
                <c:pt idx="568">
                  <c:v>40508</c:v>
                </c:pt>
                <c:pt idx="569">
                  <c:v>40515</c:v>
                </c:pt>
                <c:pt idx="570">
                  <c:v>40522</c:v>
                </c:pt>
                <c:pt idx="571">
                  <c:v>40529</c:v>
                </c:pt>
                <c:pt idx="572">
                  <c:v>40536</c:v>
                </c:pt>
                <c:pt idx="573">
                  <c:v>40543</c:v>
                </c:pt>
                <c:pt idx="574">
                  <c:v>40550</c:v>
                </c:pt>
                <c:pt idx="575">
                  <c:v>40557</c:v>
                </c:pt>
                <c:pt idx="576">
                  <c:v>40564</c:v>
                </c:pt>
                <c:pt idx="577">
                  <c:v>40571</c:v>
                </c:pt>
                <c:pt idx="578">
                  <c:v>40578</c:v>
                </c:pt>
                <c:pt idx="579">
                  <c:v>40585</c:v>
                </c:pt>
                <c:pt idx="580">
                  <c:v>40592</c:v>
                </c:pt>
                <c:pt idx="581">
                  <c:v>40599</c:v>
                </c:pt>
                <c:pt idx="582">
                  <c:v>40606</c:v>
                </c:pt>
                <c:pt idx="583">
                  <c:v>40613</c:v>
                </c:pt>
                <c:pt idx="584">
                  <c:v>40620</c:v>
                </c:pt>
                <c:pt idx="585">
                  <c:v>40627</c:v>
                </c:pt>
                <c:pt idx="586">
                  <c:v>40634</c:v>
                </c:pt>
                <c:pt idx="587">
                  <c:v>40641</c:v>
                </c:pt>
                <c:pt idx="588">
                  <c:v>40648</c:v>
                </c:pt>
                <c:pt idx="589">
                  <c:v>40655</c:v>
                </c:pt>
                <c:pt idx="590">
                  <c:v>40662</c:v>
                </c:pt>
                <c:pt idx="591">
                  <c:v>40669</c:v>
                </c:pt>
                <c:pt idx="592">
                  <c:v>40676</c:v>
                </c:pt>
                <c:pt idx="593">
                  <c:v>40683</c:v>
                </c:pt>
                <c:pt idx="594">
                  <c:v>40690</c:v>
                </c:pt>
                <c:pt idx="595">
                  <c:v>40697</c:v>
                </c:pt>
                <c:pt idx="596">
                  <c:v>40704</c:v>
                </c:pt>
                <c:pt idx="597">
                  <c:v>40711</c:v>
                </c:pt>
                <c:pt idx="598">
                  <c:v>40718</c:v>
                </c:pt>
                <c:pt idx="599">
                  <c:v>40725</c:v>
                </c:pt>
                <c:pt idx="600">
                  <c:v>40732</c:v>
                </c:pt>
                <c:pt idx="601">
                  <c:v>40739</c:v>
                </c:pt>
                <c:pt idx="602">
                  <c:v>40746</c:v>
                </c:pt>
                <c:pt idx="603">
                  <c:v>40753</c:v>
                </c:pt>
                <c:pt idx="604">
                  <c:v>40760</c:v>
                </c:pt>
                <c:pt idx="605">
                  <c:v>40767</c:v>
                </c:pt>
                <c:pt idx="606">
                  <c:v>40774</c:v>
                </c:pt>
                <c:pt idx="607">
                  <c:v>40781</c:v>
                </c:pt>
                <c:pt idx="608">
                  <c:v>40788</c:v>
                </c:pt>
                <c:pt idx="609">
                  <c:v>40795</c:v>
                </c:pt>
                <c:pt idx="610">
                  <c:v>40802</c:v>
                </c:pt>
                <c:pt idx="611">
                  <c:v>40809</c:v>
                </c:pt>
                <c:pt idx="612">
                  <c:v>40816</c:v>
                </c:pt>
                <c:pt idx="613">
                  <c:v>40823</c:v>
                </c:pt>
                <c:pt idx="614">
                  <c:v>40830</c:v>
                </c:pt>
                <c:pt idx="615">
                  <c:v>40837</c:v>
                </c:pt>
                <c:pt idx="616">
                  <c:v>40844</c:v>
                </c:pt>
                <c:pt idx="617">
                  <c:v>40851</c:v>
                </c:pt>
                <c:pt idx="618">
                  <c:v>40858</c:v>
                </c:pt>
                <c:pt idx="619">
                  <c:v>40865</c:v>
                </c:pt>
                <c:pt idx="620">
                  <c:v>40872</c:v>
                </c:pt>
                <c:pt idx="621">
                  <c:v>40879</c:v>
                </c:pt>
                <c:pt idx="622">
                  <c:v>40886</c:v>
                </c:pt>
                <c:pt idx="623">
                  <c:v>40893</c:v>
                </c:pt>
                <c:pt idx="624">
                  <c:v>40900</c:v>
                </c:pt>
                <c:pt idx="625">
                  <c:v>40907</c:v>
                </c:pt>
                <c:pt idx="626">
                  <c:v>40914</c:v>
                </c:pt>
                <c:pt idx="627">
                  <c:v>40921</c:v>
                </c:pt>
                <c:pt idx="628">
                  <c:v>40928</c:v>
                </c:pt>
                <c:pt idx="629">
                  <c:v>40935</c:v>
                </c:pt>
                <c:pt idx="630">
                  <c:v>40942</c:v>
                </c:pt>
                <c:pt idx="631">
                  <c:v>40949</c:v>
                </c:pt>
                <c:pt idx="632">
                  <c:v>40956</c:v>
                </c:pt>
                <c:pt idx="633">
                  <c:v>40963</c:v>
                </c:pt>
                <c:pt idx="634">
                  <c:v>40970</c:v>
                </c:pt>
                <c:pt idx="635">
                  <c:v>40977</c:v>
                </c:pt>
                <c:pt idx="636">
                  <c:v>40984</c:v>
                </c:pt>
                <c:pt idx="637">
                  <c:v>40991</c:v>
                </c:pt>
                <c:pt idx="638">
                  <c:v>40998</c:v>
                </c:pt>
                <c:pt idx="639">
                  <c:v>41005</c:v>
                </c:pt>
                <c:pt idx="640">
                  <c:v>41012</c:v>
                </c:pt>
                <c:pt idx="641">
                  <c:v>41019</c:v>
                </c:pt>
                <c:pt idx="642">
                  <c:v>41026</c:v>
                </c:pt>
                <c:pt idx="643">
                  <c:v>41033</c:v>
                </c:pt>
                <c:pt idx="644">
                  <c:v>41040</c:v>
                </c:pt>
                <c:pt idx="645">
                  <c:v>41047</c:v>
                </c:pt>
                <c:pt idx="646">
                  <c:v>41054</c:v>
                </c:pt>
                <c:pt idx="647">
                  <c:v>41061</c:v>
                </c:pt>
                <c:pt idx="648">
                  <c:v>41068</c:v>
                </c:pt>
                <c:pt idx="649">
                  <c:v>41075</c:v>
                </c:pt>
                <c:pt idx="650">
                  <c:v>41082</c:v>
                </c:pt>
                <c:pt idx="651">
                  <c:v>41089</c:v>
                </c:pt>
                <c:pt idx="652">
                  <c:v>41096</c:v>
                </c:pt>
                <c:pt idx="653">
                  <c:v>41103</c:v>
                </c:pt>
                <c:pt idx="654">
                  <c:v>41110</c:v>
                </c:pt>
                <c:pt idx="655">
                  <c:v>41117</c:v>
                </c:pt>
                <c:pt idx="656">
                  <c:v>41124</c:v>
                </c:pt>
                <c:pt idx="657">
                  <c:v>41131</c:v>
                </c:pt>
                <c:pt idx="658">
                  <c:v>41138</c:v>
                </c:pt>
                <c:pt idx="659">
                  <c:v>41145</c:v>
                </c:pt>
                <c:pt idx="660">
                  <c:v>41152</c:v>
                </c:pt>
                <c:pt idx="661">
                  <c:v>41159</c:v>
                </c:pt>
                <c:pt idx="662">
                  <c:v>41166</c:v>
                </c:pt>
                <c:pt idx="663">
                  <c:v>41173</c:v>
                </c:pt>
                <c:pt idx="664">
                  <c:v>41180</c:v>
                </c:pt>
                <c:pt idx="665">
                  <c:v>41187</c:v>
                </c:pt>
                <c:pt idx="666">
                  <c:v>41194</c:v>
                </c:pt>
                <c:pt idx="667">
                  <c:v>41201</c:v>
                </c:pt>
                <c:pt idx="668">
                  <c:v>41208</c:v>
                </c:pt>
                <c:pt idx="669">
                  <c:v>41215</c:v>
                </c:pt>
                <c:pt idx="670">
                  <c:v>41222</c:v>
                </c:pt>
                <c:pt idx="671">
                  <c:v>41229</c:v>
                </c:pt>
                <c:pt idx="672">
                  <c:v>41236</c:v>
                </c:pt>
                <c:pt idx="673">
                  <c:v>41243</c:v>
                </c:pt>
                <c:pt idx="674">
                  <c:v>41250</c:v>
                </c:pt>
                <c:pt idx="675">
                  <c:v>41257</c:v>
                </c:pt>
                <c:pt idx="676">
                  <c:v>41264</c:v>
                </c:pt>
                <c:pt idx="677">
                  <c:v>41271</c:v>
                </c:pt>
                <c:pt idx="678">
                  <c:v>41278</c:v>
                </c:pt>
                <c:pt idx="679">
                  <c:v>41285</c:v>
                </c:pt>
                <c:pt idx="680">
                  <c:v>41292</c:v>
                </c:pt>
                <c:pt idx="681">
                  <c:v>41299</c:v>
                </c:pt>
                <c:pt idx="682">
                  <c:v>41306</c:v>
                </c:pt>
                <c:pt idx="683">
                  <c:v>41313</c:v>
                </c:pt>
                <c:pt idx="684">
                  <c:v>41320</c:v>
                </c:pt>
                <c:pt idx="685">
                  <c:v>41327</c:v>
                </c:pt>
                <c:pt idx="686">
                  <c:v>41334</c:v>
                </c:pt>
                <c:pt idx="687">
                  <c:v>41341</c:v>
                </c:pt>
                <c:pt idx="688">
                  <c:v>41348</c:v>
                </c:pt>
                <c:pt idx="689">
                  <c:v>41355</c:v>
                </c:pt>
                <c:pt idx="690">
                  <c:v>41362</c:v>
                </c:pt>
                <c:pt idx="691">
                  <c:v>41369</c:v>
                </c:pt>
                <c:pt idx="692">
                  <c:v>41376</c:v>
                </c:pt>
                <c:pt idx="693">
                  <c:v>41383</c:v>
                </c:pt>
                <c:pt idx="694">
                  <c:v>41390</c:v>
                </c:pt>
                <c:pt idx="695">
                  <c:v>41397</c:v>
                </c:pt>
                <c:pt idx="696">
                  <c:v>41404</c:v>
                </c:pt>
                <c:pt idx="697">
                  <c:v>41411</c:v>
                </c:pt>
                <c:pt idx="698">
                  <c:v>41418</c:v>
                </c:pt>
                <c:pt idx="699">
                  <c:v>41425</c:v>
                </c:pt>
                <c:pt idx="700">
                  <c:v>41432</c:v>
                </c:pt>
                <c:pt idx="701">
                  <c:v>41439</c:v>
                </c:pt>
                <c:pt idx="702">
                  <c:v>41446</c:v>
                </c:pt>
                <c:pt idx="703">
                  <c:v>41453</c:v>
                </c:pt>
                <c:pt idx="704">
                  <c:v>41460</c:v>
                </c:pt>
                <c:pt idx="705">
                  <c:v>41467</c:v>
                </c:pt>
                <c:pt idx="706">
                  <c:v>41474</c:v>
                </c:pt>
                <c:pt idx="707">
                  <c:v>41481</c:v>
                </c:pt>
                <c:pt idx="708">
                  <c:v>41488</c:v>
                </c:pt>
                <c:pt idx="709">
                  <c:v>41495</c:v>
                </c:pt>
                <c:pt idx="710">
                  <c:v>41502</c:v>
                </c:pt>
                <c:pt idx="711">
                  <c:v>41509</c:v>
                </c:pt>
                <c:pt idx="712">
                  <c:v>41516</c:v>
                </c:pt>
                <c:pt idx="713">
                  <c:v>41523</c:v>
                </c:pt>
                <c:pt idx="714">
                  <c:v>41530</c:v>
                </c:pt>
                <c:pt idx="715">
                  <c:v>41537</c:v>
                </c:pt>
                <c:pt idx="716">
                  <c:v>41544</c:v>
                </c:pt>
                <c:pt idx="717">
                  <c:v>41551</c:v>
                </c:pt>
                <c:pt idx="718">
                  <c:v>41558</c:v>
                </c:pt>
                <c:pt idx="719">
                  <c:v>41565</c:v>
                </c:pt>
                <c:pt idx="720">
                  <c:v>41572</c:v>
                </c:pt>
                <c:pt idx="721">
                  <c:v>41579</c:v>
                </c:pt>
                <c:pt idx="722">
                  <c:v>41586</c:v>
                </c:pt>
                <c:pt idx="723">
                  <c:v>41593</c:v>
                </c:pt>
                <c:pt idx="724">
                  <c:v>41600</c:v>
                </c:pt>
                <c:pt idx="725">
                  <c:v>41607</c:v>
                </c:pt>
                <c:pt idx="726">
                  <c:v>41614</c:v>
                </c:pt>
                <c:pt idx="727">
                  <c:v>41621</c:v>
                </c:pt>
                <c:pt idx="728">
                  <c:v>41628</c:v>
                </c:pt>
                <c:pt idx="729">
                  <c:v>41635</c:v>
                </c:pt>
                <c:pt idx="730">
                  <c:v>41642</c:v>
                </c:pt>
                <c:pt idx="731">
                  <c:v>41649</c:v>
                </c:pt>
                <c:pt idx="732">
                  <c:v>41656</c:v>
                </c:pt>
                <c:pt idx="733">
                  <c:v>41663</c:v>
                </c:pt>
                <c:pt idx="734">
                  <c:v>41670</c:v>
                </c:pt>
                <c:pt idx="735">
                  <c:v>41677</c:v>
                </c:pt>
                <c:pt idx="736">
                  <c:v>41684</c:v>
                </c:pt>
                <c:pt idx="737">
                  <c:v>41691</c:v>
                </c:pt>
                <c:pt idx="738">
                  <c:v>41698</c:v>
                </c:pt>
                <c:pt idx="739">
                  <c:v>41705</c:v>
                </c:pt>
                <c:pt idx="740">
                  <c:v>41712</c:v>
                </c:pt>
                <c:pt idx="741">
                  <c:v>41719</c:v>
                </c:pt>
                <c:pt idx="742">
                  <c:v>41726</c:v>
                </c:pt>
                <c:pt idx="743">
                  <c:v>41733</c:v>
                </c:pt>
                <c:pt idx="744">
                  <c:v>41740</c:v>
                </c:pt>
                <c:pt idx="745">
                  <c:v>41747</c:v>
                </c:pt>
                <c:pt idx="746">
                  <c:v>41754</c:v>
                </c:pt>
                <c:pt idx="747">
                  <c:v>41761</c:v>
                </c:pt>
                <c:pt idx="748">
                  <c:v>41768</c:v>
                </c:pt>
                <c:pt idx="749">
                  <c:v>41775</c:v>
                </c:pt>
                <c:pt idx="750">
                  <c:v>41782</c:v>
                </c:pt>
                <c:pt idx="751">
                  <c:v>41789</c:v>
                </c:pt>
                <c:pt idx="752">
                  <c:v>41796</c:v>
                </c:pt>
                <c:pt idx="753">
                  <c:v>41803</c:v>
                </c:pt>
                <c:pt idx="754">
                  <c:v>41810</c:v>
                </c:pt>
                <c:pt idx="755">
                  <c:v>41817</c:v>
                </c:pt>
                <c:pt idx="756">
                  <c:v>41824</c:v>
                </c:pt>
                <c:pt idx="757">
                  <c:v>41831</c:v>
                </c:pt>
                <c:pt idx="758">
                  <c:v>41838</c:v>
                </c:pt>
                <c:pt idx="759">
                  <c:v>41845</c:v>
                </c:pt>
                <c:pt idx="760">
                  <c:v>41852</c:v>
                </c:pt>
                <c:pt idx="761">
                  <c:v>41859</c:v>
                </c:pt>
                <c:pt idx="762">
                  <c:v>41866</c:v>
                </c:pt>
                <c:pt idx="763">
                  <c:v>41873</c:v>
                </c:pt>
                <c:pt idx="764">
                  <c:v>41880</c:v>
                </c:pt>
                <c:pt idx="765">
                  <c:v>41887</c:v>
                </c:pt>
                <c:pt idx="766">
                  <c:v>41894</c:v>
                </c:pt>
                <c:pt idx="767">
                  <c:v>41901</c:v>
                </c:pt>
                <c:pt idx="768">
                  <c:v>41908</c:v>
                </c:pt>
                <c:pt idx="769">
                  <c:v>41915</c:v>
                </c:pt>
                <c:pt idx="770">
                  <c:v>41922</c:v>
                </c:pt>
                <c:pt idx="771">
                  <c:v>41929</c:v>
                </c:pt>
                <c:pt idx="772">
                  <c:v>41936</c:v>
                </c:pt>
                <c:pt idx="773">
                  <c:v>41943</c:v>
                </c:pt>
                <c:pt idx="774">
                  <c:v>41950</c:v>
                </c:pt>
                <c:pt idx="775">
                  <c:v>41957</c:v>
                </c:pt>
                <c:pt idx="776">
                  <c:v>41964</c:v>
                </c:pt>
                <c:pt idx="777">
                  <c:v>41971</c:v>
                </c:pt>
                <c:pt idx="778">
                  <c:v>41978</c:v>
                </c:pt>
                <c:pt idx="779">
                  <c:v>41985</c:v>
                </c:pt>
                <c:pt idx="780">
                  <c:v>41992</c:v>
                </c:pt>
                <c:pt idx="781">
                  <c:v>41999</c:v>
                </c:pt>
              </c:numCache>
            </c:numRef>
          </c:cat>
          <c:val>
            <c:numRef>
              <c:f>Jap1!$AX$7:$AX$788</c:f>
              <c:numCache>
                <c:formatCode>General</c:formatCode>
                <c:ptCount val="78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0.25</c:v>
                </c:pt>
                <c:pt idx="32">
                  <c:v>0.25</c:v>
                </c:pt>
                <c:pt idx="33">
                  <c:v>0.25</c:v>
                </c:pt>
                <c:pt idx="34">
                  <c:v>0.25</c:v>
                </c:pt>
                <c:pt idx="35">
                  <c:v>0.25</c:v>
                </c:pt>
                <c:pt idx="36">
                  <c:v>0.25</c:v>
                </c:pt>
                <c:pt idx="37">
                  <c:v>0.25</c:v>
                </c:pt>
                <c:pt idx="38">
                  <c:v>0.25</c:v>
                </c:pt>
                <c:pt idx="39">
                  <c:v>0.25</c:v>
                </c:pt>
                <c:pt idx="40">
                  <c:v>0.25</c:v>
                </c:pt>
                <c:pt idx="41">
                  <c:v>0.25</c:v>
                </c:pt>
                <c:pt idx="42">
                  <c:v>0.25</c:v>
                </c:pt>
                <c:pt idx="43">
                  <c:v>0.25</c:v>
                </c:pt>
                <c:pt idx="44">
                  <c:v>0.25</c:v>
                </c:pt>
                <c:pt idx="45">
                  <c:v>0.25</c:v>
                </c:pt>
                <c:pt idx="46">
                  <c:v>0.25</c:v>
                </c:pt>
                <c:pt idx="47">
                  <c:v>0.25</c:v>
                </c:pt>
                <c:pt idx="48">
                  <c:v>0.25</c:v>
                </c:pt>
                <c:pt idx="49">
                  <c:v>0.25</c:v>
                </c:pt>
                <c:pt idx="50">
                  <c:v>0.25</c:v>
                </c:pt>
                <c:pt idx="51">
                  <c:v>0.25</c:v>
                </c:pt>
                <c:pt idx="52">
                  <c:v>0.25</c:v>
                </c:pt>
                <c:pt idx="53">
                  <c:v>0.25</c:v>
                </c:pt>
                <c:pt idx="54">
                  <c:v>0.25</c:v>
                </c:pt>
                <c:pt idx="55">
                  <c:v>0.25</c:v>
                </c:pt>
                <c:pt idx="56">
                  <c:v>0.25</c:v>
                </c:pt>
                <c:pt idx="57">
                  <c:v>0.25</c:v>
                </c:pt>
                <c:pt idx="58">
                  <c:v>0.25</c:v>
                </c:pt>
                <c:pt idx="59">
                  <c:v>0.25</c:v>
                </c:pt>
                <c:pt idx="60">
                  <c:v>0.15</c:v>
                </c:pt>
                <c:pt idx="61">
                  <c:v>0.15</c:v>
                </c:pt>
                <c:pt idx="62">
                  <c:v>0.15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0.25</c:v>
                </c:pt>
                <c:pt idx="341">
                  <c:v>0.25</c:v>
                </c:pt>
                <c:pt idx="342">
                  <c:v>0.25</c:v>
                </c:pt>
                <c:pt idx="343">
                  <c:v>0.25</c:v>
                </c:pt>
                <c:pt idx="344">
                  <c:v>0.25</c:v>
                </c:pt>
                <c:pt idx="345">
                  <c:v>0.25</c:v>
                </c:pt>
                <c:pt idx="346">
                  <c:v>0.25</c:v>
                </c:pt>
                <c:pt idx="347">
                  <c:v>0.25</c:v>
                </c:pt>
                <c:pt idx="348">
                  <c:v>0.25</c:v>
                </c:pt>
                <c:pt idx="349">
                  <c:v>0.25</c:v>
                </c:pt>
                <c:pt idx="350">
                  <c:v>0.25</c:v>
                </c:pt>
                <c:pt idx="351">
                  <c:v>0.25</c:v>
                </c:pt>
                <c:pt idx="352">
                  <c:v>0.25</c:v>
                </c:pt>
                <c:pt idx="353">
                  <c:v>0.25</c:v>
                </c:pt>
                <c:pt idx="354">
                  <c:v>0.25</c:v>
                </c:pt>
                <c:pt idx="355">
                  <c:v>0.25</c:v>
                </c:pt>
                <c:pt idx="356">
                  <c:v>0.25</c:v>
                </c:pt>
                <c:pt idx="357">
                  <c:v>0.25</c:v>
                </c:pt>
                <c:pt idx="358">
                  <c:v>0.25</c:v>
                </c:pt>
                <c:pt idx="359">
                  <c:v>0.25</c:v>
                </c:pt>
                <c:pt idx="360">
                  <c:v>0.25</c:v>
                </c:pt>
                <c:pt idx="361">
                  <c:v>0.25</c:v>
                </c:pt>
                <c:pt idx="362">
                  <c:v>0.25</c:v>
                </c:pt>
                <c:pt idx="363">
                  <c:v>0.25</c:v>
                </c:pt>
                <c:pt idx="364">
                  <c:v>0.25</c:v>
                </c:pt>
                <c:pt idx="365">
                  <c:v>0.25</c:v>
                </c:pt>
                <c:pt idx="366">
                  <c:v>0.25</c:v>
                </c:pt>
                <c:pt idx="367">
                  <c:v>0.25</c:v>
                </c:pt>
                <c:pt idx="368">
                  <c:v>0.25</c:v>
                </c:pt>
                <c:pt idx="369">
                  <c:v>0.25</c:v>
                </c:pt>
                <c:pt idx="370">
                  <c:v>0.25</c:v>
                </c:pt>
                <c:pt idx="371">
                  <c:v>0.25</c:v>
                </c:pt>
                <c:pt idx="372">
                  <c:v>0.5</c:v>
                </c:pt>
                <c:pt idx="373">
                  <c:v>0.5</c:v>
                </c:pt>
                <c:pt idx="374">
                  <c:v>0.5</c:v>
                </c:pt>
                <c:pt idx="375">
                  <c:v>0.5</c:v>
                </c:pt>
                <c:pt idx="376">
                  <c:v>0.5</c:v>
                </c:pt>
                <c:pt idx="377">
                  <c:v>0.5</c:v>
                </c:pt>
                <c:pt idx="378">
                  <c:v>0.5</c:v>
                </c:pt>
                <c:pt idx="379">
                  <c:v>0.5</c:v>
                </c:pt>
                <c:pt idx="380">
                  <c:v>0.5</c:v>
                </c:pt>
                <c:pt idx="381">
                  <c:v>0.5</c:v>
                </c:pt>
                <c:pt idx="382">
                  <c:v>0.5</c:v>
                </c:pt>
                <c:pt idx="383">
                  <c:v>0.5</c:v>
                </c:pt>
                <c:pt idx="384">
                  <c:v>0.5</c:v>
                </c:pt>
                <c:pt idx="385">
                  <c:v>0.5</c:v>
                </c:pt>
                <c:pt idx="386">
                  <c:v>0.5</c:v>
                </c:pt>
                <c:pt idx="387">
                  <c:v>0.5</c:v>
                </c:pt>
                <c:pt idx="388">
                  <c:v>0.5</c:v>
                </c:pt>
                <c:pt idx="389">
                  <c:v>0.5</c:v>
                </c:pt>
                <c:pt idx="390">
                  <c:v>0.5</c:v>
                </c:pt>
                <c:pt idx="391">
                  <c:v>0.5</c:v>
                </c:pt>
                <c:pt idx="392">
                  <c:v>0.5</c:v>
                </c:pt>
                <c:pt idx="393">
                  <c:v>0.5</c:v>
                </c:pt>
                <c:pt idx="394">
                  <c:v>0.5</c:v>
                </c:pt>
                <c:pt idx="395">
                  <c:v>0.5</c:v>
                </c:pt>
                <c:pt idx="396">
                  <c:v>0.5</c:v>
                </c:pt>
                <c:pt idx="397">
                  <c:v>0.5</c:v>
                </c:pt>
                <c:pt idx="398">
                  <c:v>0.5</c:v>
                </c:pt>
                <c:pt idx="399">
                  <c:v>0.5</c:v>
                </c:pt>
                <c:pt idx="400">
                  <c:v>0.5</c:v>
                </c:pt>
                <c:pt idx="401">
                  <c:v>0.5</c:v>
                </c:pt>
                <c:pt idx="402">
                  <c:v>0.5</c:v>
                </c:pt>
                <c:pt idx="403">
                  <c:v>0.5</c:v>
                </c:pt>
                <c:pt idx="404">
                  <c:v>0.5</c:v>
                </c:pt>
                <c:pt idx="405">
                  <c:v>0.5</c:v>
                </c:pt>
                <c:pt idx="406">
                  <c:v>0.5</c:v>
                </c:pt>
                <c:pt idx="407">
                  <c:v>0.5</c:v>
                </c:pt>
                <c:pt idx="408">
                  <c:v>0.5</c:v>
                </c:pt>
                <c:pt idx="409">
                  <c:v>0.5</c:v>
                </c:pt>
                <c:pt idx="410">
                  <c:v>0.5</c:v>
                </c:pt>
                <c:pt idx="411">
                  <c:v>0.5</c:v>
                </c:pt>
                <c:pt idx="412">
                  <c:v>0.5</c:v>
                </c:pt>
                <c:pt idx="413">
                  <c:v>0.5</c:v>
                </c:pt>
                <c:pt idx="414">
                  <c:v>0.5</c:v>
                </c:pt>
                <c:pt idx="415">
                  <c:v>0.5</c:v>
                </c:pt>
                <c:pt idx="416">
                  <c:v>0.5</c:v>
                </c:pt>
                <c:pt idx="417">
                  <c:v>0.5</c:v>
                </c:pt>
                <c:pt idx="418">
                  <c:v>0.5</c:v>
                </c:pt>
                <c:pt idx="419">
                  <c:v>0.5</c:v>
                </c:pt>
                <c:pt idx="420">
                  <c:v>0.5</c:v>
                </c:pt>
                <c:pt idx="421">
                  <c:v>0.5</c:v>
                </c:pt>
                <c:pt idx="422">
                  <c:v>0.5</c:v>
                </c:pt>
                <c:pt idx="423">
                  <c:v>0.5</c:v>
                </c:pt>
                <c:pt idx="424">
                  <c:v>0.5</c:v>
                </c:pt>
                <c:pt idx="425">
                  <c:v>0.5</c:v>
                </c:pt>
                <c:pt idx="426">
                  <c:v>0.5</c:v>
                </c:pt>
                <c:pt idx="427">
                  <c:v>0.5</c:v>
                </c:pt>
                <c:pt idx="428">
                  <c:v>0.5</c:v>
                </c:pt>
                <c:pt idx="429">
                  <c:v>0.5</c:v>
                </c:pt>
                <c:pt idx="430">
                  <c:v>0.5</c:v>
                </c:pt>
                <c:pt idx="431">
                  <c:v>0.5</c:v>
                </c:pt>
                <c:pt idx="432">
                  <c:v>0.5</c:v>
                </c:pt>
                <c:pt idx="433">
                  <c:v>0.5</c:v>
                </c:pt>
                <c:pt idx="434">
                  <c:v>0.5</c:v>
                </c:pt>
                <c:pt idx="435">
                  <c:v>0.5</c:v>
                </c:pt>
                <c:pt idx="436">
                  <c:v>0.5</c:v>
                </c:pt>
                <c:pt idx="437">
                  <c:v>0.5</c:v>
                </c:pt>
                <c:pt idx="438">
                  <c:v>0.5</c:v>
                </c:pt>
                <c:pt idx="439">
                  <c:v>0.5</c:v>
                </c:pt>
                <c:pt idx="440">
                  <c:v>0.5</c:v>
                </c:pt>
                <c:pt idx="441">
                  <c:v>0.5</c:v>
                </c:pt>
                <c:pt idx="442">
                  <c:v>0.5</c:v>
                </c:pt>
                <c:pt idx="443">
                  <c:v>0.5</c:v>
                </c:pt>
                <c:pt idx="444">
                  <c:v>0.5</c:v>
                </c:pt>
                <c:pt idx="445">
                  <c:v>0.5</c:v>
                </c:pt>
                <c:pt idx="446">
                  <c:v>0.5</c:v>
                </c:pt>
                <c:pt idx="447">
                  <c:v>0.5</c:v>
                </c:pt>
                <c:pt idx="448">
                  <c:v>0.5</c:v>
                </c:pt>
                <c:pt idx="449">
                  <c:v>0.5</c:v>
                </c:pt>
                <c:pt idx="450">
                  <c:v>0.5</c:v>
                </c:pt>
                <c:pt idx="451">
                  <c:v>0.5</c:v>
                </c:pt>
                <c:pt idx="452">
                  <c:v>0.5</c:v>
                </c:pt>
                <c:pt idx="453">
                  <c:v>0.5</c:v>
                </c:pt>
                <c:pt idx="454">
                  <c:v>0.5</c:v>
                </c:pt>
                <c:pt idx="455">
                  <c:v>0.5</c:v>
                </c:pt>
                <c:pt idx="456">
                  <c:v>0.5</c:v>
                </c:pt>
                <c:pt idx="457">
                  <c:v>0.5</c:v>
                </c:pt>
                <c:pt idx="458">
                  <c:v>0.5</c:v>
                </c:pt>
                <c:pt idx="459">
                  <c:v>0.5</c:v>
                </c:pt>
                <c:pt idx="460">
                  <c:v>0.3</c:v>
                </c:pt>
                <c:pt idx="461">
                  <c:v>0.3</c:v>
                </c:pt>
                <c:pt idx="462">
                  <c:v>0.3</c:v>
                </c:pt>
                <c:pt idx="463">
                  <c:v>0.3</c:v>
                </c:pt>
                <c:pt idx="464">
                  <c:v>0.3</c:v>
                </c:pt>
                <c:pt idx="465">
                  <c:v>0.3</c:v>
                </c:pt>
                <c:pt idx="466">
                  <c:v>0.3</c:v>
                </c:pt>
                <c:pt idx="467">
                  <c:v>0.1</c:v>
                </c:pt>
                <c:pt idx="468">
                  <c:v>0.1</c:v>
                </c:pt>
                <c:pt idx="469">
                  <c:v>0.1</c:v>
                </c:pt>
                <c:pt idx="470">
                  <c:v>0.1</c:v>
                </c:pt>
                <c:pt idx="471">
                  <c:v>0.1</c:v>
                </c:pt>
                <c:pt idx="472">
                  <c:v>0.1</c:v>
                </c:pt>
                <c:pt idx="473">
                  <c:v>0.1</c:v>
                </c:pt>
                <c:pt idx="474">
                  <c:v>0.1</c:v>
                </c:pt>
                <c:pt idx="475">
                  <c:v>0.1</c:v>
                </c:pt>
                <c:pt idx="476">
                  <c:v>0.1</c:v>
                </c:pt>
                <c:pt idx="477">
                  <c:v>0.1</c:v>
                </c:pt>
                <c:pt idx="478">
                  <c:v>0.1</c:v>
                </c:pt>
                <c:pt idx="479">
                  <c:v>0.1</c:v>
                </c:pt>
                <c:pt idx="480">
                  <c:v>0.1</c:v>
                </c:pt>
                <c:pt idx="481">
                  <c:v>0.1</c:v>
                </c:pt>
                <c:pt idx="482">
                  <c:v>0.1</c:v>
                </c:pt>
                <c:pt idx="483">
                  <c:v>0.1</c:v>
                </c:pt>
                <c:pt idx="484">
                  <c:v>0.1</c:v>
                </c:pt>
                <c:pt idx="485">
                  <c:v>0.1</c:v>
                </c:pt>
                <c:pt idx="486">
                  <c:v>0.1</c:v>
                </c:pt>
                <c:pt idx="487">
                  <c:v>0.1</c:v>
                </c:pt>
                <c:pt idx="488">
                  <c:v>0.1</c:v>
                </c:pt>
                <c:pt idx="489">
                  <c:v>0.1</c:v>
                </c:pt>
                <c:pt idx="490">
                  <c:v>0.1</c:v>
                </c:pt>
                <c:pt idx="491">
                  <c:v>0.1</c:v>
                </c:pt>
                <c:pt idx="492">
                  <c:v>0.1</c:v>
                </c:pt>
                <c:pt idx="493">
                  <c:v>0.1</c:v>
                </c:pt>
                <c:pt idx="494">
                  <c:v>0.1</c:v>
                </c:pt>
                <c:pt idx="495">
                  <c:v>0.1</c:v>
                </c:pt>
                <c:pt idx="496">
                  <c:v>0.1</c:v>
                </c:pt>
                <c:pt idx="497">
                  <c:v>0.1</c:v>
                </c:pt>
                <c:pt idx="498">
                  <c:v>0.1</c:v>
                </c:pt>
                <c:pt idx="499">
                  <c:v>0.1</c:v>
                </c:pt>
                <c:pt idx="500">
                  <c:v>0.1</c:v>
                </c:pt>
                <c:pt idx="501">
                  <c:v>0.1</c:v>
                </c:pt>
                <c:pt idx="502">
                  <c:v>0.1</c:v>
                </c:pt>
                <c:pt idx="503">
                  <c:v>0.1</c:v>
                </c:pt>
                <c:pt idx="504">
                  <c:v>0.1</c:v>
                </c:pt>
                <c:pt idx="505">
                  <c:v>0.1</c:v>
                </c:pt>
                <c:pt idx="506">
                  <c:v>0.1</c:v>
                </c:pt>
                <c:pt idx="507">
                  <c:v>0.1</c:v>
                </c:pt>
                <c:pt idx="508">
                  <c:v>0.1</c:v>
                </c:pt>
                <c:pt idx="509">
                  <c:v>0.1</c:v>
                </c:pt>
                <c:pt idx="510">
                  <c:v>0.1</c:v>
                </c:pt>
                <c:pt idx="511">
                  <c:v>0.1</c:v>
                </c:pt>
                <c:pt idx="512">
                  <c:v>0.1</c:v>
                </c:pt>
                <c:pt idx="513">
                  <c:v>0.1</c:v>
                </c:pt>
                <c:pt idx="514">
                  <c:v>0.1</c:v>
                </c:pt>
                <c:pt idx="515">
                  <c:v>0.1</c:v>
                </c:pt>
                <c:pt idx="516">
                  <c:v>0.1</c:v>
                </c:pt>
                <c:pt idx="517">
                  <c:v>0.1</c:v>
                </c:pt>
                <c:pt idx="518">
                  <c:v>0.1</c:v>
                </c:pt>
                <c:pt idx="519">
                  <c:v>0.1</c:v>
                </c:pt>
                <c:pt idx="520">
                  <c:v>0.1</c:v>
                </c:pt>
                <c:pt idx="521">
                  <c:v>0.1</c:v>
                </c:pt>
                <c:pt idx="522">
                  <c:v>0.1</c:v>
                </c:pt>
                <c:pt idx="523">
                  <c:v>0.1</c:v>
                </c:pt>
                <c:pt idx="524">
                  <c:v>0.1</c:v>
                </c:pt>
                <c:pt idx="525">
                  <c:v>0.1</c:v>
                </c:pt>
                <c:pt idx="526">
                  <c:v>0.1</c:v>
                </c:pt>
                <c:pt idx="527">
                  <c:v>0.1</c:v>
                </c:pt>
                <c:pt idx="528">
                  <c:v>0.1</c:v>
                </c:pt>
                <c:pt idx="529">
                  <c:v>0.1</c:v>
                </c:pt>
                <c:pt idx="530">
                  <c:v>0.1</c:v>
                </c:pt>
                <c:pt idx="531">
                  <c:v>0.1</c:v>
                </c:pt>
                <c:pt idx="532">
                  <c:v>0.1</c:v>
                </c:pt>
                <c:pt idx="533">
                  <c:v>0.1</c:v>
                </c:pt>
                <c:pt idx="534">
                  <c:v>0.1</c:v>
                </c:pt>
                <c:pt idx="535">
                  <c:v>0.1</c:v>
                </c:pt>
                <c:pt idx="536">
                  <c:v>0.1</c:v>
                </c:pt>
                <c:pt idx="537">
                  <c:v>0.1</c:v>
                </c:pt>
                <c:pt idx="538">
                  <c:v>0.1</c:v>
                </c:pt>
                <c:pt idx="539">
                  <c:v>0.1</c:v>
                </c:pt>
                <c:pt idx="540">
                  <c:v>0.1</c:v>
                </c:pt>
                <c:pt idx="541">
                  <c:v>0.1</c:v>
                </c:pt>
                <c:pt idx="542">
                  <c:v>0.1</c:v>
                </c:pt>
                <c:pt idx="543">
                  <c:v>0.1</c:v>
                </c:pt>
                <c:pt idx="544">
                  <c:v>0.1</c:v>
                </c:pt>
                <c:pt idx="545">
                  <c:v>0.1</c:v>
                </c:pt>
                <c:pt idx="546">
                  <c:v>0.1</c:v>
                </c:pt>
                <c:pt idx="547">
                  <c:v>0.1</c:v>
                </c:pt>
                <c:pt idx="548">
                  <c:v>0.1</c:v>
                </c:pt>
                <c:pt idx="549">
                  <c:v>0.1</c:v>
                </c:pt>
                <c:pt idx="550">
                  <c:v>0.1</c:v>
                </c:pt>
                <c:pt idx="551">
                  <c:v>0.1</c:v>
                </c:pt>
                <c:pt idx="552">
                  <c:v>0.1</c:v>
                </c:pt>
                <c:pt idx="553">
                  <c:v>0.1</c:v>
                </c:pt>
                <c:pt idx="554">
                  <c:v>0.1</c:v>
                </c:pt>
                <c:pt idx="555">
                  <c:v>0.1</c:v>
                </c:pt>
                <c:pt idx="556">
                  <c:v>0.1</c:v>
                </c:pt>
                <c:pt idx="557">
                  <c:v>0.1</c:v>
                </c:pt>
                <c:pt idx="558">
                  <c:v>0.1</c:v>
                </c:pt>
                <c:pt idx="559">
                  <c:v>0.1</c:v>
                </c:pt>
                <c:pt idx="560">
                  <c:v>0.1</c:v>
                </c:pt>
                <c:pt idx="561">
                  <c:v>0.1</c:v>
                </c:pt>
                <c:pt idx="562">
                  <c:v>0.1</c:v>
                </c:pt>
                <c:pt idx="563">
                  <c:v>0.1</c:v>
                </c:pt>
                <c:pt idx="564">
                  <c:v>0.1</c:v>
                </c:pt>
                <c:pt idx="565">
                  <c:v>0.1</c:v>
                </c:pt>
                <c:pt idx="566">
                  <c:v>0.1</c:v>
                </c:pt>
                <c:pt idx="567">
                  <c:v>0.1</c:v>
                </c:pt>
                <c:pt idx="568">
                  <c:v>0.1</c:v>
                </c:pt>
                <c:pt idx="569">
                  <c:v>0.1</c:v>
                </c:pt>
                <c:pt idx="570">
                  <c:v>0.1</c:v>
                </c:pt>
                <c:pt idx="571">
                  <c:v>0.1</c:v>
                </c:pt>
                <c:pt idx="572">
                  <c:v>0.1</c:v>
                </c:pt>
                <c:pt idx="573">
                  <c:v>0.1</c:v>
                </c:pt>
                <c:pt idx="574">
                  <c:v>0.1</c:v>
                </c:pt>
                <c:pt idx="575">
                  <c:v>0.1</c:v>
                </c:pt>
                <c:pt idx="576">
                  <c:v>0.1</c:v>
                </c:pt>
                <c:pt idx="577">
                  <c:v>0.1</c:v>
                </c:pt>
                <c:pt idx="578">
                  <c:v>0.1</c:v>
                </c:pt>
                <c:pt idx="579">
                  <c:v>0.1</c:v>
                </c:pt>
                <c:pt idx="580">
                  <c:v>0.1</c:v>
                </c:pt>
                <c:pt idx="581">
                  <c:v>0.1</c:v>
                </c:pt>
                <c:pt idx="582">
                  <c:v>0.1</c:v>
                </c:pt>
                <c:pt idx="583">
                  <c:v>0.1</c:v>
                </c:pt>
                <c:pt idx="584">
                  <c:v>0.1</c:v>
                </c:pt>
                <c:pt idx="585">
                  <c:v>0.1</c:v>
                </c:pt>
                <c:pt idx="586">
                  <c:v>0.1</c:v>
                </c:pt>
                <c:pt idx="587">
                  <c:v>0.1</c:v>
                </c:pt>
                <c:pt idx="588">
                  <c:v>0.1</c:v>
                </c:pt>
                <c:pt idx="589">
                  <c:v>0.1</c:v>
                </c:pt>
                <c:pt idx="590">
                  <c:v>0.1</c:v>
                </c:pt>
                <c:pt idx="591">
                  <c:v>0.1</c:v>
                </c:pt>
                <c:pt idx="592">
                  <c:v>0.1</c:v>
                </c:pt>
                <c:pt idx="593">
                  <c:v>0.1</c:v>
                </c:pt>
                <c:pt idx="594">
                  <c:v>0.1</c:v>
                </c:pt>
                <c:pt idx="595">
                  <c:v>0.1</c:v>
                </c:pt>
                <c:pt idx="596">
                  <c:v>0.1</c:v>
                </c:pt>
                <c:pt idx="597">
                  <c:v>0.1</c:v>
                </c:pt>
                <c:pt idx="598">
                  <c:v>0.1</c:v>
                </c:pt>
                <c:pt idx="599">
                  <c:v>0.1</c:v>
                </c:pt>
                <c:pt idx="600">
                  <c:v>0.1</c:v>
                </c:pt>
                <c:pt idx="601">
                  <c:v>0.1</c:v>
                </c:pt>
                <c:pt idx="602">
                  <c:v>0.1</c:v>
                </c:pt>
                <c:pt idx="603">
                  <c:v>0.1</c:v>
                </c:pt>
                <c:pt idx="604">
                  <c:v>0.1</c:v>
                </c:pt>
                <c:pt idx="605">
                  <c:v>0.1</c:v>
                </c:pt>
                <c:pt idx="606">
                  <c:v>0.1</c:v>
                </c:pt>
                <c:pt idx="607">
                  <c:v>0.1</c:v>
                </c:pt>
                <c:pt idx="608">
                  <c:v>0.1</c:v>
                </c:pt>
                <c:pt idx="609">
                  <c:v>0.1</c:v>
                </c:pt>
                <c:pt idx="610">
                  <c:v>0.1</c:v>
                </c:pt>
                <c:pt idx="611">
                  <c:v>0.1</c:v>
                </c:pt>
                <c:pt idx="612">
                  <c:v>0.1</c:v>
                </c:pt>
                <c:pt idx="613">
                  <c:v>0.1</c:v>
                </c:pt>
                <c:pt idx="614">
                  <c:v>0.1</c:v>
                </c:pt>
                <c:pt idx="615">
                  <c:v>0.1</c:v>
                </c:pt>
                <c:pt idx="616">
                  <c:v>0.1</c:v>
                </c:pt>
                <c:pt idx="617">
                  <c:v>0.1</c:v>
                </c:pt>
                <c:pt idx="618">
                  <c:v>0.1</c:v>
                </c:pt>
                <c:pt idx="619">
                  <c:v>0.1</c:v>
                </c:pt>
                <c:pt idx="620">
                  <c:v>0.1</c:v>
                </c:pt>
                <c:pt idx="621">
                  <c:v>0.1</c:v>
                </c:pt>
                <c:pt idx="622">
                  <c:v>0.1</c:v>
                </c:pt>
                <c:pt idx="623">
                  <c:v>0.1</c:v>
                </c:pt>
                <c:pt idx="624">
                  <c:v>0.1</c:v>
                </c:pt>
                <c:pt idx="625">
                  <c:v>0.1</c:v>
                </c:pt>
                <c:pt idx="626">
                  <c:v>0.1</c:v>
                </c:pt>
                <c:pt idx="627">
                  <c:v>0.1</c:v>
                </c:pt>
                <c:pt idx="628">
                  <c:v>0.1</c:v>
                </c:pt>
                <c:pt idx="629">
                  <c:v>0.1</c:v>
                </c:pt>
                <c:pt idx="630">
                  <c:v>0.1</c:v>
                </c:pt>
                <c:pt idx="631">
                  <c:v>0.1</c:v>
                </c:pt>
                <c:pt idx="632">
                  <c:v>0.1</c:v>
                </c:pt>
                <c:pt idx="633">
                  <c:v>0.1</c:v>
                </c:pt>
                <c:pt idx="634">
                  <c:v>0.1</c:v>
                </c:pt>
                <c:pt idx="635">
                  <c:v>0.1</c:v>
                </c:pt>
                <c:pt idx="636">
                  <c:v>0.1</c:v>
                </c:pt>
                <c:pt idx="637">
                  <c:v>0.1</c:v>
                </c:pt>
                <c:pt idx="638">
                  <c:v>0.1</c:v>
                </c:pt>
                <c:pt idx="639">
                  <c:v>0.1</c:v>
                </c:pt>
                <c:pt idx="640">
                  <c:v>0.1</c:v>
                </c:pt>
                <c:pt idx="641">
                  <c:v>0.1</c:v>
                </c:pt>
                <c:pt idx="642">
                  <c:v>0.1</c:v>
                </c:pt>
                <c:pt idx="643">
                  <c:v>0.1</c:v>
                </c:pt>
                <c:pt idx="644">
                  <c:v>0.1</c:v>
                </c:pt>
                <c:pt idx="645">
                  <c:v>0.1</c:v>
                </c:pt>
                <c:pt idx="646">
                  <c:v>0.1</c:v>
                </c:pt>
                <c:pt idx="647">
                  <c:v>0.1</c:v>
                </c:pt>
                <c:pt idx="648">
                  <c:v>0.1</c:v>
                </c:pt>
                <c:pt idx="649">
                  <c:v>0.1</c:v>
                </c:pt>
                <c:pt idx="650">
                  <c:v>0.1</c:v>
                </c:pt>
                <c:pt idx="651">
                  <c:v>0.1</c:v>
                </c:pt>
                <c:pt idx="652">
                  <c:v>0.1</c:v>
                </c:pt>
                <c:pt idx="653">
                  <c:v>0.1</c:v>
                </c:pt>
                <c:pt idx="654">
                  <c:v>0.1</c:v>
                </c:pt>
                <c:pt idx="655">
                  <c:v>0.1</c:v>
                </c:pt>
                <c:pt idx="656">
                  <c:v>0.1</c:v>
                </c:pt>
                <c:pt idx="657">
                  <c:v>0.1</c:v>
                </c:pt>
                <c:pt idx="658">
                  <c:v>0.1</c:v>
                </c:pt>
                <c:pt idx="659">
                  <c:v>0.1</c:v>
                </c:pt>
                <c:pt idx="660">
                  <c:v>0.1</c:v>
                </c:pt>
                <c:pt idx="661">
                  <c:v>0.1</c:v>
                </c:pt>
                <c:pt idx="662">
                  <c:v>0.1</c:v>
                </c:pt>
                <c:pt idx="663">
                  <c:v>0.1</c:v>
                </c:pt>
                <c:pt idx="664">
                  <c:v>0.1</c:v>
                </c:pt>
                <c:pt idx="665">
                  <c:v>0.1</c:v>
                </c:pt>
                <c:pt idx="666">
                  <c:v>0.1</c:v>
                </c:pt>
                <c:pt idx="667">
                  <c:v>0.1</c:v>
                </c:pt>
                <c:pt idx="668">
                  <c:v>0.1</c:v>
                </c:pt>
                <c:pt idx="669">
                  <c:v>0.1</c:v>
                </c:pt>
                <c:pt idx="670">
                  <c:v>0.1</c:v>
                </c:pt>
                <c:pt idx="671">
                  <c:v>0.1</c:v>
                </c:pt>
                <c:pt idx="672">
                  <c:v>0.1</c:v>
                </c:pt>
                <c:pt idx="673">
                  <c:v>0.1</c:v>
                </c:pt>
                <c:pt idx="674">
                  <c:v>0.1</c:v>
                </c:pt>
                <c:pt idx="675">
                  <c:v>0.1</c:v>
                </c:pt>
                <c:pt idx="676">
                  <c:v>0.1</c:v>
                </c:pt>
                <c:pt idx="677">
                  <c:v>0.1</c:v>
                </c:pt>
                <c:pt idx="678">
                  <c:v>0.1</c:v>
                </c:pt>
                <c:pt idx="679">
                  <c:v>0.1</c:v>
                </c:pt>
                <c:pt idx="680">
                  <c:v>0.1</c:v>
                </c:pt>
                <c:pt idx="681">
                  <c:v>0.1</c:v>
                </c:pt>
                <c:pt idx="682">
                  <c:v>0.1</c:v>
                </c:pt>
                <c:pt idx="683">
                  <c:v>0.1</c:v>
                </c:pt>
                <c:pt idx="684">
                  <c:v>0.1</c:v>
                </c:pt>
                <c:pt idx="685">
                  <c:v>0.1</c:v>
                </c:pt>
                <c:pt idx="686">
                  <c:v>0.1</c:v>
                </c:pt>
                <c:pt idx="687">
                  <c:v>0.1</c:v>
                </c:pt>
                <c:pt idx="688">
                  <c:v>0.1</c:v>
                </c:pt>
                <c:pt idx="689">
                  <c:v>0.1</c:v>
                </c:pt>
                <c:pt idx="690">
                  <c:v>0.1</c:v>
                </c:pt>
                <c:pt idx="691">
                  <c:v>0.1</c:v>
                </c:pt>
                <c:pt idx="692">
                  <c:v>0.1</c:v>
                </c:pt>
                <c:pt idx="693">
                  <c:v>0.1</c:v>
                </c:pt>
                <c:pt idx="694">
                  <c:v>0.1</c:v>
                </c:pt>
                <c:pt idx="695">
                  <c:v>0.1</c:v>
                </c:pt>
                <c:pt idx="696">
                  <c:v>0.1</c:v>
                </c:pt>
                <c:pt idx="697">
                  <c:v>0.1</c:v>
                </c:pt>
                <c:pt idx="698">
                  <c:v>0.1</c:v>
                </c:pt>
                <c:pt idx="699">
                  <c:v>0.1</c:v>
                </c:pt>
                <c:pt idx="700">
                  <c:v>0.1</c:v>
                </c:pt>
                <c:pt idx="701">
                  <c:v>0.1</c:v>
                </c:pt>
                <c:pt idx="702">
                  <c:v>0.1</c:v>
                </c:pt>
                <c:pt idx="703">
                  <c:v>0.1</c:v>
                </c:pt>
                <c:pt idx="704">
                  <c:v>0.1</c:v>
                </c:pt>
                <c:pt idx="705">
                  <c:v>0.1</c:v>
                </c:pt>
                <c:pt idx="706">
                  <c:v>0.1</c:v>
                </c:pt>
                <c:pt idx="707">
                  <c:v>0.1</c:v>
                </c:pt>
                <c:pt idx="708">
                  <c:v>0.1</c:v>
                </c:pt>
                <c:pt idx="709">
                  <c:v>0.1</c:v>
                </c:pt>
                <c:pt idx="710">
                  <c:v>0.1</c:v>
                </c:pt>
                <c:pt idx="711">
                  <c:v>0.1</c:v>
                </c:pt>
                <c:pt idx="712">
                  <c:v>0.1</c:v>
                </c:pt>
                <c:pt idx="713">
                  <c:v>0.1</c:v>
                </c:pt>
                <c:pt idx="714">
                  <c:v>0.1</c:v>
                </c:pt>
                <c:pt idx="715">
                  <c:v>0.1</c:v>
                </c:pt>
                <c:pt idx="716">
                  <c:v>0.1</c:v>
                </c:pt>
                <c:pt idx="717">
                  <c:v>0.1</c:v>
                </c:pt>
                <c:pt idx="718">
                  <c:v>0.1</c:v>
                </c:pt>
                <c:pt idx="719">
                  <c:v>0.1</c:v>
                </c:pt>
                <c:pt idx="720">
                  <c:v>0.1</c:v>
                </c:pt>
                <c:pt idx="721">
                  <c:v>0.1</c:v>
                </c:pt>
                <c:pt idx="722">
                  <c:v>0.1</c:v>
                </c:pt>
                <c:pt idx="723">
                  <c:v>0.1</c:v>
                </c:pt>
                <c:pt idx="724">
                  <c:v>0.1</c:v>
                </c:pt>
                <c:pt idx="725">
                  <c:v>0.1</c:v>
                </c:pt>
                <c:pt idx="726">
                  <c:v>0.1</c:v>
                </c:pt>
                <c:pt idx="727">
                  <c:v>0.1</c:v>
                </c:pt>
                <c:pt idx="728">
                  <c:v>0.1</c:v>
                </c:pt>
                <c:pt idx="729">
                  <c:v>0.1</c:v>
                </c:pt>
                <c:pt idx="730">
                  <c:v>0.1</c:v>
                </c:pt>
                <c:pt idx="731">
                  <c:v>0.1</c:v>
                </c:pt>
                <c:pt idx="732">
                  <c:v>0.1</c:v>
                </c:pt>
                <c:pt idx="733">
                  <c:v>0.1</c:v>
                </c:pt>
                <c:pt idx="734">
                  <c:v>0.1</c:v>
                </c:pt>
                <c:pt idx="735">
                  <c:v>0.1</c:v>
                </c:pt>
                <c:pt idx="736">
                  <c:v>0.1</c:v>
                </c:pt>
                <c:pt idx="737">
                  <c:v>0.1</c:v>
                </c:pt>
                <c:pt idx="738">
                  <c:v>0.1</c:v>
                </c:pt>
                <c:pt idx="739">
                  <c:v>0.1</c:v>
                </c:pt>
                <c:pt idx="740">
                  <c:v>0.1</c:v>
                </c:pt>
                <c:pt idx="741">
                  <c:v>0.1</c:v>
                </c:pt>
                <c:pt idx="742">
                  <c:v>0.1</c:v>
                </c:pt>
                <c:pt idx="743">
                  <c:v>0.1</c:v>
                </c:pt>
                <c:pt idx="744">
                  <c:v>0.1</c:v>
                </c:pt>
                <c:pt idx="745">
                  <c:v>0.1</c:v>
                </c:pt>
                <c:pt idx="746">
                  <c:v>0.1</c:v>
                </c:pt>
                <c:pt idx="747">
                  <c:v>0.1</c:v>
                </c:pt>
                <c:pt idx="748">
                  <c:v>0.1</c:v>
                </c:pt>
                <c:pt idx="749">
                  <c:v>0.1</c:v>
                </c:pt>
                <c:pt idx="750">
                  <c:v>0.1</c:v>
                </c:pt>
                <c:pt idx="751">
                  <c:v>0.1</c:v>
                </c:pt>
                <c:pt idx="752">
                  <c:v>0.1</c:v>
                </c:pt>
                <c:pt idx="753">
                  <c:v>0.1</c:v>
                </c:pt>
                <c:pt idx="754">
                  <c:v>0.1</c:v>
                </c:pt>
                <c:pt idx="755">
                  <c:v>0.1</c:v>
                </c:pt>
                <c:pt idx="756">
                  <c:v>0.1</c:v>
                </c:pt>
                <c:pt idx="757">
                  <c:v>0.1</c:v>
                </c:pt>
                <c:pt idx="758">
                  <c:v>0.1</c:v>
                </c:pt>
                <c:pt idx="759">
                  <c:v>0.1</c:v>
                </c:pt>
                <c:pt idx="760">
                  <c:v>0.1</c:v>
                </c:pt>
                <c:pt idx="761">
                  <c:v>0.1</c:v>
                </c:pt>
                <c:pt idx="762">
                  <c:v>0.1</c:v>
                </c:pt>
                <c:pt idx="763">
                  <c:v>0.1</c:v>
                </c:pt>
                <c:pt idx="764">
                  <c:v>0.1</c:v>
                </c:pt>
                <c:pt idx="765">
                  <c:v>0.1</c:v>
                </c:pt>
                <c:pt idx="766">
                  <c:v>0.1</c:v>
                </c:pt>
                <c:pt idx="767">
                  <c:v>0.1</c:v>
                </c:pt>
                <c:pt idx="768">
                  <c:v>0.1</c:v>
                </c:pt>
                <c:pt idx="769">
                  <c:v>0.1</c:v>
                </c:pt>
                <c:pt idx="770">
                  <c:v>0.1</c:v>
                </c:pt>
                <c:pt idx="771">
                  <c:v>0.1</c:v>
                </c:pt>
                <c:pt idx="772">
                  <c:v>0.1</c:v>
                </c:pt>
                <c:pt idx="773">
                  <c:v>0.1</c:v>
                </c:pt>
                <c:pt idx="774">
                  <c:v>0.1</c:v>
                </c:pt>
                <c:pt idx="775">
                  <c:v>0.1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Jap1!$AY$6</c:f>
              <c:strCache>
                <c:ptCount val="1"/>
                <c:pt idx="0">
                  <c:v>Interbank 3month</c:v>
                </c:pt>
              </c:strCache>
            </c:strRef>
          </c:tx>
          <c:spPr>
            <a:ln w="2222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numRef>
              <c:f>Jap1!$AW$7:$AW$788</c:f>
              <c:numCache>
                <c:formatCode>m/d/yyyy</c:formatCode>
                <c:ptCount val="782"/>
                <c:pt idx="0">
                  <c:v>36532</c:v>
                </c:pt>
                <c:pt idx="1">
                  <c:v>36539</c:v>
                </c:pt>
                <c:pt idx="2">
                  <c:v>36546</c:v>
                </c:pt>
                <c:pt idx="3">
                  <c:v>36553</c:v>
                </c:pt>
                <c:pt idx="4">
                  <c:v>36560</c:v>
                </c:pt>
                <c:pt idx="5">
                  <c:v>36567</c:v>
                </c:pt>
                <c:pt idx="6">
                  <c:v>36574</c:v>
                </c:pt>
                <c:pt idx="7">
                  <c:v>36581</c:v>
                </c:pt>
                <c:pt idx="8">
                  <c:v>36588</c:v>
                </c:pt>
                <c:pt idx="9">
                  <c:v>36595</c:v>
                </c:pt>
                <c:pt idx="10">
                  <c:v>36602</c:v>
                </c:pt>
                <c:pt idx="11">
                  <c:v>36609</c:v>
                </c:pt>
                <c:pt idx="12">
                  <c:v>36616</c:v>
                </c:pt>
                <c:pt idx="13">
                  <c:v>36623</c:v>
                </c:pt>
                <c:pt idx="14">
                  <c:v>36630</c:v>
                </c:pt>
                <c:pt idx="15">
                  <c:v>36637</c:v>
                </c:pt>
                <c:pt idx="16">
                  <c:v>36644</c:v>
                </c:pt>
                <c:pt idx="17">
                  <c:v>36651</c:v>
                </c:pt>
                <c:pt idx="18">
                  <c:v>36658</c:v>
                </c:pt>
                <c:pt idx="19">
                  <c:v>36665</c:v>
                </c:pt>
                <c:pt idx="20">
                  <c:v>36672</c:v>
                </c:pt>
                <c:pt idx="21">
                  <c:v>36679</c:v>
                </c:pt>
                <c:pt idx="22">
                  <c:v>36686</c:v>
                </c:pt>
                <c:pt idx="23">
                  <c:v>36693</c:v>
                </c:pt>
                <c:pt idx="24">
                  <c:v>36700</c:v>
                </c:pt>
                <c:pt idx="25">
                  <c:v>36707</c:v>
                </c:pt>
                <c:pt idx="26">
                  <c:v>36714</c:v>
                </c:pt>
                <c:pt idx="27">
                  <c:v>36721</c:v>
                </c:pt>
                <c:pt idx="28">
                  <c:v>36728</c:v>
                </c:pt>
                <c:pt idx="29">
                  <c:v>36735</c:v>
                </c:pt>
                <c:pt idx="30">
                  <c:v>36742</c:v>
                </c:pt>
                <c:pt idx="31">
                  <c:v>36749</c:v>
                </c:pt>
                <c:pt idx="32">
                  <c:v>36756</c:v>
                </c:pt>
                <c:pt idx="33">
                  <c:v>36763</c:v>
                </c:pt>
                <c:pt idx="34">
                  <c:v>36770</c:v>
                </c:pt>
                <c:pt idx="35">
                  <c:v>36777</c:v>
                </c:pt>
                <c:pt idx="36">
                  <c:v>36784</c:v>
                </c:pt>
                <c:pt idx="37">
                  <c:v>36791</c:v>
                </c:pt>
                <c:pt idx="38">
                  <c:v>36798</c:v>
                </c:pt>
                <c:pt idx="39">
                  <c:v>36805</c:v>
                </c:pt>
                <c:pt idx="40">
                  <c:v>36812</c:v>
                </c:pt>
                <c:pt idx="41">
                  <c:v>36819</c:v>
                </c:pt>
                <c:pt idx="42">
                  <c:v>36826</c:v>
                </c:pt>
                <c:pt idx="43">
                  <c:v>36833</c:v>
                </c:pt>
                <c:pt idx="44">
                  <c:v>36840</c:v>
                </c:pt>
                <c:pt idx="45">
                  <c:v>36847</c:v>
                </c:pt>
                <c:pt idx="46">
                  <c:v>36854</c:v>
                </c:pt>
                <c:pt idx="47">
                  <c:v>36861</c:v>
                </c:pt>
                <c:pt idx="48">
                  <c:v>36868</c:v>
                </c:pt>
                <c:pt idx="49">
                  <c:v>36875</c:v>
                </c:pt>
                <c:pt idx="50">
                  <c:v>36882</c:v>
                </c:pt>
                <c:pt idx="51">
                  <c:v>36889</c:v>
                </c:pt>
                <c:pt idx="52">
                  <c:v>36896</c:v>
                </c:pt>
                <c:pt idx="53">
                  <c:v>36903</c:v>
                </c:pt>
                <c:pt idx="54">
                  <c:v>36910</c:v>
                </c:pt>
                <c:pt idx="55">
                  <c:v>36917</c:v>
                </c:pt>
                <c:pt idx="56">
                  <c:v>36924</c:v>
                </c:pt>
                <c:pt idx="57">
                  <c:v>36931</c:v>
                </c:pt>
                <c:pt idx="58">
                  <c:v>36938</c:v>
                </c:pt>
                <c:pt idx="59">
                  <c:v>36945</c:v>
                </c:pt>
                <c:pt idx="60">
                  <c:v>36952</c:v>
                </c:pt>
                <c:pt idx="61">
                  <c:v>36959</c:v>
                </c:pt>
                <c:pt idx="62">
                  <c:v>36966</c:v>
                </c:pt>
                <c:pt idx="63">
                  <c:v>36973</c:v>
                </c:pt>
                <c:pt idx="64">
                  <c:v>36980</c:v>
                </c:pt>
                <c:pt idx="65">
                  <c:v>36987</c:v>
                </c:pt>
                <c:pt idx="66">
                  <c:v>36994</c:v>
                </c:pt>
                <c:pt idx="67">
                  <c:v>37001</c:v>
                </c:pt>
                <c:pt idx="68">
                  <c:v>37008</c:v>
                </c:pt>
                <c:pt idx="69">
                  <c:v>37015</c:v>
                </c:pt>
                <c:pt idx="70">
                  <c:v>37022</c:v>
                </c:pt>
                <c:pt idx="71">
                  <c:v>37029</c:v>
                </c:pt>
                <c:pt idx="72">
                  <c:v>37036</c:v>
                </c:pt>
                <c:pt idx="73">
                  <c:v>37043</c:v>
                </c:pt>
                <c:pt idx="74">
                  <c:v>37050</c:v>
                </c:pt>
                <c:pt idx="75">
                  <c:v>37057</c:v>
                </c:pt>
                <c:pt idx="76">
                  <c:v>37064</c:v>
                </c:pt>
                <c:pt idx="77">
                  <c:v>37071</c:v>
                </c:pt>
                <c:pt idx="78">
                  <c:v>37078</c:v>
                </c:pt>
                <c:pt idx="79">
                  <c:v>37085</c:v>
                </c:pt>
                <c:pt idx="80">
                  <c:v>37092</c:v>
                </c:pt>
                <c:pt idx="81">
                  <c:v>37099</c:v>
                </c:pt>
                <c:pt idx="82">
                  <c:v>37106</c:v>
                </c:pt>
                <c:pt idx="83">
                  <c:v>37113</c:v>
                </c:pt>
                <c:pt idx="84">
                  <c:v>37120</c:v>
                </c:pt>
                <c:pt idx="85">
                  <c:v>37127</c:v>
                </c:pt>
                <c:pt idx="86">
                  <c:v>37134</c:v>
                </c:pt>
                <c:pt idx="87">
                  <c:v>37141</c:v>
                </c:pt>
                <c:pt idx="88">
                  <c:v>37148</c:v>
                </c:pt>
                <c:pt idx="89">
                  <c:v>37155</c:v>
                </c:pt>
                <c:pt idx="90">
                  <c:v>37162</c:v>
                </c:pt>
                <c:pt idx="91">
                  <c:v>37169</c:v>
                </c:pt>
                <c:pt idx="92">
                  <c:v>37176</c:v>
                </c:pt>
                <c:pt idx="93">
                  <c:v>37183</c:v>
                </c:pt>
                <c:pt idx="94">
                  <c:v>37190</c:v>
                </c:pt>
                <c:pt idx="95">
                  <c:v>37197</c:v>
                </c:pt>
                <c:pt idx="96">
                  <c:v>37204</c:v>
                </c:pt>
                <c:pt idx="97">
                  <c:v>37211</c:v>
                </c:pt>
                <c:pt idx="98">
                  <c:v>37218</c:v>
                </c:pt>
                <c:pt idx="99">
                  <c:v>37225</c:v>
                </c:pt>
                <c:pt idx="100">
                  <c:v>37232</c:v>
                </c:pt>
                <c:pt idx="101">
                  <c:v>37239</c:v>
                </c:pt>
                <c:pt idx="102">
                  <c:v>37246</c:v>
                </c:pt>
                <c:pt idx="103">
                  <c:v>37253</c:v>
                </c:pt>
                <c:pt idx="104">
                  <c:v>37260</c:v>
                </c:pt>
                <c:pt idx="105">
                  <c:v>37267</c:v>
                </c:pt>
                <c:pt idx="106">
                  <c:v>37274</c:v>
                </c:pt>
                <c:pt idx="107">
                  <c:v>37281</c:v>
                </c:pt>
                <c:pt idx="108">
                  <c:v>37288</c:v>
                </c:pt>
                <c:pt idx="109">
                  <c:v>37295</c:v>
                </c:pt>
                <c:pt idx="110">
                  <c:v>37302</c:v>
                </c:pt>
                <c:pt idx="111">
                  <c:v>37309</c:v>
                </c:pt>
                <c:pt idx="112">
                  <c:v>37316</c:v>
                </c:pt>
                <c:pt idx="113">
                  <c:v>37323</c:v>
                </c:pt>
                <c:pt idx="114">
                  <c:v>37330</c:v>
                </c:pt>
                <c:pt idx="115">
                  <c:v>37337</c:v>
                </c:pt>
                <c:pt idx="116">
                  <c:v>37344</c:v>
                </c:pt>
                <c:pt idx="117">
                  <c:v>37351</c:v>
                </c:pt>
                <c:pt idx="118">
                  <c:v>37358</c:v>
                </c:pt>
                <c:pt idx="119">
                  <c:v>37365</c:v>
                </c:pt>
                <c:pt idx="120">
                  <c:v>37372</c:v>
                </c:pt>
                <c:pt idx="121">
                  <c:v>37379</c:v>
                </c:pt>
                <c:pt idx="122">
                  <c:v>37386</c:v>
                </c:pt>
                <c:pt idx="123">
                  <c:v>37393</c:v>
                </c:pt>
                <c:pt idx="124">
                  <c:v>37400</c:v>
                </c:pt>
                <c:pt idx="125">
                  <c:v>37407</c:v>
                </c:pt>
                <c:pt idx="126">
                  <c:v>37414</c:v>
                </c:pt>
                <c:pt idx="127">
                  <c:v>37421</c:v>
                </c:pt>
                <c:pt idx="128">
                  <c:v>37428</c:v>
                </c:pt>
                <c:pt idx="129">
                  <c:v>37435</c:v>
                </c:pt>
                <c:pt idx="130">
                  <c:v>37442</c:v>
                </c:pt>
                <c:pt idx="131">
                  <c:v>37449</c:v>
                </c:pt>
                <c:pt idx="132">
                  <c:v>37456</c:v>
                </c:pt>
                <c:pt idx="133">
                  <c:v>37463</c:v>
                </c:pt>
                <c:pt idx="134">
                  <c:v>37470</c:v>
                </c:pt>
                <c:pt idx="135">
                  <c:v>37477</c:v>
                </c:pt>
                <c:pt idx="136">
                  <c:v>37484</c:v>
                </c:pt>
                <c:pt idx="137">
                  <c:v>37491</c:v>
                </c:pt>
                <c:pt idx="138">
                  <c:v>37498</c:v>
                </c:pt>
                <c:pt idx="139">
                  <c:v>37505</c:v>
                </c:pt>
                <c:pt idx="140">
                  <c:v>37512</c:v>
                </c:pt>
                <c:pt idx="141">
                  <c:v>37519</c:v>
                </c:pt>
                <c:pt idx="142">
                  <c:v>37526</c:v>
                </c:pt>
                <c:pt idx="143">
                  <c:v>37533</c:v>
                </c:pt>
                <c:pt idx="144">
                  <c:v>37540</c:v>
                </c:pt>
                <c:pt idx="145">
                  <c:v>37547</c:v>
                </c:pt>
                <c:pt idx="146">
                  <c:v>37554</c:v>
                </c:pt>
                <c:pt idx="147">
                  <c:v>37561</c:v>
                </c:pt>
                <c:pt idx="148">
                  <c:v>37568</c:v>
                </c:pt>
                <c:pt idx="149">
                  <c:v>37575</c:v>
                </c:pt>
                <c:pt idx="150">
                  <c:v>37582</c:v>
                </c:pt>
                <c:pt idx="151">
                  <c:v>37589</c:v>
                </c:pt>
                <c:pt idx="152">
                  <c:v>37596</c:v>
                </c:pt>
                <c:pt idx="153">
                  <c:v>37603</c:v>
                </c:pt>
                <c:pt idx="154">
                  <c:v>37610</c:v>
                </c:pt>
                <c:pt idx="155">
                  <c:v>37617</c:v>
                </c:pt>
                <c:pt idx="156">
                  <c:v>37624</c:v>
                </c:pt>
                <c:pt idx="157">
                  <c:v>37631</c:v>
                </c:pt>
                <c:pt idx="158">
                  <c:v>37638</c:v>
                </c:pt>
                <c:pt idx="159">
                  <c:v>37645</c:v>
                </c:pt>
                <c:pt idx="160">
                  <c:v>37652</c:v>
                </c:pt>
                <c:pt idx="161">
                  <c:v>37659</c:v>
                </c:pt>
                <c:pt idx="162">
                  <c:v>37666</c:v>
                </c:pt>
                <c:pt idx="163">
                  <c:v>37673</c:v>
                </c:pt>
                <c:pt idx="164">
                  <c:v>37680</c:v>
                </c:pt>
                <c:pt idx="165">
                  <c:v>37687</c:v>
                </c:pt>
                <c:pt idx="166">
                  <c:v>37694</c:v>
                </c:pt>
                <c:pt idx="167">
                  <c:v>37701</c:v>
                </c:pt>
                <c:pt idx="168">
                  <c:v>37708</c:v>
                </c:pt>
                <c:pt idx="169">
                  <c:v>37715</c:v>
                </c:pt>
                <c:pt idx="170">
                  <c:v>37722</c:v>
                </c:pt>
                <c:pt idx="171">
                  <c:v>37729</c:v>
                </c:pt>
                <c:pt idx="172">
                  <c:v>37736</c:v>
                </c:pt>
                <c:pt idx="173">
                  <c:v>37743</c:v>
                </c:pt>
                <c:pt idx="174">
                  <c:v>37750</c:v>
                </c:pt>
                <c:pt idx="175">
                  <c:v>37757</c:v>
                </c:pt>
                <c:pt idx="176">
                  <c:v>37764</c:v>
                </c:pt>
                <c:pt idx="177">
                  <c:v>37771</c:v>
                </c:pt>
                <c:pt idx="178">
                  <c:v>37778</c:v>
                </c:pt>
                <c:pt idx="179">
                  <c:v>37785</c:v>
                </c:pt>
                <c:pt idx="180">
                  <c:v>37792</c:v>
                </c:pt>
                <c:pt idx="181">
                  <c:v>37799</c:v>
                </c:pt>
                <c:pt idx="182">
                  <c:v>37806</c:v>
                </c:pt>
                <c:pt idx="183">
                  <c:v>37813</c:v>
                </c:pt>
                <c:pt idx="184">
                  <c:v>37820</c:v>
                </c:pt>
                <c:pt idx="185">
                  <c:v>37827</c:v>
                </c:pt>
                <c:pt idx="186">
                  <c:v>37834</c:v>
                </c:pt>
                <c:pt idx="187">
                  <c:v>37841</c:v>
                </c:pt>
                <c:pt idx="188">
                  <c:v>37848</c:v>
                </c:pt>
                <c:pt idx="189">
                  <c:v>37855</c:v>
                </c:pt>
                <c:pt idx="190">
                  <c:v>37862</c:v>
                </c:pt>
                <c:pt idx="191">
                  <c:v>37869</c:v>
                </c:pt>
                <c:pt idx="192">
                  <c:v>37876</c:v>
                </c:pt>
                <c:pt idx="193">
                  <c:v>37883</c:v>
                </c:pt>
                <c:pt idx="194">
                  <c:v>37890</c:v>
                </c:pt>
                <c:pt idx="195">
                  <c:v>37897</c:v>
                </c:pt>
                <c:pt idx="196">
                  <c:v>37904</c:v>
                </c:pt>
                <c:pt idx="197">
                  <c:v>37911</c:v>
                </c:pt>
                <c:pt idx="198">
                  <c:v>37918</c:v>
                </c:pt>
                <c:pt idx="199">
                  <c:v>37925</c:v>
                </c:pt>
                <c:pt idx="200">
                  <c:v>37932</c:v>
                </c:pt>
                <c:pt idx="201">
                  <c:v>37939</c:v>
                </c:pt>
                <c:pt idx="202">
                  <c:v>37946</c:v>
                </c:pt>
                <c:pt idx="203">
                  <c:v>37953</c:v>
                </c:pt>
                <c:pt idx="204">
                  <c:v>37960</c:v>
                </c:pt>
                <c:pt idx="205">
                  <c:v>37967</c:v>
                </c:pt>
                <c:pt idx="206">
                  <c:v>37974</c:v>
                </c:pt>
                <c:pt idx="207">
                  <c:v>37981</c:v>
                </c:pt>
                <c:pt idx="208">
                  <c:v>37988</c:v>
                </c:pt>
                <c:pt idx="209">
                  <c:v>37995</c:v>
                </c:pt>
                <c:pt idx="210">
                  <c:v>38002</c:v>
                </c:pt>
                <c:pt idx="211">
                  <c:v>38009</c:v>
                </c:pt>
                <c:pt idx="212">
                  <c:v>38016</c:v>
                </c:pt>
                <c:pt idx="213">
                  <c:v>38023</c:v>
                </c:pt>
                <c:pt idx="214">
                  <c:v>38030</c:v>
                </c:pt>
                <c:pt idx="215">
                  <c:v>38037</c:v>
                </c:pt>
                <c:pt idx="216">
                  <c:v>38044</c:v>
                </c:pt>
                <c:pt idx="217">
                  <c:v>38051</c:v>
                </c:pt>
                <c:pt idx="218">
                  <c:v>38058</c:v>
                </c:pt>
                <c:pt idx="219">
                  <c:v>38065</c:v>
                </c:pt>
                <c:pt idx="220">
                  <c:v>38072</c:v>
                </c:pt>
                <c:pt idx="221">
                  <c:v>38079</c:v>
                </c:pt>
                <c:pt idx="222">
                  <c:v>38086</c:v>
                </c:pt>
                <c:pt idx="223">
                  <c:v>38093</c:v>
                </c:pt>
                <c:pt idx="224">
                  <c:v>38100</c:v>
                </c:pt>
                <c:pt idx="225">
                  <c:v>38107</c:v>
                </c:pt>
                <c:pt idx="226">
                  <c:v>38114</c:v>
                </c:pt>
                <c:pt idx="227">
                  <c:v>38121</c:v>
                </c:pt>
                <c:pt idx="228">
                  <c:v>38128</c:v>
                </c:pt>
                <c:pt idx="229">
                  <c:v>38135</c:v>
                </c:pt>
                <c:pt idx="230">
                  <c:v>38142</c:v>
                </c:pt>
                <c:pt idx="231">
                  <c:v>38149</c:v>
                </c:pt>
                <c:pt idx="232">
                  <c:v>38156</c:v>
                </c:pt>
                <c:pt idx="233">
                  <c:v>38163</c:v>
                </c:pt>
                <c:pt idx="234">
                  <c:v>38170</c:v>
                </c:pt>
                <c:pt idx="235">
                  <c:v>38177</c:v>
                </c:pt>
                <c:pt idx="236">
                  <c:v>38184</c:v>
                </c:pt>
                <c:pt idx="237">
                  <c:v>38191</c:v>
                </c:pt>
                <c:pt idx="238">
                  <c:v>38198</c:v>
                </c:pt>
                <c:pt idx="239">
                  <c:v>38205</c:v>
                </c:pt>
                <c:pt idx="240">
                  <c:v>38212</c:v>
                </c:pt>
                <c:pt idx="241">
                  <c:v>38219</c:v>
                </c:pt>
                <c:pt idx="242">
                  <c:v>38226</c:v>
                </c:pt>
                <c:pt idx="243">
                  <c:v>38233</c:v>
                </c:pt>
                <c:pt idx="244">
                  <c:v>38240</c:v>
                </c:pt>
                <c:pt idx="245">
                  <c:v>38247</c:v>
                </c:pt>
                <c:pt idx="246">
                  <c:v>38254</c:v>
                </c:pt>
                <c:pt idx="247">
                  <c:v>38261</c:v>
                </c:pt>
                <c:pt idx="248">
                  <c:v>38268</c:v>
                </c:pt>
                <c:pt idx="249">
                  <c:v>38275</c:v>
                </c:pt>
                <c:pt idx="250">
                  <c:v>38282</c:v>
                </c:pt>
                <c:pt idx="251">
                  <c:v>38289</c:v>
                </c:pt>
                <c:pt idx="252">
                  <c:v>38296</c:v>
                </c:pt>
                <c:pt idx="253">
                  <c:v>38303</c:v>
                </c:pt>
                <c:pt idx="254">
                  <c:v>38310</c:v>
                </c:pt>
                <c:pt idx="255">
                  <c:v>38317</c:v>
                </c:pt>
                <c:pt idx="256">
                  <c:v>38324</c:v>
                </c:pt>
                <c:pt idx="257">
                  <c:v>38331</c:v>
                </c:pt>
                <c:pt idx="258">
                  <c:v>38338</c:v>
                </c:pt>
                <c:pt idx="259">
                  <c:v>38345</c:v>
                </c:pt>
                <c:pt idx="260">
                  <c:v>38352</c:v>
                </c:pt>
                <c:pt idx="261">
                  <c:v>38359</c:v>
                </c:pt>
                <c:pt idx="262">
                  <c:v>38366</c:v>
                </c:pt>
                <c:pt idx="263">
                  <c:v>38373</c:v>
                </c:pt>
                <c:pt idx="264">
                  <c:v>38380</c:v>
                </c:pt>
                <c:pt idx="265">
                  <c:v>38387</c:v>
                </c:pt>
                <c:pt idx="266">
                  <c:v>38394</c:v>
                </c:pt>
                <c:pt idx="267">
                  <c:v>38401</c:v>
                </c:pt>
                <c:pt idx="268">
                  <c:v>38408</c:v>
                </c:pt>
                <c:pt idx="269">
                  <c:v>38415</c:v>
                </c:pt>
                <c:pt idx="270">
                  <c:v>38422</c:v>
                </c:pt>
                <c:pt idx="271">
                  <c:v>38429</c:v>
                </c:pt>
                <c:pt idx="272">
                  <c:v>38436</c:v>
                </c:pt>
                <c:pt idx="273">
                  <c:v>38443</c:v>
                </c:pt>
                <c:pt idx="274">
                  <c:v>38450</c:v>
                </c:pt>
                <c:pt idx="275">
                  <c:v>38457</c:v>
                </c:pt>
                <c:pt idx="276">
                  <c:v>38464</c:v>
                </c:pt>
                <c:pt idx="277">
                  <c:v>38471</c:v>
                </c:pt>
                <c:pt idx="278">
                  <c:v>38478</c:v>
                </c:pt>
                <c:pt idx="279">
                  <c:v>38485</c:v>
                </c:pt>
                <c:pt idx="280">
                  <c:v>38492</c:v>
                </c:pt>
                <c:pt idx="281">
                  <c:v>38499</c:v>
                </c:pt>
                <c:pt idx="282">
                  <c:v>38506</c:v>
                </c:pt>
                <c:pt idx="283">
                  <c:v>38513</c:v>
                </c:pt>
                <c:pt idx="284">
                  <c:v>38520</c:v>
                </c:pt>
                <c:pt idx="285">
                  <c:v>38527</c:v>
                </c:pt>
                <c:pt idx="286">
                  <c:v>38534</c:v>
                </c:pt>
                <c:pt idx="287">
                  <c:v>38541</c:v>
                </c:pt>
                <c:pt idx="288">
                  <c:v>38548</c:v>
                </c:pt>
                <c:pt idx="289">
                  <c:v>38555</c:v>
                </c:pt>
                <c:pt idx="290">
                  <c:v>38562</c:v>
                </c:pt>
                <c:pt idx="291">
                  <c:v>38569</c:v>
                </c:pt>
                <c:pt idx="292">
                  <c:v>38576</c:v>
                </c:pt>
                <c:pt idx="293">
                  <c:v>38583</c:v>
                </c:pt>
                <c:pt idx="294">
                  <c:v>38590</c:v>
                </c:pt>
                <c:pt idx="295">
                  <c:v>38597</c:v>
                </c:pt>
                <c:pt idx="296">
                  <c:v>38604</c:v>
                </c:pt>
                <c:pt idx="297">
                  <c:v>38611</c:v>
                </c:pt>
                <c:pt idx="298">
                  <c:v>38618</c:v>
                </c:pt>
                <c:pt idx="299">
                  <c:v>38625</c:v>
                </c:pt>
                <c:pt idx="300">
                  <c:v>38632</c:v>
                </c:pt>
                <c:pt idx="301">
                  <c:v>38639</c:v>
                </c:pt>
                <c:pt idx="302">
                  <c:v>38646</c:v>
                </c:pt>
                <c:pt idx="303">
                  <c:v>38653</c:v>
                </c:pt>
                <c:pt idx="304">
                  <c:v>38660</c:v>
                </c:pt>
                <c:pt idx="305">
                  <c:v>38667</c:v>
                </c:pt>
                <c:pt idx="306">
                  <c:v>38674</c:v>
                </c:pt>
                <c:pt idx="307">
                  <c:v>38681</c:v>
                </c:pt>
                <c:pt idx="308">
                  <c:v>38688</c:v>
                </c:pt>
                <c:pt idx="309">
                  <c:v>38695</c:v>
                </c:pt>
                <c:pt idx="310">
                  <c:v>38702</c:v>
                </c:pt>
                <c:pt idx="311">
                  <c:v>38709</c:v>
                </c:pt>
                <c:pt idx="312">
                  <c:v>38716</c:v>
                </c:pt>
                <c:pt idx="313">
                  <c:v>38723</c:v>
                </c:pt>
                <c:pt idx="314">
                  <c:v>38730</c:v>
                </c:pt>
                <c:pt idx="315">
                  <c:v>38737</c:v>
                </c:pt>
                <c:pt idx="316">
                  <c:v>38744</c:v>
                </c:pt>
                <c:pt idx="317">
                  <c:v>38751</c:v>
                </c:pt>
                <c:pt idx="318">
                  <c:v>38758</c:v>
                </c:pt>
                <c:pt idx="319">
                  <c:v>38765</c:v>
                </c:pt>
                <c:pt idx="320">
                  <c:v>38772</c:v>
                </c:pt>
                <c:pt idx="321">
                  <c:v>38779</c:v>
                </c:pt>
                <c:pt idx="322">
                  <c:v>38786</c:v>
                </c:pt>
                <c:pt idx="323">
                  <c:v>38793</c:v>
                </c:pt>
                <c:pt idx="324">
                  <c:v>38800</c:v>
                </c:pt>
                <c:pt idx="325">
                  <c:v>38807</c:v>
                </c:pt>
                <c:pt idx="326">
                  <c:v>38814</c:v>
                </c:pt>
                <c:pt idx="327">
                  <c:v>38821</c:v>
                </c:pt>
                <c:pt idx="328">
                  <c:v>38828</c:v>
                </c:pt>
                <c:pt idx="329">
                  <c:v>38835</c:v>
                </c:pt>
                <c:pt idx="330">
                  <c:v>38842</c:v>
                </c:pt>
                <c:pt idx="331">
                  <c:v>38849</c:v>
                </c:pt>
                <c:pt idx="332">
                  <c:v>38856</c:v>
                </c:pt>
                <c:pt idx="333">
                  <c:v>38863</c:v>
                </c:pt>
                <c:pt idx="334">
                  <c:v>38870</c:v>
                </c:pt>
                <c:pt idx="335">
                  <c:v>38877</c:v>
                </c:pt>
                <c:pt idx="336">
                  <c:v>38884</c:v>
                </c:pt>
                <c:pt idx="337">
                  <c:v>38891</c:v>
                </c:pt>
                <c:pt idx="338">
                  <c:v>38898</c:v>
                </c:pt>
                <c:pt idx="339">
                  <c:v>38905</c:v>
                </c:pt>
                <c:pt idx="340">
                  <c:v>38912</c:v>
                </c:pt>
                <c:pt idx="341">
                  <c:v>38919</c:v>
                </c:pt>
                <c:pt idx="342">
                  <c:v>38926</c:v>
                </c:pt>
                <c:pt idx="343">
                  <c:v>38933</c:v>
                </c:pt>
                <c:pt idx="344">
                  <c:v>38940</c:v>
                </c:pt>
                <c:pt idx="345">
                  <c:v>38947</c:v>
                </c:pt>
                <c:pt idx="346">
                  <c:v>38954</c:v>
                </c:pt>
                <c:pt idx="347">
                  <c:v>38961</c:v>
                </c:pt>
                <c:pt idx="348">
                  <c:v>38968</c:v>
                </c:pt>
                <c:pt idx="349">
                  <c:v>38975</c:v>
                </c:pt>
                <c:pt idx="350">
                  <c:v>38982</c:v>
                </c:pt>
                <c:pt idx="351">
                  <c:v>38989</c:v>
                </c:pt>
                <c:pt idx="352">
                  <c:v>38996</c:v>
                </c:pt>
                <c:pt idx="353">
                  <c:v>39003</c:v>
                </c:pt>
                <c:pt idx="354">
                  <c:v>39010</c:v>
                </c:pt>
                <c:pt idx="355">
                  <c:v>39017</c:v>
                </c:pt>
                <c:pt idx="356">
                  <c:v>39024</c:v>
                </c:pt>
                <c:pt idx="357">
                  <c:v>39031</c:v>
                </c:pt>
                <c:pt idx="358">
                  <c:v>39038</c:v>
                </c:pt>
                <c:pt idx="359">
                  <c:v>39045</c:v>
                </c:pt>
                <c:pt idx="360">
                  <c:v>39052</c:v>
                </c:pt>
                <c:pt idx="361">
                  <c:v>39059</c:v>
                </c:pt>
                <c:pt idx="362">
                  <c:v>39066</c:v>
                </c:pt>
                <c:pt idx="363">
                  <c:v>39073</c:v>
                </c:pt>
                <c:pt idx="364">
                  <c:v>39080</c:v>
                </c:pt>
                <c:pt idx="365">
                  <c:v>39087</c:v>
                </c:pt>
                <c:pt idx="366">
                  <c:v>39094</c:v>
                </c:pt>
                <c:pt idx="367">
                  <c:v>39101</c:v>
                </c:pt>
                <c:pt idx="368">
                  <c:v>39108</c:v>
                </c:pt>
                <c:pt idx="369">
                  <c:v>39115</c:v>
                </c:pt>
                <c:pt idx="370">
                  <c:v>39122</c:v>
                </c:pt>
                <c:pt idx="371">
                  <c:v>39129</c:v>
                </c:pt>
                <c:pt idx="372">
                  <c:v>39136</c:v>
                </c:pt>
                <c:pt idx="373">
                  <c:v>39143</c:v>
                </c:pt>
                <c:pt idx="374">
                  <c:v>39150</c:v>
                </c:pt>
                <c:pt idx="375">
                  <c:v>39157</c:v>
                </c:pt>
                <c:pt idx="376">
                  <c:v>39164</c:v>
                </c:pt>
                <c:pt idx="377">
                  <c:v>39171</c:v>
                </c:pt>
                <c:pt idx="378">
                  <c:v>39178</c:v>
                </c:pt>
                <c:pt idx="379">
                  <c:v>39185</c:v>
                </c:pt>
                <c:pt idx="380">
                  <c:v>39192</c:v>
                </c:pt>
                <c:pt idx="381">
                  <c:v>39199</c:v>
                </c:pt>
                <c:pt idx="382">
                  <c:v>39206</c:v>
                </c:pt>
                <c:pt idx="383">
                  <c:v>39213</c:v>
                </c:pt>
                <c:pt idx="384">
                  <c:v>39220</c:v>
                </c:pt>
                <c:pt idx="385">
                  <c:v>39227</c:v>
                </c:pt>
                <c:pt idx="386">
                  <c:v>39234</c:v>
                </c:pt>
                <c:pt idx="387">
                  <c:v>39241</c:v>
                </c:pt>
                <c:pt idx="388">
                  <c:v>39248</c:v>
                </c:pt>
                <c:pt idx="389">
                  <c:v>39255</c:v>
                </c:pt>
                <c:pt idx="390">
                  <c:v>39262</c:v>
                </c:pt>
                <c:pt idx="391">
                  <c:v>39269</c:v>
                </c:pt>
                <c:pt idx="392">
                  <c:v>39276</c:v>
                </c:pt>
                <c:pt idx="393">
                  <c:v>39283</c:v>
                </c:pt>
                <c:pt idx="394">
                  <c:v>39290</c:v>
                </c:pt>
                <c:pt idx="395">
                  <c:v>39297</c:v>
                </c:pt>
                <c:pt idx="396">
                  <c:v>39304</c:v>
                </c:pt>
                <c:pt idx="397">
                  <c:v>39311</c:v>
                </c:pt>
                <c:pt idx="398">
                  <c:v>39318</c:v>
                </c:pt>
                <c:pt idx="399">
                  <c:v>39325</c:v>
                </c:pt>
                <c:pt idx="400">
                  <c:v>39332</c:v>
                </c:pt>
                <c:pt idx="401">
                  <c:v>39339</c:v>
                </c:pt>
                <c:pt idx="402">
                  <c:v>39346</c:v>
                </c:pt>
                <c:pt idx="403">
                  <c:v>39353</c:v>
                </c:pt>
                <c:pt idx="404">
                  <c:v>39360</c:v>
                </c:pt>
                <c:pt idx="405">
                  <c:v>39367</c:v>
                </c:pt>
                <c:pt idx="406">
                  <c:v>39374</c:v>
                </c:pt>
                <c:pt idx="407">
                  <c:v>39381</c:v>
                </c:pt>
                <c:pt idx="408">
                  <c:v>39388</c:v>
                </c:pt>
                <c:pt idx="409">
                  <c:v>39395</c:v>
                </c:pt>
                <c:pt idx="410">
                  <c:v>39402</c:v>
                </c:pt>
                <c:pt idx="411">
                  <c:v>39409</c:v>
                </c:pt>
                <c:pt idx="412">
                  <c:v>39416</c:v>
                </c:pt>
                <c:pt idx="413">
                  <c:v>39423</c:v>
                </c:pt>
                <c:pt idx="414">
                  <c:v>39430</c:v>
                </c:pt>
                <c:pt idx="415">
                  <c:v>39437</c:v>
                </c:pt>
                <c:pt idx="416">
                  <c:v>39444</c:v>
                </c:pt>
                <c:pt idx="417">
                  <c:v>39451</c:v>
                </c:pt>
                <c:pt idx="418">
                  <c:v>39458</c:v>
                </c:pt>
                <c:pt idx="419">
                  <c:v>39465</c:v>
                </c:pt>
                <c:pt idx="420">
                  <c:v>39472</c:v>
                </c:pt>
                <c:pt idx="421">
                  <c:v>39479</c:v>
                </c:pt>
                <c:pt idx="422">
                  <c:v>39486</c:v>
                </c:pt>
                <c:pt idx="423">
                  <c:v>39493</c:v>
                </c:pt>
                <c:pt idx="424">
                  <c:v>39500</c:v>
                </c:pt>
                <c:pt idx="425">
                  <c:v>39507</c:v>
                </c:pt>
                <c:pt idx="426">
                  <c:v>39514</c:v>
                </c:pt>
                <c:pt idx="427">
                  <c:v>39521</c:v>
                </c:pt>
                <c:pt idx="428">
                  <c:v>39528</c:v>
                </c:pt>
                <c:pt idx="429">
                  <c:v>39535</c:v>
                </c:pt>
                <c:pt idx="430">
                  <c:v>39542</c:v>
                </c:pt>
                <c:pt idx="431">
                  <c:v>39549</c:v>
                </c:pt>
                <c:pt idx="432">
                  <c:v>39556</c:v>
                </c:pt>
                <c:pt idx="433">
                  <c:v>39563</c:v>
                </c:pt>
                <c:pt idx="434">
                  <c:v>39570</c:v>
                </c:pt>
                <c:pt idx="435">
                  <c:v>39577</c:v>
                </c:pt>
                <c:pt idx="436">
                  <c:v>39584</c:v>
                </c:pt>
                <c:pt idx="437">
                  <c:v>39591</c:v>
                </c:pt>
                <c:pt idx="438">
                  <c:v>39598</c:v>
                </c:pt>
                <c:pt idx="439">
                  <c:v>39605</c:v>
                </c:pt>
                <c:pt idx="440">
                  <c:v>39612</c:v>
                </c:pt>
                <c:pt idx="441">
                  <c:v>39619</c:v>
                </c:pt>
                <c:pt idx="442">
                  <c:v>39626</c:v>
                </c:pt>
                <c:pt idx="443">
                  <c:v>39633</c:v>
                </c:pt>
                <c:pt idx="444">
                  <c:v>39640</c:v>
                </c:pt>
                <c:pt idx="445">
                  <c:v>39647</c:v>
                </c:pt>
                <c:pt idx="446">
                  <c:v>39654</c:v>
                </c:pt>
                <c:pt idx="447">
                  <c:v>39661</c:v>
                </c:pt>
                <c:pt idx="448">
                  <c:v>39668</c:v>
                </c:pt>
                <c:pt idx="449">
                  <c:v>39675</c:v>
                </c:pt>
                <c:pt idx="450">
                  <c:v>39682</c:v>
                </c:pt>
                <c:pt idx="451">
                  <c:v>39689</c:v>
                </c:pt>
                <c:pt idx="452">
                  <c:v>39696</c:v>
                </c:pt>
                <c:pt idx="453">
                  <c:v>39703</c:v>
                </c:pt>
                <c:pt idx="454">
                  <c:v>39710</c:v>
                </c:pt>
                <c:pt idx="455">
                  <c:v>39717</c:v>
                </c:pt>
                <c:pt idx="456">
                  <c:v>39724</c:v>
                </c:pt>
                <c:pt idx="457">
                  <c:v>39731</c:v>
                </c:pt>
                <c:pt idx="458">
                  <c:v>39738</c:v>
                </c:pt>
                <c:pt idx="459">
                  <c:v>39745</c:v>
                </c:pt>
                <c:pt idx="460">
                  <c:v>39752</c:v>
                </c:pt>
                <c:pt idx="461">
                  <c:v>39759</c:v>
                </c:pt>
                <c:pt idx="462">
                  <c:v>39766</c:v>
                </c:pt>
                <c:pt idx="463">
                  <c:v>39773</c:v>
                </c:pt>
                <c:pt idx="464">
                  <c:v>39780</c:v>
                </c:pt>
                <c:pt idx="465">
                  <c:v>39787</c:v>
                </c:pt>
                <c:pt idx="466">
                  <c:v>39794</c:v>
                </c:pt>
                <c:pt idx="467">
                  <c:v>39801</c:v>
                </c:pt>
                <c:pt idx="468">
                  <c:v>39808</c:v>
                </c:pt>
                <c:pt idx="469">
                  <c:v>39815</c:v>
                </c:pt>
                <c:pt idx="470">
                  <c:v>39822</c:v>
                </c:pt>
                <c:pt idx="471">
                  <c:v>39829</c:v>
                </c:pt>
                <c:pt idx="472">
                  <c:v>39836</c:v>
                </c:pt>
                <c:pt idx="473">
                  <c:v>39843</c:v>
                </c:pt>
                <c:pt idx="474">
                  <c:v>39850</c:v>
                </c:pt>
                <c:pt idx="475">
                  <c:v>39857</c:v>
                </c:pt>
                <c:pt idx="476">
                  <c:v>39864</c:v>
                </c:pt>
                <c:pt idx="477">
                  <c:v>39871</c:v>
                </c:pt>
                <c:pt idx="478">
                  <c:v>39878</c:v>
                </c:pt>
                <c:pt idx="479">
                  <c:v>39885</c:v>
                </c:pt>
                <c:pt idx="480">
                  <c:v>39892</c:v>
                </c:pt>
                <c:pt idx="481">
                  <c:v>39899</c:v>
                </c:pt>
                <c:pt idx="482">
                  <c:v>39906</c:v>
                </c:pt>
                <c:pt idx="483">
                  <c:v>39913</c:v>
                </c:pt>
                <c:pt idx="484">
                  <c:v>39920</c:v>
                </c:pt>
                <c:pt idx="485">
                  <c:v>39927</c:v>
                </c:pt>
                <c:pt idx="486">
                  <c:v>39934</c:v>
                </c:pt>
                <c:pt idx="487">
                  <c:v>39941</c:v>
                </c:pt>
                <c:pt idx="488">
                  <c:v>39948</c:v>
                </c:pt>
                <c:pt idx="489">
                  <c:v>39955</c:v>
                </c:pt>
                <c:pt idx="490">
                  <c:v>39962</c:v>
                </c:pt>
                <c:pt idx="491">
                  <c:v>39969</c:v>
                </c:pt>
                <c:pt idx="492">
                  <c:v>39976</c:v>
                </c:pt>
                <c:pt idx="493">
                  <c:v>39983</c:v>
                </c:pt>
                <c:pt idx="494">
                  <c:v>39990</c:v>
                </c:pt>
                <c:pt idx="495">
                  <c:v>39997</c:v>
                </c:pt>
                <c:pt idx="496">
                  <c:v>40004</c:v>
                </c:pt>
                <c:pt idx="497">
                  <c:v>40011</c:v>
                </c:pt>
                <c:pt idx="498">
                  <c:v>40018</c:v>
                </c:pt>
                <c:pt idx="499">
                  <c:v>40025</c:v>
                </c:pt>
                <c:pt idx="500">
                  <c:v>40032</c:v>
                </c:pt>
                <c:pt idx="501">
                  <c:v>40039</c:v>
                </c:pt>
                <c:pt idx="502">
                  <c:v>40046</c:v>
                </c:pt>
                <c:pt idx="503">
                  <c:v>40053</c:v>
                </c:pt>
                <c:pt idx="504">
                  <c:v>40060</c:v>
                </c:pt>
                <c:pt idx="505">
                  <c:v>40067</c:v>
                </c:pt>
                <c:pt idx="506">
                  <c:v>40074</c:v>
                </c:pt>
                <c:pt idx="507">
                  <c:v>40081</c:v>
                </c:pt>
                <c:pt idx="508">
                  <c:v>40088</c:v>
                </c:pt>
                <c:pt idx="509">
                  <c:v>40095</c:v>
                </c:pt>
                <c:pt idx="510">
                  <c:v>40102</c:v>
                </c:pt>
                <c:pt idx="511">
                  <c:v>40109</c:v>
                </c:pt>
                <c:pt idx="512">
                  <c:v>40116</c:v>
                </c:pt>
                <c:pt idx="513">
                  <c:v>40123</c:v>
                </c:pt>
                <c:pt idx="514">
                  <c:v>40130</c:v>
                </c:pt>
                <c:pt idx="515">
                  <c:v>40137</c:v>
                </c:pt>
                <c:pt idx="516">
                  <c:v>40144</c:v>
                </c:pt>
                <c:pt idx="517">
                  <c:v>40151</c:v>
                </c:pt>
                <c:pt idx="518">
                  <c:v>40158</c:v>
                </c:pt>
                <c:pt idx="519">
                  <c:v>40165</c:v>
                </c:pt>
                <c:pt idx="520">
                  <c:v>40172</c:v>
                </c:pt>
                <c:pt idx="521">
                  <c:v>40179</c:v>
                </c:pt>
                <c:pt idx="522">
                  <c:v>40186</c:v>
                </c:pt>
                <c:pt idx="523">
                  <c:v>40193</c:v>
                </c:pt>
                <c:pt idx="524">
                  <c:v>40200</c:v>
                </c:pt>
                <c:pt idx="525">
                  <c:v>40207</c:v>
                </c:pt>
                <c:pt idx="526">
                  <c:v>40214</c:v>
                </c:pt>
                <c:pt idx="527">
                  <c:v>40221</c:v>
                </c:pt>
                <c:pt idx="528">
                  <c:v>40228</c:v>
                </c:pt>
                <c:pt idx="529">
                  <c:v>40235</c:v>
                </c:pt>
                <c:pt idx="530">
                  <c:v>40242</c:v>
                </c:pt>
                <c:pt idx="531">
                  <c:v>40249</c:v>
                </c:pt>
                <c:pt idx="532">
                  <c:v>40256</c:v>
                </c:pt>
                <c:pt idx="533">
                  <c:v>40263</c:v>
                </c:pt>
                <c:pt idx="534">
                  <c:v>40270</c:v>
                </c:pt>
                <c:pt idx="535">
                  <c:v>40277</c:v>
                </c:pt>
                <c:pt idx="536">
                  <c:v>40284</c:v>
                </c:pt>
                <c:pt idx="537">
                  <c:v>40291</c:v>
                </c:pt>
                <c:pt idx="538">
                  <c:v>40298</c:v>
                </c:pt>
                <c:pt idx="539">
                  <c:v>40305</c:v>
                </c:pt>
                <c:pt idx="540">
                  <c:v>40312</c:v>
                </c:pt>
                <c:pt idx="541">
                  <c:v>40319</c:v>
                </c:pt>
                <c:pt idx="542">
                  <c:v>40326</c:v>
                </c:pt>
                <c:pt idx="543">
                  <c:v>40333</c:v>
                </c:pt>
                <c:pt idx="544">
                  <c:v>40340</c:v>
                </c:pt>
                <c:pt idx="545">
                  <c:v>40347</c:v>
                </c:pt>
                <c:pt idx="546">
                  <c:v>40354</c:v>
                </c:pt>
                <c:pt idx="547">
                  <c:v>40361</c:v>
                </c:pt>
                <c:pt idx="548">
                  <c:v>40368</c:v>
                </c:pt>
                <c:pt idx="549">
                  <c:v>40375</c:v>
                </c:pt>
                <c:pt idx="550">
                  <c:v>40382</c:v>
                </c:pt>
                <c:pt idx="551">
                  <c:v>40389</c:v>
                </c:pt>
                <c:pt idx="552">
                  <c:v>40396</c:v>
                </c:pt>
                <c:pt idx="553">
                  <c:v>40403</c:v>
                </c:pt>
                <c:pt idx="554">
                  <c:v>40410</c:v>
                </c:pt>
                <c:pt idx="555">
                  <c:v>40417</c:v>
                </c:pt>
                <c:pt idx="556">
                  <c:v>40424</c:v>
                </c:pt>
                <c:pt idx="557">
                  <c:v>40431</c:v>
                </c:pt>
                <c:pt idx="558">
                  <c:v>40438</c:v>
                </c:pt>
                <c:pt idx="559">
                  <c:v>40445</c:v>
                </c:pt>
                <c:pt idx="560">
                  <c:v>40452</c:v>
                </c:pt>
                <c:pt idx="561">
                  <c:v>40459</c:v>
                </c:pt>
                <c:pt idx="562">
                  <c:v>40466</c:v>
                </c:pt>
                <c:pt idx="563">
                  <c:v>40473</c:v>
                </c:pt>
                <c:pt idx="564">
                  <c:v>40480</c:v>
                </c:pt>
                <c:pt idx="565">
                  <c:v>40487</c:v>
                </c:pt>
                <c:pt idx="566">
                  <c:v>40494</c:v>
                </c:pt>
                <c:pt idx="567">
                  <c:v>40501</c:v>
                </c:pt>
                <c:pt idx="568">
                  <c:v>40508</c:v>
                </c:pt>
                <c:pt idx="569">
                  <c:v>40515</c:v>
                </c:pt>
                <c:pt idx="570">
                  <c:v>40522</c:v>
                </c:pt>
                <c:pt idx="571">
                  <c:v>40529</c:v>
                </c:pt>
                <c:pt idx="572">
                  <c:v>40536</c:v>
                </c:pt>
                <c:pt idx="573">
                  <c:v>40543</c:v>
                </c:pt>
                <c:pt idx="574">
                  <c:v>40550</c:v>
                </c:pt>
                <c:pt idx="575">
                  <c:v>40557</c:v>
                </c:pt>
                <c:pt idx="576">
                  <c:v>40564</c:v>
                </c:pt>
                <c:pt idx="577">
                  <c:v>40571</c:v>
                </c:pt>
                <c:pt idx="578">
                  <c:v>40578</c:v>
                </c:pt>
                <c:pt idx="579">
                  <c:v>40585</c:v>
                </c:pt>
                <c:pt idx="580">
                  <c:v>40592</c:v>
                </c:pt>
                <c:pt idx="581">
                  <c:v>40599</c:v>
                </c:pt>
                <c:pt idx="582">
                  <c:v>40606</c:v>
                </c:pt>
                <c:pt idx="583">
                  <c:v>40613</c:v>
                </c:pt>
                <c:pt idx="584">
                  <c:v>40620</c:v>
                </c:pt>
                <c:pt idx="585">
                  <c:v>40627</c:v>
                </c:pt>
                <c:pt idx="586">
                  <c:v>40634</c:v>
                </c:pt>
                <c:pt idx="587">
                  <c:v>40641</c:v>
                </c:pt>
                <c:pt idx="588">
                  <c:v>40648</c:v>
                </c:pt>
                <c:pt idx="589">
                  <c:v>40655</c:v>
                </c:pt>
                <c:pt idx="590">
                  <c:v>40662</c:v>
                </c:pt>
                <c:pt idx="591">
                  <c:v>40669</c:v>
                </c:pt>
                <c:pt idx="592">
                  <c:v>40676</c:v>
                </c:pt>
                <c:pt idx="593">
                  <c:v>40683</c:v>
                </c:pt>
                <c:pt idx="594">
                  <c:v>40690</c:v>
                </c:pt>
                <c:pt idx="595">
                  <c:v>40697</c:v>
                </c:pt>
                <c:pt idx="596">
                  <c:v>40704</c:v>
                </c:pt>
                <c:pt idx="597">
                  <c:v>40711</c:v>
                </c:pt>
                <c:pt idx="598">
                  <c:v>40718</c:v>
                </c:pt>
                <c:pt idx="599">
                  <c:v>40725</c:v>
                </c:pt>
                <c:pt idx="600">
                  <c:v>40732</c:v>
                </c:pt>
                <c:pt idx="601">
                  <c:v>40739</c:v>
                </c:pt>
                <c:pt idx="602">
                  <c:v>40746</c:v>
                </c:pt>
                <c:pt idx="603">
                  <c:v>40753</c:v>
                </c:pt>
                <c:pt idx="604">
                  <c:v>40760</c:v>
                </c:pt>
                <c:pt idx="605">
                  <c:v>40767</c:v>
                </c:pt>
                <c:pt idx="606">
                  <c:v>40774</c:v>
                </c:pt>
                <c:pt idx="607">
                  <c:v>40781</c:v>
                </c:pt>
                <c:pt idx="608">
                  <c:v>40788</c:v>
                </c:pt>
                <c:pt idx="609">
                  <c:v>40795</c:v>
                </c:pt>
                <c:pt idx="610">
                  <c:v>40802</c:v>
                </c:pt>
                <c:pt idx="611">
                  <c:v>40809</c:v>
                </c:pt>
                <c:pt idx="612">
                  <c:v>40816</c:v>
                </c:pt>
                <c:pt idx="613">
                  <c:v>40823</c:v>
                </c:pt>
                <c:pt idx="614">
                  <c:v>40830</c:v>
                </c:pt>
                <c:pt idx="615">
                  <c:v>40837</c:v>
                </c:pt>
                <c:pt idx="616">
                  <c:v>40844</c:v>
                </c:pt>
                <c:pt idx="617">
                  <c:v>40851</c:v>
                </c:pt>
                <c:pt idx="618">
                  <c:v>40858</c:v>
                </c:pt>
                <c:pt idx="619">
                  <c:v>40865</c:v>
                </c:pt>
                <c:pt idx="620">
                  <c:v>40872</c:v>
                </c:pt>
                <c:pt idx="621">
                  <c:v>40879</c:v>
                </c:pt>
                <c:pt idx="622">
                  <c:v>40886</c:v>
                </c:pt>
                <c:pt idx="623">
                  <c:v>40893</c:v>
                </c:pt>
                <c:pt idx="624">
                  <c:v>40900</c:v>
                </c:pt>
                <c:pt idx="625">
                  <c:v>40907</c:v>
                </c:pt>
                <c:pt idx="626">
                  <c:v>40914</c:v>
                </c:pt>
                <c:pt idx="627">
                  <c:v>40921</c:v>
                </c:pt>
                <c:pt idx="628">
                  <c:v>40928</c:v>
                </c:pt>
                <c:pt idx="629">
                  <c:v>40935</c:v>
                </c:pt>
                <c:pt idx="630">
                  <c:v>40942</c:v>
                </c:pt>
                <c:pt idx="631">
                  <c:v>40949</c:v>
                </c:pt>
                <c:pt idx="632">
                  <c:v>40956</c:v>
                </c:pt>
                <c:pt idx="633">
                  <c:v>40963</c:v>
                </c:pt>
                <c:pt idx="634">
                  <c:v>40970</c:v>
                </c:pt>
                <c:pt idx="635">
                  <c:v>40977</c:v>
                </c:pt>
                <c:pt idx="636">
                  <c:v>40984</c:v>
                </c:pt>
                <c:pt idx="637">
                  <c:v>40991</c:v>
                </c:pt>
                <c:pt idx="638">
                  <c:v>40998</c:v>
                </c:pt>
                <c:pt idx="639">
                  <c:v>41005</c:v>
                </c:pt>
                <c:pt idx="640">
                  <c:v>41012</c:v>
                </c:pt>
                <c:pt idx="641">
                  <c:v>41019</c:v>
                </c:pt>
                <c:pt idx="642">
                  <c:v>41026</c:v>
                </c:pt>
                <c:pt idx="643">
                  <c:v>41033</c:v>
                </c:pt>
                <c:pt idx="644">
                  <c:v>41040</c:v>
                </c:pt>
                <c:pt idx="645">
                  <c:v>41047</c:v>
                </c:pt>
                <c:pt idx="646">
                  <c:v>41054</c:v>
                </c:pt>
                <c:pt idx="647">
                  <c:v>41061</c:v>
                </c:pt>
                <c:pt idx="648">
                  <c:v>41068</c:v>
                </c:pt>
                <c:pt idx="649">
                  <c:v>41075</c:v>
                </c:pt>
                <c:pt idx="650">
                  <c:v>41082</c:v>
                </c:pt>
                <c:pt idx="651">
                  <c:v>41089</c:v>
                </c:pt>
                <c:pt idx="652">
                  <c:v>41096</c:v>
                </c:pt>
                <c:pt idx="653">
                  <c:v>41103</c:v>
                </c:pt>
                <c:pt idx="654">
                  <c:v>41110</c:v>
                </c:pt>
                <c:pt idx="655">
                  <c:v>41117</c:v>
                </c:pt>
                <c:pt idx="656">
                  <c:v>41124</c:v>
                </c:pt>
                <c:pt idx="657">
                  <c:v>41131</c:v>
                </c:pt>
                <c:pt idx="658">
                  <c:v>41138</c:v>
                </c:pt>
                <c:pt idx="659">
                  <c:v>41145</c:v>
                </c:pt>
                <c:pt idx="660">
                  <c:v>41152</c:v>
                </c:pt>
                <c:pt idx="661">
                  <c:v>41159</c:v>
                </c:pt>
                <c:pt idx="662">
                  <c:v>41166</c:v>
                </c:pt>
                <c:pt idx="663">
                  <c:v>41173</c:v>
                </c:pt>
                <c:pt idx="664">
                  <c:v>41180</c:v>
                </c:pt>
                <c:pt idx="665">
                  <c:v>41187</c:v>
                </c:pt>
                <c:pt idx="666">
                  <c:v>41194</c:v>
                </c:pt>
                <c:pt idx="667">
                  <c:v>41201</c:v>
                </c:pt>
                <c:pt idx="668">
                  <c:v>41208</c:v>
                </c:pt>
                <c:pt idx="669">
                  <c:v>41215</c:v>
                </c:pt>
                <c:pt idx="670">
                  <c:v>41222</c:v>
                </c:pt>
                <c:pt idx="671">
                  <c:v>41229</c:v>
                </c:pt>
                <c:pt idx="672">
                  <c:v>41236</c:v>
                </c:pt>
                <c:pt idx="673">
                  <c:v>41243</c:v>
                </c:pt>
                <c:pt idx="674">
                  <c:v>41250</c:v>
                </c:pt>
                <c:pt idx="675">
                  <c:v>41257</c:v>
                </c:pt>
                <c:pt idx="676">
                  <c:v>41264</c:v>
                </c:pt>
                <c:pt idx="677">
                  <c:v>41271</c:v>
                </c:pt>
                <c:pt idx="678">
                  <c:v>41278</c:v>
                </c:pt>
                <c:pt idx="679">
                  <c:v>41285</c:v>
                </c:pt>
                <c:pt idx="680">
                  <c:v>41292</c:v>
                </c:pt>
                <c:pt idx="681">
                  <c:v>41299</c:v>
                </c:pt>
                <c:pt idx="682">
                  <c:v>41306</c:v>
                </c:pt>
                <c:pt idx="683">
                  <c:v>41313</c:v>
                </c:pt>
                <c:pt idx="684">
                  <c:v>41320</c:v>
                </c:pt>
                <c:pt idx="685">
                  <c:v>41327</c:v>
                </c:pt>
                <c:pt idx="686">
                  <c:v>41334</c:v>
                </c:pt>
                <c:pt idx="687">
                  <c:v>41341</c:v>
                </c:pt>
                <c:pt idx="688">
                  <c:v>41348</c:v>
                </c:pt>
                <c:pt idx="689">
                  <c:v>41355</c:v>
                </c:pt>
                <c:pt idx="690">
                  <c:v>41362</c:v>
                </c:pt>
                <c:pt idx="691">
                  <c:v>41369</c:v>
                </c:pt>
                <c:pt idx="692">
                  <c:v>41376</c:v>
                </c:pt>
                <c:pt idx="693">
                  <c:v>41383</c:v>
                </c:pt>
                <c:pt idx="694">
                  <c:v>41390</c:v>
                </c:pt>
                <c:pt idx="695">
                  <c:v>41397</c:v>
                </c:pt>
                <c:pt idx="696">
                  <c:v>41404</c:v>
                </c:pt>
                <c:pt idx="697">
                  <c:v>41411</c:v>
                </c:pt>
                <c:pt idx="698">
                  <c:v>41418</c:v>
                </c:pt>
                <c:pt idx="699">
                  <c:v>41425</c:v>
                </c:pt>
                <c:pt idx="700">
                  <c:v>41432</c:v>
                </c:pt>
                <c:pt idx="701">
                  <c:v>41439</c:v>
                </c:pt>
                <c:pt idx="702">
                  <c:v>41446</c:v>
                </c:pt>
                <c:pt idx="703">
                  <c:v>41453</c:v>
                </c:pt>
                <c:pt idx="704">
                  <c:v>41460</c:v>
                </c:pt>
                <c:pt idx="705">
                  <c:v>41467</c:v>
                </c:pt>
                <c:pt idx="706">
                  <c:v>41474</c:v>
                </c:pt>
                <c:pt idx="707">
                  <c:v>41481</c:v>
                </c:pt>
                <c:pt idx="708">
                  <c:v>41488</c:v>
                </c:pt>
                <c:pt idx="709">
                  <c:v>41495</c:v>
                </c:pt>
                <c:pt idx="710">
                  <c:v>41502</c:v>
                </c:pt>
                <c:pt idx="711">
                  <c:v>41509</c:v>
                </c:pt>
                <c:pt idx="712">
                  <c:v>41516</c:v>
                </c:pt>
                <c:pt idx="713">
                  <c:v>41523</c:v>
                </c:pt>
                <c:pt idx="714">
                  <c:v>41530</c:v>
                </c:pt>
                <c:pt idx="715">
                  <c:v>41537</c:v>
                </c:pt>
                <c:pt idx="716">
                  <c:v>41544</c:v>
                </c:pt>
                <c:pt idx="717">
                  <c:v>41551</c:v>
                </c:pt>
                <c:pt idx="718">
                  <c:v>41558</c:v>
                </c:pt>
                <c:pt idx="719">
                  <c:v>41565</c:v>
                </c:pt>
                <c:pt idx="720">
                  <c:v>41572</c:v>
                </c:pt>
                <c:pt idx="721">
                  <c:v>41579</c:v>
                </c:pt>
                <c:pt idx="722">
                  <c:v>41586</c:v>
                </c:pt>
                <c:pt idx="723">
                  <c:v>41593</c:v>
                </c:pt>
                <c:pt idx="724">
                  <c:v>41600</c:v>
                </c:pt>
                <c:pt idx="725">
                  <c:v>41607</c:v>
                </c:pt>
                <c:pt idx="726">
                  <c:v>41614</c:v>
                </c:pt>
                <c:pt idx="727">
                  <c:v>41621</c:v>
                </c:pt>
                <c:pt idx="728">
                  <c:v>41628</c:v>
                </c:pt>
                <c:pt idx="729">
                  <c:v>41635</c:v>
                </c:pt>
                <c:pt idx="730">
                  <c:v>41642</c:v>
                </c:pt>
                <c:pt idx="731">
                  <c:v>41649</c:v>
                </c:pt>
                <c:pt idx="732">
                  <c:v>41656</c:v>
                </c:pt>
                <c:pt idx="733">
                  <c:v>41663</c:v>
                </c:pt>
                <c:pt idx="734">
                  <c:v>41670</c:v>
                </c:pt>
                <c:pt idx="735">
                  <c:v>41677</c:v>
                </c:pt>
                <c:pt idx="736">
                  <c:v>41684</c:v>
                </c:pt>
                <c:pt idx="737">
                  <c:v>41691</c:v>
                </c:pt>
                <c:pt idx="738">
                  <c:v>41698</c:v>
                </c:pt>
                <c:pt idx="739">
                  <c:v>41705</c:v>
                </c:pt>
                <c:pt idx="740">
                  <c:v>41712</c:v>
                </c:pt>
                <c:pt idx="741">
                  <c:v>41719</c:v>
                </c:pt>
                <c:pt idx="742">
                  <c:v>41726</c:v>
                </c:pt>
                <c:pt idx="743">
                  <c:v>41733</c:v>
                </c:pt>
                <c:pt idx="744">
                  <c:v>41740</c:v>
                </c:pt>
                <c:pt idx="745">
                  <c:v>41747</c:v>
                </c:pt>
                <c:pt idx="746">
                  <c:v>41754</c:v>
                </c:pt>
                <c:pt idx="747">
                  <c:v>41761</c:v>
                </c:pt>
                <c:pt idx="748">
                  <c:v>41768</c:v>
                </c:pt>
                <c:pt idx="749">
                  <c:v>41775</c:v>
                </c:pt>
                <c:pt idx="750">
                  <c:v>41782</c:v>
                </c:pt>
                <c:pt idx="751">
                  <c:v>41789</c:v>
                </c:pt>
                <c:pt idx="752">
                  <c:v>41796</c:v>
                </c:pt>
                <c:pt idx="753">
                  <c:v>41803</c:v>
                </c:pt>
                <c:pt idx="754">
                  <c:v>41810</c:v>
                </c:pt>
                <c:pt idx="755">
                  <c:v>41817</c:v>
                </c:pt>
                <c:pt idx="756">
                  <c:v>41824</c:v>
                </c:pt>
                <c:pt idx="757">
                  <c:v>41831</c:v>
                </c:pt>
                <c:pt idx="758">
                  <c:v>41838</c:v>
                </c:pt>
                <c:pt idx="759">
                  <c:v>41845</c:v>
                </c:pt>
                <c:pt idx="760">
                  <c:v>41852</c:v>
                </c:pt>
                <c:pt idx="761">
                  <c:v>41859</c:v>
                </c:pt>
                <c:pt idx="762">
                  <c:v>41866</c:v>
                </c:pt>
                <c:pt idx="763">
                  <c:v>41873</c:v>
                </c:pt>
                <c:pt idx="764">
                  <c:v>41880</c:v>
                </c:pt>
                <c:pt idx="765">
                  <c:v>41887</c:v>
                </c:pt>
                <c:pt idx="766">
                  <c:v>41894</c:v>
                </c:pt>
                <c:pt idx="767">
                  <c:v>41901</c:v>
                </c:pt>
                <c:pt idx="768">
                  <c:v>41908</c:v>
                </c:pt>
                <c:pt idx="769">
                  <c:v>41915</c:v>
                </c:pt>
                <c:pt idx="770">
                  <c:v>41922</c:v>
                </c:pt>
                <c:pt idx="771">
                  <c:v>41929</c:v>
                </c:pt>
                <c:pt idx="772">
                  <c:v>41936</c:v>
                </c:pt>
                <c:pt idx="773">
                  <c:v>41943</c:v>
                </c:pt>
                <c:pt idx="774">
                  <c:v>41950</c:v>
                </c:pt>
                <c:pt idx="775">
                  <c:v>41957</c:v>
                </c:pt>
                <c:pt idx="776">
                  <c:v>41964</c:v>
                </c:pt>
                <c:pt idx="777">
                  <c:v>41971</c:v>
                </c:pt>
                <c:pt idx="778">
                  <c:v>41978</c:v>
                </c:pt>
                <c:pt idx="779">
                  <c:v>41985</c:v>
                </c:pt>
                <c:pt idx="780">
                  <c:v>41992</c:v>
                </c:pt>
                <c:pt idx="781">
                  <c:v>41999</c:v>
                </c:pt>
              </c:numCache>
            </c:numRef>
          </c:cat>
          <c:val>
            <c:numRef>
              <c:f>Jap1!$AY$7:$AY$788</c:f>
              <c:numCache>
                <c:formatCode>General</c:formatCode>
                <c:ptCount val="782"/>
                <c:pt idx="0">
                  <c:v>0.16571000000000002</c:v>
                </c:pt>
                <c:pt idx="1">
                  <c:v>0.16929000000000002</c:v>
                </c:pt>
                <c:pt idx="2">
                  <c:v>0.15714</c:v>
                </c:pt>
                <c:pt idx="3">
                  <c:v>0.13500000000000001</c:v>
                </c:pt>
                <c:pt idx="4">
                  <c:v>0.13500000000000001</c:v>
                </c:pt>
                <c:pt idx="5">
                  <c:v>0.13429000000000002</c:v>
                </c:pt>
                <c:pt idx="6">
                  <c:v>0.13286000000000001</c:v>
                </c:pt>
                <c:pt idx="7">
                  <c:v>0.13214000000000001</c:v>
                </c:pt>
                <c:pt idx="8">
                  <c:v>0.13357000000000002</c:v>
                </c:pt>
                <c:pt idx="9">
                  <c:v>0.13286000000000001</c:v>
                </c:pt>
                <c:pt idx="10">
                  <c:v>0.14357</c:v>
                </c:pt>
                <c:pt idx="11">
                  <c:v>0.16643000000000002</c:v>
                </c:pt>
                <c:pt idx="12">
                  <c:v>0.14071</c:v>
                </c:pt>
                <c:pt idx="13">
                  <c:v>0.13357000000000002</c:v>
                </c:pt>
                <c:pt idx="14">
                  <c:v>0.13714000000000001</c:v>
                </c:pt>
                <c:pt idx="15">
                  <c:v>0.12714</c:v>
                </c:pt>
                <c:pt idx="16">
                  <c:v>0.12714</c:v>
                </c:pt>
                <c:pt idx="17">
                  <c:v>0.12429000000000001</c:v>
                </c:pt>
                <c:pt idx="18">
                  <c:v>0.11714000000000001</c:v>
                </c:pt>
                <c:pt idx="19">
                  <c:v>0.11286000000000002</c:v>
                </c:pt>
                <c:pt idx="20">
                  <c:v>0.11000000000000001</c:v>
                </c:pt>
                <c:pt idx="21">
                  <c:v>0.10929000000000001</c:v>
                </c:pt>
                <c:pt idx="22">
                  <c:v>0.11429</c:v>
                </c:pt>
                <c:pt idx="23">
                  <c:v>0.11857000000000001</c:v>
                </c:pt>
                <c:pt idx="24">
                  <c:v>0.13786000000000001</c:v>
                </c:pt>
                <c:pt idx="25">
                  <c:v>0.23</c:v>
                </c:pt>
                <c:pt idx="26">
                  <c:v>0.25286000000000003</c:v>
                </c:pt>
                <c:pt idx="27">
                  <c:v>0.27786</c:v>
                </c:pt>
                <c:pt idx="28">
                  <c:v>0.22071000000000002</c:v>
                </c:pt>
                <c:pt idx="29">
                  <c:v>0.22714000000000001</c:v>
                </c:pt>
                <c:pt idx="30">
                  <c:v>0.21143000000000001</c:v>
                </c:pt>
                <c:pt idx="31">
                  <c:v>0.30643000000000004</c:v>
                </c:pt>
                <c:pt idx="32">
                  <c:v>0.38286000000000003</c:v>
                </c:pt>
                <c:pt idx="33">
                  <c:v>0.39571000000000001</c:v>
                </c:pt>
                <c:pt idx="34">
                  <c:v>0.41071000000000002</c:v>
                </c:pt>
                <c:pt idx="35">
                  <c:v>0.40429000000000004</c:v>
                </c:pt>
                <c:pt idx="36">
                  <c:v>0.38286000000000003</c:v>
                </c:pt>
                <c:pt idx="37">
                  <c:v>0.38571000000000005</c:v>
                </c:pt>
                <c:pt idx="38">
                  <c:v>0.54</c:v>
                </c:pt>
                <c:pt idx="39">
                  <c:v>0.54071000000000002</c:v>
                </c:pt>
                <c:pt idx="40">
                  <c:v>0.53286</c:v>
                </c:pt>
                <c:pt idx="41">
                  <c:v>0.53071000000000002</c:v>
                </c:pt>
                <c:pt idx="42">
                  <c:v>0.54357</c:v>
                </c:pt>
                <c:pt idx="43">
                  <c:v>0.55071000000000003</c:v>
                </c:pt>
                <c:pt idx="44">
                  <c:v>0.58286000000000004</c:v>
                </c:pt>
                <c:pt idx="45">
                  <c:v>0.58929000000000009</c:v>
                </c:pt>
                <c:pt idx="46">
                  <c:v>0.58929000000000009</c:v>
                </c:pt>
                <c:pt idx="47">
                  <c:v>0.59143000000000001</c:v>
                </c:pt>
                <c:pt idx="48">
                  <c:v>0.59714</c:v>
                </c:pt>
                <c:pt idx="49">
                  <c:v>0.63929000000000002</c:v>
                </c:pt>
                <c:pt idx="50">
                  <c:v>0.64714000000000005</c:v>
                </c:pt>
                <c:pt idx="51">
                  <c:v>0.58643000000000001</c:v>
                </c:pt>
                <c:pt idx="52">
                  <c:v>0.58857000000000004</c:v>
                </c:pt>
                <c:pt idx="53">
                  <c:v>0.55714000000000008</c:v>
                </c:pt>
                <c:pt idx="54">
                  <c:v>0.54714000000000007</c:v>
                </c:pt>
                <c:pt idx="55">
                  <c:v>0.52143000000000006</c:v>
                </c:pt>
                <c:pt idx="56">
                  <c:v>0.50570999999999999</c:v>
                </c:pt>
                <c:pt idx="57">
                  <c:v>0.48786000000000002</c:v>
                </c:pt>
                <c:pt idx="58">
                  <c:v>0.42071000000000003</c:v>
                </c:pt>
                <c:pt idx="59">
                  <c:v>0.39857000000000004</c:v>
                </c:pt>
                <c:pt idx="60">
                  <c:v>0.27500000000000002</c:v>
                </c:pt>
                <c:pt idx="61">
                  <c:v>0.255</c:v>
                </c:pt>
                <c:pt idx="62">
                  <c:v>0.22357000000000002</c:v>
                </c:pt>
                <c:pt idx="63">
                  <c:v>0.13857</c:v>
                </c:pt>
                <c:pt idx="64">
                  <c:v>0.11714000000000001</c:v>
                </c:pt>
                <c:pt idx="65">
                  <c:v>0.11462000000000001</c:v>
                </c:pt>
                <c:pt idx="66">
                  <c:v>0.10615000000000001</c:v>
                </c:pt>
                <c:pt idx="67">
                  <c:v>0.10308</c:v>
                </c:pt>
                <c:pt idx="68">
                  <c:v>9.462000000000001E-2</c:v>
                </c:pt>
                <c:pt idx="69">
                  <c:v>9.154000000000001E-2</c:v>
                </c:pt>
                <c:pt idx="70">
                  <c:v>8.3080000000000001E-2</c:v>
                </c:pt>
                <c:pt idx="71">
                  <c:v>8.1540000000000001E-2</c:v>
                </c:pt>
                <c:pt idx="72">
                  <c:v>0.08</c:v>
                </c:pt>
                <c:pt idx="73">
                  <c:v>0.08</c:v>
                </c:pt>
                <c:pt idx="74">
                  <c:v>7.9230000000000009E-2</c:v>
                </c:pt>
                <c:pt idx="75">
                  <c:v>7.9230000000000009E-2</c:v>
                </c:pt>
                <c:pt idx="76">
                  <c:v>0.08</c:v>
                </c:pt>
                <c:pt idx="77">
                  <c:v>8.8460000000000011E-2</c:v>
                </c:pt>
                <c:pt idx="78">
                  <c:v>8.5380000000000011E-2</c:v>
                </c:pt>
                <c:pt idx="79">
                  <c:v>8.5380000000000011E-2</c:v>
                </c:pt>
                <c:pt idx="80">
                  <c:v>8.6920000000000011E-2</c:v>
                </c:pt>
                <c:pt idx="81">
                  <c:v>9.0770000000000003E-2</c:v>
                </c:pt>
                <c:pt idx="82">
                  <c:v>9.0000000000000011E-2</c:v>
                </c:pt>
                <c:pt idx="83">
                  <c:v>8.9230000000000004E-2</c:v>
                </c:pt>
                <c:pt idx="84">
                  <c:v>7.5380000000000003E-2</c:v>
                </c:pt>
                <c:pt idx="85">
                  <c:v>7.2309999999999999E-2</c:v>
                </c:pt>
                <c:pt idx="86">
                  <c:v>7.1540000000000006E-2</c:v>
                </c:pt>
                <c:pt idx="87">
                  <c:v>6.3080000000000011E-2</c:v>
                </c:pt>
                <c:pt idx="88">
                  <c:v>6.1540000000000004E-2</c:v>
                </c:pt>
                <c:pt idx="89">
                  <c:v>6.1540000000000004E-2</c:v>
                </c:pt>
                <c:pt idx="90">
                  <c:v>8.3080000000000001E-2</c:v>
                </c:pt>
                <c:pt idx="91">
                  <c:v>8.1540000000000001E-2</c:v>
                </c:pt>
                <c:pt idx="92">
                  <c:v>8.1540000000000001E-2</c:v>
                </c:pt>
                <c:pt idx="93">
                  <c:v>8.1540000000000001E-2</c:v>
                </c:pt>
                <c:pt idx="94">
                  <c:v>8.1540000000000001E-2</c:v>
                </c:pt>
                <c:pt idx="95">
                  <c:v>8.1540000000000001E-2</c:v>
                </c:pt>
                <c:pt idx="96">
                  <c:v>8.1540000000000001E-2</c:v>
                </c:pt>
                <c:pt idx="97">
                  <c:v>8.1540000000000001E-2</c:v>
                </c:pt>
                <c:pt idx="98">
                  <c:v>8.1540000000000001E-2</c:v>
                </c:pt>
                <c:pt idx="99">
                  <c:v>8.3080000000000001E-2</c:v>
                </c:pt>
                <c:pt idx="100">
                  <c:v>8.4620000000000001E-2</c:v>
                </c:pt>
                <c:pt idx="101">
                  <c:v>8.4620000000000001E-2</c:v>
                </c:pt>
                <c:pt idx="102">
                  <c:v>8.6150000000000004E-2</c:v>
                </c:pt>
                <c:pt idx="103">
                  <c:v>0.10462</c:v>
                </c:pt>
                <c:pt idx="104">
                  <c:v>0.10385000000000001</c:v>
                </c:pt>
                <c:pt idx="105">
                  <c:v>0.10077000000000001</c:v>
                </c:pt>
                <c:pt idx="106">
                  <c:v>0.10083</c:v>
                </c:pt>
                <c:pt idx="107">
                  <c:v>0.10083</c:v>
                </c:pt>
                <c:pt idx="108">
                  <c:v>0.1</c:v>
                </c:pt>
                <c:pt idx="109">
                  <c:v>0.10417000000000001</c:v>
                </c:pt>
                <c:pt idx="110">
                  <c:v>0.11000000000000001</c:v>
                </c:pt>
                <c:pt idx="111">
                  <c:v>0.12000000000000001</c:v>
                </c:pt>
                <c:pt idx="112">
                  <c:v>0.13917000000000002</c:v>
                </c:pt>
                <c:pt idx="113">
                  <c:v>0.13750000000000001</c:v>
                </c:pt>
                <c:pt idx="114">
                  <c:v>0.14083000000000001</c:v>
                </c:pt>
                <c:pt idx="115">
                  <c:v>0.13667000000000001</c:v>
                </c:pt>
                <c:pt idx="116">
                  <c:v>0.11917000000000001</c:v>
                </c:pt>
                <c:pt idx="117">
                  <c:v>0.10333000000000001</c:v>
                </c:pt>
                <c:pt idx="118">
                  <c:v>0.10167000000000001</c:v>
                </c:pt>
                <c:pt idx="119">
                  <c:v>0.1</c:v>
                </c:pt>
                <c:pt idx="120">
                  <c:v>9.6670000000000006E-2</c:v>
                </c:pt>
                <c:pt idx="121">
                  <c:v>9.333000000000001E-2</c:v>
                </c:pt>
                <c:pt idx="122">
                  <c:v>9.0000000000000011E-2</c:v>
                </c:pt>
                <c:pt idx="123">
                  <c:v>8.4170000000000009E-2</c:v>
                </c:pt>
                <c:pt idx="124">
                  <c:v>8.2500000000000004E-2</c:v>
                </c:pt>
                <c:pt idx="125">
                  <c:v>0.08</c:v>
                </c:pt>
                <c:pt idx="126">
                  <c:v>7.5830000000000009E-2</c:v>
                </c:pt>
                <c:pt idx="127">
                  <c:v>7.5000000000000011E-2</c:v>
                </c:pt>
                <c:pt idx="128">
                  <c:v>7.5000000000000011E-2</c:v>
                </c:pt>
                <c:pt idx="129">
                  <c:v>9.2500000000000013E-2</c:v>
                </c:pt>
                <c:pt idx="130">
                  <c:v>9.2500000000000013E-2</c:v>
                </c:pt>
                <c:pt idx="131">
                  <c:v>9.2500000000000013E-2</c:v>
                </c:pt>
                <c:pt idx="132">
                  <c:v>9.2500000000000013E-2</c:v>
                </c:pt>
                <c:pt idx="133">
                  <c:v>9.2500000000000013E-2</c:v>
                </c:pt>
                <c:pt idx="134">
                  <c:v>8.5000000000000006E-2</c:v>
                </c:pt>
                <c:pt idx="135">
                  <c:v>8.1670000000000006E-2</c:v>
                </c:pt>
                <c:pt idx="136">
                  <c:v>7.8330000000000011E-2</c:v>
                </c:pt>
                <c:pt idx="137">
                  <c:v>7.7499999999999999E-2</c:v>
                </c:pt>
                <c:pt idx="138">
                  <c:v>7.5830000000000009E-2</c:v>
                </c:pt>
                <c:pt idx="139">
                  <c:v>7.3330000000000006E-2</c:v>
                </c:pt>
                <c:pt idx="140">
                  <c:v>7.3330000000000006E-2</c:v>
                </c:pt>
                <c:pt idx="141">
                  <c:v>7.0830000000000004E-2</c:v>
                </c:pt>
                <c:pt idx="142">
                  <c:v>8.3330000000000001E-2</c:v>
                </c:pt>
                <c:pt idx="143">
                  <c:v>8.0830000000000013E-2</c:v>
                </c:pt>
                <c:pt idx="144">
                  <c:v>0.08</c:v>
                </c:pt>
                <c:pt idx="145">
                  <c:v>0.08</c:v>
                </c:pt>
                <c:pt idx="146">
                  <c:v>0.08</c:v>
                </c:pt>
                <c:pt idx="147">
                  <c:v>0.08</c:v>
                </c:pt>
                <c:pt idx="148">
                  <c:v>7.9170000000000004E-2</c:v>
                </c:pt>
                <c:pt idx="149">
                  <c:v>7.9170000000000004E-2</c:v>
                </c:pt>
                <c:pt idx="150">
                  <c:v>7.9170000000000004E-2</c:v>
                </c:pt>
                <c:pt idx="151">
                  <c:v>7.9170000000000004E-2</c:v>
                </c:pt>
                <c:pt idx="152">
                  <c:v>7.9170000000000004E-2</c:v>
                </c:pt>
                <c:pt idx="153">
                  <c:v>7.9170000000000004E-2</c:v>
                </c:pt>
                <c:pt idx="154">
                  <c:v>7.9170000000000004E-2</c:v>
                </c:pt>
                <c:pt idx="155">
                  <c:v>9.8330000000000015E-2</c:v>
                </c:pt>
                <c:pt idx="156">
                  <c:v>9.9170000000000008E-2</c:v>
                </c:pt>
                <c:pt idx="157">
                  <c:v>9.9170000000000008E-2</c:v>
                </c:pt>
                <c:pt idx="158">
                  <c:v>9.9170000000000008E-2</c:v>
                </c:pt>
                <c:pt idx="159">
                  <c:v>9.9170000000000008E-2</c:v>
                </c:pt>
                <c:pt idx="160">
                  <c:v>9.9170000000000008E-2</c:v>
                </c:pt>
                <c:pt idx="161">
                  <c:v>9.9170000000000008E-2</c:v>
                </c:pt>
                <c:pt idx="162">
                  <c:v>9.9170000000000008E-2</c:v>
                </c:pt>
                <c:pt idx="163">
                  <c:v>9.7500000000000003E-2</c:v>
                </c:pt>
                <c:pt idx="164">
                  <c:v>9.1670000000000001E-2</c:v>
                </c:pt>
                <c:pt idx="165">
                  <c:v>9.0000000000000011E-2</c:v>
                </c:pt>
                <c:pt idx="166">
                  <c:v>8.9170000000000013E-2</c:v>
                </c:pt>
                <c:pt idx="167">
                  <c:v>8.9170000000000013E-2</c:v>
                </c:pt>
                <c:pt idx="168">
                  <c:v>8.0830000000000013E-2</c:v>
                </c:pt>
                <c:pt idx="169">
                  <c:v>7.9170000000000004E-2</c:v>
                </c:pt>
                <c:pt idx="170">
                  <c:v>7.9170000000000004E-2</c:v>
                </c:pt>
                <c:pt idx="171">
                  <c:v>0.08</c:v>
                </c:pt>
                <c:pt idx="172">
                  <c:v>7.9170000000000004E-2</c:v>
                </c:pt>
                <c:pt idx="173">
                  <c:v>7.9170000000000004E-2</c:v>
                </c:pt>
                <c:pt idx="174">
                  <c:v>7.9170000000000004E-2</c:v>
                </c:pt>
                <c:pt idx="175">
                  <c:v>7.9170000000000004E-2</c:v>
                </c:pt>
                <c:pt idx="176">
                  <c:v>7.9170000000000004E-2</c:v>
                </c:pt>
                <c:pt idx="177">
                  <c:v>7.9170000000000004E-2</c:v>
                </c:pt>
                <c:pt idx="178">
                  <c:v>7.9170000000000004E-2</c:v>
                </c:pt>
                <c:pt idx="179">
                  <c:v>7.9170000000000004E-2</c:v>
                </c:pt>
                <c:pt idx="180">
                  <c:v>7.9170000000000004E-2</c:v>
                </c:pt>
                <c:pt idx="181">
                  <c:v>9.0000000000000011E-2</c:v>
                </c:pt>
                <c:pt idx="182">
                  <c:v>9.0000000000000011E-2</c:v>
                </c:pt>
                <c:pt idx="183">
                  <c:v>9.0000000000000011E-2</c:v>
                </c:pt>
                <c:pt idx="184">
                  <c:v>9.0000000000000011E-2</c:v>
                </c:pt>
                <c:pt idx="185">
                  <c:v>9.0000000000000011E-2</c:v>
                </c:pt>
                <c:pt idx="186">
                  <c:v>9.0000000000000011E-2</c:v>
                </c:pt>
                <c:pt idx="187">
                  <c:v>9.0000000000000011E-2</c:v>
                </c:pt>
                <c:pt idx="188">
                  <c:v>9.0000000000000011E-2</c:v>
                </c:pt>
                <c:pt idx="189">
                  <c:v>9.0000000000000011E-2</c:v>
                </c:pt>
                <c:pt idx="190">
                  <c:v>8.9170000000000013E-2</c:v>
                </c:pt>
                <c:pt idx="191">
                  <c:v>8.6670000000000011E-2</c:v>
                </c:pt>
                <c:pt idx="192">
                  <c:v>0.08</c:v>
                </c:pt>
                <c:pt idx="193">
                  <c:v>0.08</c:v>
                </c:pt>
                <c:pt idx="194">
                  <c:v>0.08</c:v>
                </c:pt>
                <c:pt idx="195">
                  <c:v>8.8330000000000006E-2</c:v>
                </c:pt>
                <c:pt idx="196">
                  <c:v>8.8330000000000006E-2</c:v>
                </c:pt>
                <c:pt idx="197">
                  <c:v>8.8330000000000006E-2</c:v>
                </c:pt>
                <c:pt idx="198">
                  <c:v>8.8330000000000006E-2</c:v>
                </c:pt>
                <c:pt idx="199">
                  <c:v>8.8330000000000006E-2</c:v>
                </c:pt>
                <c:pt idx="200">
                  <c:v>8.8330000000000006E-2</c:v>
                </c:pt>
                <c:pt idx="201">
                  <c:v>8.5000000000000006E-2</c:v>
                </c:pt>
                <c:pt idx="202">
                  <c:v>0.08</c:v>
                </c:pt>
                <c:pt idx="203">
                  <c:v>0.08</c:v>
                </c:pt>
                <c:pt idx="204">
                  <c:v>0.08</c:v>
                </c:pt>
                <c:pt idx="205">
                  <c:v>0.08</c:v>
                </c:pt>
                <c:pt idx="206">
                  <c:v>7.9170000000000004E-2</c:v>
                </c:pt>
                <c:pt idx="207">
                  <c:v>7.8330000000000011E-2</c:v>
                </c:pt>
                <c:pt idx="208">
                  <c:v>9.5830000000000012E-2</c:v>
                </c:pt>
                <c:pt idx="209">
                  <c:v>9.0000000000000011E-2</c:v>
                </c:pt>
                <c:pt idx="210">
                  <c:v>9.0000000000000011E-2</c:v>
                </c:pt>
                <c:pt idx="211">
                  <c:v>9.0000000000000011E-2</c:v>
                </c:pt>
                <c:pt idx="212">
                  <c:v>8.9170000000000013E-2</c:v>
                </c:pt>
                <c:pt idx="213">
                  <c:v>8.9170000000000013E-2</c:v>
                </c:pt>
                <c:pt idx="214">
                  <c:v>8.9170000000000013E-2</c:v>
                </c:pt>
                <c:pt idx="215">
                  <c:v>8.9170000000000013E-2</c:v>
                </c:pt>
                <c:pt idx="216">
                  <c:v>8.9170000000000013E-2</c:v>
                </c:pt>
                <c:pt idx="217">
                  <c:v>8.9170000000000013E-2</c:v>
                </c:pt>
                <c:pt idx="218">
                  <c:v>8.9170000000000013E-2</c:v>
                </c:pt>
                <c:pt idx="219">
                  <c:v>8.9170000000000013E-2</c:v>
                </c:pt>
                <c:pt idx="220">
                  <c:v>8.9170000000000013E-2</c:v>
                </c:pt>
                <c:pt idx="221">
                  <c:v>0.08</c:v>
                </c:pt>
                <c:pt idx="222">
                  <c:v>0.08</c:v>
                </c:pt>
                <c:pt idx="223">
                  <c:v>0.08</c:v>
                </c:pt>
                <c:pt idx="224">
                  <c:v>0.08</c:v>
                </c:pt>
                <c:pt idx="225">
                  <c:v>0.08</c:v>
                </c:pt>
                <c:pt idx="226">
                  <c:v>0.08</c:v>
                </c:pt>
                <c:pt idx="227">
                  <c:v>0.08</c:v>
                </c:pt>
                <c:pt idx="228">
                  <c:v>0.08</c:v>
                </c:pt>
                <c:pt idx="229">
                  <c:v>0.08</c:v>
                </c:pt>
                <c:pt idx="230">
                  <c:v>0.08</c:v>
                </c:pt>
                <c:pt idx="231">
                  <c:v>0.08</c:v>
                </c:pt>
                <c:pt idx="232">
                  <c:v>0.08</c:v>
                </c:pt>
                <c:pt idx="233">
                  <c:v>0.08</c:v>
                </c:pt>
                <c:pt idx="234">
                  <c:v>9.0000000000000011E-2</c:v>
                </c:pt>
                <c:pt idx="235">
                  <c:v>9.0000000000000011E-2</c:v>
                </c:pt>
                <c:pt idx="236">
                  <c:v>9.0000000000000011E-2</c:v>
                </c:pt>
                <c:pt idx="237">
                  <c:v>9.0000000000000011E-2</c:v>
                </c:pt>
                <c:pt idx="238">
                  <c:v>9.0000000000000011E-2</c:v>
                </c:pt>
                <c:pt idx="239">
                  <c:v>9.0000000000000011E-2</c:v>
                </c:pt>
                <c:pt idx="240">
                  <c:v>9.0000000000000011E-2</c:v>
                </c:pt>
                <c:pt idx="241">
                  <c:v>9.0000000000000011E-2</c:v>
                </c:pt>
                <c:pt idx="242">
                  <c:v>9.0000000000000011E-2</c:v>
                </c:pt>
                <c:pt idx="243">
                  <c:v>8.5830000000000004E-2</c:v>
                </c:pt>
                <c:pt idx="244">
                  <c:v>8.3330000000000001E-2</c:v>
                </c:pt>
                <c:pt idx="245">
                  <c:v>0.08</c:v>
                </c:pt>
                <c:pt idx="246">
                  <c:v>0.08</c:v>
                </c:pt>
                <c:pt idx="247">
                  <c:v>9.0000000000000011E-2</c:v>
                </c:pt>
                <c:pt idx="248">
                  <c:v>9.0000000000000011E-2</c:v>
                </c:pt>
                <c:pt idx="249">
                  <c:v>9.0000000000000011E-2</c:v>
                </c:pt>
                <c:pt idx="250">
                  <c:v>9.0000000000000011E-2</c:v>
                </c:pt>
                <c:pt idx="251">
                  <c:v>8.8330000000000006E-2</c:v>
                </c:pt>
                <c:pt idx="252">
                  <c:v>8.8330000000000006E-2</c:v>
                </c:pt>
                <c:pt idx="253">
                  <c:v>8.7500000000000008E-2</c:v>
                </c:pt>
                <c:pt idx="254">
                  <c:v>8.7500000000000008E-2</c:v>
                </c:pt>
                <c:pt idx="255">
                  <c:v>8.7500000000000008E-2</c:v>
                </c:pt>
                <c:pt idx="256">
                  <c:v>8.6670000000000011E-2</c:v>
                </c:pt>
                <c:pt idx="257">
                  <c:v>8.6670000000000011E-2</c:v>
                </c:pt>
                <c:pt idx="258">
                  <c:v>8.6670000000000011E-2</c:v>
                </c:pt>
                <c:pt idx="259">
                  <c:v>8.6670000000000011E-2</c:v>
                </c:pt>
                <c:pt idx="260">
                  <c:v>0.10167000000000001</c:v>
                </c:pt>
                <c:pt idx="261">
                  <c:v>0.1</c:v>
                </c:pt>
                <c:pt idx="262">
                  <c:v>0.1</c:v>
                </c:pt>
                <c:pt idx="263">
                  <c:v>0.1</c:v>
                </c:pt>
                <c:pt idx="264">
                  <c:v>9.8330000000000015E-2</c:v>
                </c:pt>
                <c:pt idx="265">
                  <c:v>9.9170000000000008E-2</c:v>
                </c:pt>
                <c:pt idx="266">
                  <c:v>9.9170000000000008E-2</c:v>
                </c:pt>
                <c:pt idx="267">
                  <c:v>9.9170000000000008E-2</c:v>
                </c:pt>
                <c:pt idx="268">
                  <c:v>9.7500000000000003E-2</c:v>
                </c:pt>
                <c:pt idx="269">
                  <c:v>9.5830000000000012E-2</c:v>
                </c:pt>
                <c:pt idx="270">
                  <c:v>9.4170000000000004E-2</c:v>
                </c:pt>
                <c:pt idx="271">
                  <c:v>9.333000000000001E-2</c:v>
                </c:pt>
                <c:pt idx="272">
                  <c:v>9.333000000000001E-2</c:v>
                </c:pt>
                <c:pt idx="273">
                  <c:v>8.1670000000000006E-2</c:v>
                </c:pt>
                <c:pt idx="274">
                  <c:v>0.08</c:v>
                </c:pt>
                <c:pt idx="275">
                  <c:v>0.08</c:v>
                </c:pt>
                <c:pt idx="276">
                  <c:v>0.08</c:v>
                </c:pt>
                <c:pt idx="277">
                  <c:v>0.08</c:v>
                </c:pt>
                <c:pt idx="278">
                  <c:v>0.08</c:v>
                </c:pt>
                <c:pt idx="279">
                  <c:v>0.08</c:v>
                </c:pt>
                <c:pt idx="280">
                  <c:v>0.08</c:v>
                </c:pt>
                <c:pt idx="281">
                  <c:v>0.08</c:v>
                </c:pt>
                <c:pt idx="282">
                  <c:v>0.08</c:v>
                </c:pt>
                <c:pt idx="283">
                  <c:v>0.08</c:v>
                </c:pt>
                <c:pt idx="284">
                  <c:v>0.08</c:v>
                </c:pt>
                <c:pt idx="285">
                  <c:v>0.08</c:v>
                </c:pt>
                <c:pt idx="286">
                  <c:v>9.0000000000000011E-2</c:v>
                </c:pt>
                <c:pt idx="287">
                  <c:v>9.0000000000000011E-2</c:v>
                </c:pt>
                <c:pt idx="288">
                  <c:v>9.0000000000000011E-2</c:v>
                </c:pt>
                <c:pt idx="289">
                  <c:v>9.0000000000000011E-2</c:v>
                </c:pt>
                <c:pt idx="290">
                  <c:v>9.0000000000000011E-2</c:v>
                </c:pt>
                <c:pt idx="291">
                  <c:v>9.0000000000000011E-2</c:v>
                </c:pt>
                <c:pt idx="292">
                  <c:v>9.0000000000000011E-2</c:v>
                </c:pt>
                <c:pt idx="293">
                  <c:v>9.0000000000000011E-2</c:v>
                </c:pt>
                <c:pt idx="294">
                  <c:v>9.0000000000000011E-2</c:v>
                </c:pt>
                <c:pt idx="295">
                  <c:v>9.0000000000000011E-2</c:v>
                </c:pt>
                <c:pt idx="296">
                  <c:v>9.0000000000000011E-2</c:v>
                </c:pt>
                <c:pt idx="297">
                  <c:v>9.0000000000000011E-2</c:v>
                </c:pt>
                <c:pt idx="298">
                  <c:v>9.0000000000000011E-2</c:v>
                </c:pt>
                <c:pt idx="299">
                  <c:v>9.0830000000000008E-2</c:v>
                </c:pt>
                <c:pt idx="300">
                  <c:v>9.0000000000000011E-2</c:v>
                </c:pt>
                <c:pt idx="301">
                  <c:v>9.0000000000000011E-2</c:v>
                </c:pt>
                <c:pt idx="302">
                  <c:v>9.0000000000000011E-2</c:v>
                </c:pt>
                <c:pt idx="303">
                  <c:v>9.0000000000000011E-2</c:v>
                </c:pt>
                <c:pt idx="304">
                  <c:v>9.0000000000000011E-2</c:v>
                </c:pt>
                <c:pt idx="305">
                  <c:v>9.0000000000000011E-2</c:v>
                </c:pt>
                <c:pt idx="306">
                  <c:v>9.0000000000000011E-2</c:v>
                </c:pt>
                <c:pt idx="307">
                  <c:v>9.0000000000000011E-2</c:v>
                </c:pt>
                <c:pt idx="308">
                  <c:v>9.0000000000000011E-2</c:v>
                </c:pt>
                <c:pt idx="309">
                  <c:v>9.0000000000000011E-2</c:v>
                </c:pt>
                <c:pt idx="310">
                  <c:v>9.0000000000000011E-2</c:v>
                </c:pt>
                <c:pt idx="311">
                  <c:v>9.0000000000000011E-2</c:v>
                </c:pt>
                <c:pt idx="312">
                  <c:v>0.10333000000000001</c:v>
                </c:pt>
                <c:pt idx="313">
                  <c:v>0.10273</c:v>
                </c:pt>
                <c:pt idx="314">
                  <c:v>0.10273</c:v>
                </c:pt>
                <c:pt idx="315">
                  <c:v>0.10273</c:v>
                </c:pt>
                <c:pt idx="316">
                  <c:v>0.10364000000000001</c:v>
                </c:pt>
                <c:pt idx="317">
                  <c:v>0.10545</c:v>
                </c:pt>
                <c:pt idx="318">
                  <c:v>0.10545</c:v>
                </c:pt>
                <c:pt idx="319">
                  <c:v>0.10545</c:v>
                </c:pt>
                <c:pt idx="320">
                  <c:v>0.10636000000000001</c:v>
                </c:pt>
                <c:pt idx="321">
                  <c:v>0.11364</c:v>
                </c:pt>
                <c:pt idx="322">
                  <c:v>0.12000000000000001</c:v>
                </c:pt>
                <c:pt idx="323">
                  <c:v>0.12818000000000002</c:v>
                </c:pt>
                <c:pt idx="324">
                  <c:v>0.12818000000000002</c:v>
                </c:pt>
                <c:pt idx="325">
                  <c:v>0.12818000000000002</c:v>
                </c:pt>
                <c:pt idx="326">
                  <c:v>0.13</c:v>
                </c:pt>
                <c:pt idx="327">
                  <c:v>0.13273000000000001</c:v>
                </c:pt>
                <c:pt idx="328">
                  <c:v>0.13273000000000001</c:v>
                </c:pt>
                <c:pt idx="329">
                  <c:v>0.14364000000000002</c:v>
                </c:pt>
                <c:pt idx="330">
                  <c:v>0.14727000000000001</c:v>
                </c:pt>
                <c:pt idx="331">
                  <c:v>0.17364000000000002</c:v>
                </c:pt>
                <c:pt idx="332">
                  <c:v>0.19273000000000001</c:v>
                </c:pt>
                <c:pt idx="333">
                  <c:v>0.23364000000000001</c:v>
                </c:pt>
                <c:pt idx="334">
                  <c:v>0.28364</c:v>
                </c:pt>
                <c:pt idx="335">
                  <c:v>0.30182000000000003</c:v>
                </c:pt>
                <c:pt idx="336">
                  <c:v>0.30818000000000001</c:v>
                </c:pt>
                <c:pt idx="337">
                  <c:v>0.32727000000000001</c:v>
                </c:pt>
                <c:pt idx="338">
                  <c:v>0.34727000000000002</c:v>
                </c:pt>
                <c:pt idx="339">
                  <c:v>0.37636000000000003</c:v>
                </c:pt>
                <c:pt idx="340">
                  <c:v>0.41727000000000003</c:v>
                </c:pt>
                <c:pt idx="341">
                  <c:v>0.43818000000000001</c:v>
                </c:pt>
                <c:pt idx="342">
                  <c:v>0.44182000000000005</c:v>
                </c:pt>
                <c:pt idx="343">
                  <c:v>0.44182000000000005</c:v>
                </c:pt>
                <c:pt idx="344">
                  <c:v>0.43500000000000005</c:v>
                </c:pt>
                <c:pt idx="345">
                  <c:v>0.44182000000000005</c:v>
                </c:pt>
                <c:pt idx="346">
                  <c:v>0.44091000000000002</c:v>
                </c:pt>
                <c:pt idx="347">
                  <c:v>0.43909000000000004</c:v>
                </c:pt>
                <c:pt idx="348">
                  <c:v>0.44000000000000006</c:v>
                </c:pt>
                <c:pt idx="349">
                  <c:v>0.44000000000000006</c:v>
                </c:pt>
                <c:pt idx="350">
                  <c:v>0.44000000000000006</c:v>
                </c:pt>
                <c:pt idx="351">
                  <c:v>0.44091000000000002</c:v>
                </c:pt>
                <c:pt idx="352">
                  <c:v>0.44182000000000005</c:v>
                </c:pt>
                <c:pt idx="353">
                  <c:v>0.44182000000000005</c:v>
                </c:pt>
                <c:pt idx="354">
                  <c:v>0.44636000000000003</c:v>
                </c:pt>
                <c:pt idx="355">
                  <c:v>0.45091000000000003</c:v>
                </c:pt>
                <c:pt idx="356">
                  <c:v>0.45273000000000002</c:v>
                </c:pt>
                <c:pt idx="357">
                  <c:v>0.45909000000000005</c:v>
                </c:pt>
                <c:pt idx="358">
                  <c:v>0.48545000000000005</c:v>
                </c:pt>
                <c:pt idx="359">
                  <c:v>0.49455000000000005</c:v>
                </c:pt>
                <c:pt idx="360">
                  <c:v>0.50455000000000005</c:v>
                </c:pt>
                <c:pt idx="361">
                  <c:v>0.53090999999999999</c:v>
                </c:pt>
                <c:pt idx="362">
                  <c:v>0.54544999999999999</c:v>
                </c:pt>
                <c:pt idx="363">
                  <c:v>0.53545000000000009</c:v>
                </c:pt>
                <c:pt idx="364">
                  <c:v>0.54182000000000008</c:v>
                </c:pt>
                <c:pt idx="365">
                  <c:v>0.54818</c:v>
                </c:pt>
                <c:pt idx="366">
                  <c:v>0.56273000000000006</c:v>
                </c:pt>
                <c:pt idx="367">
                  <c:v>0.5545500000000001</c:v>
                </c:pt>
                <c:pt idx="368">
                  <c:v>0.54091</c:v>
                </c:pt>
                <c:pt idx="369">
                  <c:v>0.54091</c:v>
                </c:pt>
                <c:pt idx="370">
                  <c:v>0.54273000000000005</c:v>
                </c:pt>
                <c:pt idx="371">
                  <c:v>0.55000000000000004</c:v>
                </c:pt>
                <c:pt idx="372">
                  <c:v>0.65727000000000002</c:v>
                </c:pt>
                <c:pt idx="373">
                  <c:v>0.67182000000000008</c:v>
                </c:pt>
                <c:pt idx="374">
                  <c:v>0.67182000000000008</c:v>
                </c:pt>
                <c:pt idx="375">
                  <c:v>0.67273000000000005</c:v>
                </c:pt>
                <c:pt idx="376">
                  <c:v>0.67636000000000007</c:v>
                </c:pt>
                <c:pt idx="377">
                  <c:v>0.66364000000000001</c:v>
                </c:pt>
                <c:pt idx="378">
                  <c:v>0.65583000000000002</c:v>
                </c:pt>
                <c:pt idx="379">
                  <c:v>0.65417000000000003</c:v>
                </c:pt>
                <c:pt idx="380">
                  <c:v>0.65250000000000008</c:v>
                </c:pt>
                <c:pt idx="381">
                  <c:v>0.65417000000000003</c:v>
                </c:pt>
                <c:pt idx="382">
                  <c:v>0.65417000000000003</c:v>
                </c:pt>
                <c:pt idx="383">
                  <c:v>0.65333000000000008</c:v>
                </c:pt>
                <c:pt idx="384">
                  <c:v>0.65500000000000003</c:v>
                </c:pt>
                <c:pt idx="385">
                  <c:v>0.66</c:v>
                </c:pt>
                <c:pt idx="386">
                  <c:v>0.6725000000000001</c:v>
                </c:pt>
                <c:pt idx="387">
                  <c:v>0.68417000000000006</c:v>
                </c:pt>
                <c:pt idx="388">
                  <c:v>0.70167000000000002</c:v>
                </c:pt>
                <c:pt idx="389">
                  <c:v>0.70917000000000008</c:v>
                </c:pt>
                <c:pt idx="390">
                  <c:v>0.73333000000000004</c:v>
                </c:pt>
                <c:pt idx="391">
                  <c:v>0.74167000000000005</c:v>
                </c:pt>
                <c:pt idx="392">
                  <c:v>0.75083000000000011</c:v>
                </c:pt>
                <c:pt idx="393">
                  <c:v>0.75833000000000006</c:v>
                </c:pt>
                <c:pt idx="394">
                  <c:v>0.76500000000000001</c:v>
                </c:pt>
                <c:pt idx="395">
                  <c:v>0.76750000000000007</c:v>
                </c:pt>
                <c:pt idx="396">
                  <c:v>0.7916700000000001</c:v>
                </c:pt>
                <c:pt idx="397">
                  <c:v>0.81667000000000012</c:v>
                </c:pt>
                <c:pt idx="398">
                  <c:v>0.83417000000000008</c:v>
                </c:pt>
                <c:pt idx="399">
                  <c:v>0.84000000000000008</c:v>
                </c:pt>
                <c:pt idx="400">
                  <c:v>0.84250000000000003</c:v>
                </c:pt>
                <c:pt idx="401">
                  <c:v>0.84333000000000002</c:v>
                </c:pt>
                <c:pt idx="402">
                  <c:v>0.84500000000000008</c:v>
                </c:pt>
                <c:pt idx="403">
                  <c:v>0.84833000000000003</c:v>
                </c:pt>
                <c:pt idx="404">
                  <c:v>0.84917000000000009</c:v>
                </c:pt>
                <c:pt idx="405">
                  <c:v>0.84917000000000009</c:v>
                </c:pt>
                <c:pt idx="406">
                  <c:v>0.85000000000000009</c:v>
                </c:pt>
                <c:pt idx="407">
                  <c:v>0.85000000000000009</c:v>
                </c:pt>
                <c:pt idx="408">
                  <c:v>0.85000000000000009</c:v>
                </c:pt>
                <c:pt idx="409">
                  <c:v>0.85000000000000009</c:v>
                </c:pt>
                <c:pt idx="410">
                  <c:v>0.85000000000000009</c:v>
                </c:pt>
                <c:pt idx="411">
                  <c:v>0.85083000000000009</c:v>
                </c:pt>
                <c:pt idx="412">
                  <c:v>0.86833000000000005</c:v>
                </c:pt>
                <c:pt idx="413">
                  <c:v>0.87250000000000005</c:v>
                </c:pt>
                <c:pt idx="414">
                  <c:v>0.87250000000000005</c:v>
                </c:pt>
                <c:pt idx="415">
                  <c:v>0.87167000000000006</c:v>
                </c:pt>
                <c:pt idx="416">
                  <c:v>0.8600000000000001</c:v>
                </c:pt>
                <c:pt idx="417">
                  <c:v>0.8591700000000001</c:v>
                </c:pt>
                <c:pt idx="418">
                  <c:v>0.85583000000000009</c:v>
                </c:pt>
                <c:pt idx="419">
                  <c:v>0.85583000000000009</c:v>
                </c:pt>
                <c:pt idx="420">
                  <c:v>0.85333000000000003</c:v>
                </c:pt>
                <c:pt idx="421">
                  <c:v>0.85000000000000009</c:v>
                </c:pt>
                <c:pt idx="422">
                  <c:v>0.85083000000000009</c:v>
                </c:pt>
                <c:pt idx="423">
                  <c:v>0.85167000000000004</c:v>
                </c:pt>
                <c:pt idx="424">
                  <c:v>0.85167000000000004</c:v>
                </c:pt>
                <c:pt idx="425">
                  <c:v>0.85167000000000004</c:v>
                </c:pt>
                <c:pt idx="426">
                  <c:v>0.85667000000000004</c:v>
                </c:pt>
                <c:pt idx="427">
                  <c:v>0.8591700000000001</c:v>
                </c:pt>
                <c:pt idx="428">
                  <c:v>0.8591700000000001</c:v>
                </c:pt>
                <c:pt idx="429">
                  <c:v>0.84000000000000008</c:v>
                </c:pt>
                <c:pt idx="430">
                  <c:v>0.83917000000000008</c:v>
                </c:pt>
                <c:pt idx="431">
                  <c:v>0.83833000000000002</c:v>
                </c:pt>
                <c:pt idx="432">
                  <c:v>0.83750000000000002</c:v>
                </c:pt>
                <c:pt idx="433">
                  <c:v>0.83667000000000002</c:v>
                </c:pt>
                <c:pt idx="434">
                  <c:v>0.84000000000000008</c:v>
                </c:pt>
                <c:pt idx="435">
                  <c:v>0.84000000000000008</c:v>
                </c:pt>
                <c:pt idx="436">
                  <c:v>0.84167000000000003</c:v>
                </c:pt>
                <c:pt idx="437">
                  <c:v>0.84250000000000003</c:v>
                </c:pt>
                <c:pt idx="438">
                  <c:v>0.84333000000000002</c:v>
                </c:pt>
                <c:pt idx="439">
                  <c:v>0.84333000000000002</c:v>
                </c:pt>
                <c:pt idx="440">
                  <c:v>0.84250000000000003</c:v>
                </c:pt>
                <c:pt idx="441">
                  <c:v>0.84417000000000009</c:v>
                </c:pt>
                <c:pt idx="442">
                  <c:v>0.85333000000000003</c:v>
                </c:pt>
                <c:pt idx="443">
                  <c:v>0.85583000000000009</c:v>
                </c:pt>
                <c:pt idx="444">
                  <c:v>0.85583000000000009</c:v>
                </c:pt>
                <c:pt idx="445">
                  <c:v>0.85500000000000009</c:v>
                </c:pt>
                <c:pt idx="446">
                  <c:v>0.85500000000000009</c:v>
                </c:pt>
                <c:pt idx="447">
                  <c:v>0.85333000000000003</c:v>
                </c:pt>
                <c:pt idx="448">
                  <c:v>0.85333000000000003</c:v>
                </c:pt>
                <c:pt idx="449">
                  <c:v>0.85167000000000004</c:v>
                </c:pt>
                <c:pt idx="450">
                  <c:v>0.85167000000000004</c:v>
                </c:pt>
                <c:pt idx="451">
                  <c:v>0.85083000000000009</c:v>
                </c:pt>
                <c:pt idx="452">
                  <c:v>0.85083000000000009</c:v>
                </c:pt>
                <c:pt idx="453">
                  <c:v>0.85083000000000009</c:v>
                </c:pt>
                <c:pt idx="454">
                  <c:v>0.85833000000000004</c:v>
                </c:pt>
                <c:pt idx="455">
                  <c:v>0.8591700000000001</c:v>
                </c:pt>
                <c:pt idx="456">
                  <c:v>0.86750000000000005</c:v>
                </c:pt>
                <c:pt idx="457">
                  <c:v>0.87833000000000006</c:v>
                </c:pt>
                <c:pt idx="458">
                  <c:v>0.88000000000000012</c:v>
                </c:pt>
                <c:pt idx="459">
                  <c:v>0.88333000000000006</c:v>
                </c:pt>
                <c:pt idx="460">
                  <c:v>0.88917000000000013</c:v>
                </c:pt>
                <c:pt idx="461">
                  <c:v>0.7975000000000001</c:v>
                </c:pt>
                <c:pt idx="462">
                  <c:v>0.8083300000000001</c:v>
                </c:pt>
                <c:pt idx="463">
                  <c:v>0.83917000000000008</c:v>
                </c:pt>
                <c:pt idx="464">
                  <c:v>0.87583000000000011</c:v>
                </c:pt>
                <c:pt idx="465">
                  <c:v>0.89917000000000002</c:v>
                </c:pt>
                <c:pt idx="466">
                  <c:v>0.91500000000000004</c:v>
                </c:pt>
                <c:pt idx="467">
                  <c:v>0.90500000000000003</c:v>
                </c:pt>
                <c:pt idx="468">
                  <c:v>0.75167000000000006</c:v>
                </c:pt>
                <c:pt idx="469">
                  <c:v>0.74250000000000005</c:v>
                </c:pt>
                <c:pt idx="470">
                  <c:v>0.7400000000000001</c:v>
                </c:pt>
                <c:pt idx="471">
                  <c:v>0.73750000000000004</c:v>
                </c:pt>
                <c:pt idx="472">
                  <c:v>0.73250000000000004</c:v>
                </c:pt>
                <c:pt idx="473">
                  <c:v>0.73083000000000009</c:v>
                </c:pt>
                <c:pt idx="474">
                  <c:v>0.73083000000000009</c:v>
                </c:pt>
                <c:pt idx="475">
                  <c:v>0.72667000000000004</c:v>
                </c:pt>
                <c:pt idx="476">
                  <c:v>0.71583000000000008</c:v>
                </c:pt>
                <c:pt idx="477">
                  <c:v>0.71417000000000008</c:v>
                </c:pt>
                <c:pt idx="478">
                  <c:v>0.70333000000000001</c:v>
                </c:pt>
                <c:pt idx="479">
                  <c:v>0.69500000000000006</c:v>
                </c:pt>
                <c:pt idx="480">
                  <c:v>0.68167000000000011</c:v>
                </c:pt>
                <c:pt idx="481">
                  <c:v>0.66417000000000004</c:v>
                </c:pt>
                <c:pt idx="482">
                  <c:v>0.6436400000000001</c:v>
                </c:pt>
                <c:pt idx="483">
                  <c:v>0.62818000000000007</c:v>
                </c:pt>
                <c:pt idx="484">
                  <c:v>0.62091000000000007</c:v>
                </c:pt>
                <c:pt idx="485">
                  <c:v>0.61091000000000006</c:v>
                </c:pt>
                <c:pt idx="486">
                  <c:v>0.60545000000000004</c:v>
                </c:pt>
                <c:pt idx="487">
                  <c:v>0.60091000000000006</c:v>
                </c:pt>
                <c:pt idx="488">
                  <c:v>0.59545000000000003</c:v>
                </c:pt>
                <c:pt idx="489">
                  <c:v>0.5863600000000001</c:v>
                </c:pt>
                <c:pt idx="490">
                  <c:v>0.57908999999999999</c:v>
                </c:pt>
                <c:pt idx="491">
                  <c:v>0.57364000000000004</c:v>
                </c:pt>
                <c:pt idx="492">
                  <c:v>0.57181999999999999</c:v>
                </c:pt>
                <c:pt idx="493">
                  <c:v>0.5690900000000001</c:v>
                </c:pt>
                <c:pt idx="494">
                  <c:v>0.5618200000000001</c:v>
                </c:pt>
                <c:pt idx="495">
                  <c:v>0.57000000000000006</c:v>
                </c:pt>
                <c:pt idx="496">
                  <c:v>0.56455</c:v>
                </c:pt>
                <c:pt idx="497">
                  <c:v>0.56364000000000003</c:v>
                </c:pt>
                <c:pt idx="498">
                  <c:v>0.56091000000000002</c:v>
                </c:pt>
                <c:pt idx="499">
                  <c:v>0.55727000000000004</c:v>
                </c:pt>
                <c:pt idx="500">
                  <c:v>0.55636000000000008</c:v>
                </c:pt>
                <c:pt idx="501">
                  <c:v>0.55273000000000005</c:v>
                </c:pt>
                <c:pt idx="502">
                  <c:v>0.55273000000000005</c:v>
                </c:pt>
                <c:pt idx="503">
                  <c:v>0.55091000000000001</c:v>
                </c:pt>
                <c:pt idx="504">
                  <c:v>0.54455000000000009</c:v>
                </c:pt>
                <c:pt idx="505">
                  <c:v>0.54</c:v>
                </c:pt>
                <c:pt idx="506">
                  <c:v>0.53636000000000006</c:v>
                </c:pt>
                <c:pt idx="507">
                  <c:v>0.53636000000000006</c:v>
                </c:pt>
                <c:pt idx="508">
                  <c:v>0.54182000000000008</c:v>
                </c:pt>
                <c:pt idx="509">
                  <c:v>0.53636000000000006</c:v>
                </c:pt>
                <c:pt idx="510">
                  <c:v>0.53636000000000006</c:v>
                </c:pt>
                <c:pt idx="511">
                  <c:v>0.53636000000000006</c:v>
                </c:pt>
                <c:pt idx="512">
                  <c:v>0.53364</c:v>
                </c:pt>
                <c:pt idx="513">
                  <c:v>0.52545000000000008</c:v>
                </c:pt>
                <c:pt idx="514">
                  <c:v>0.52455000000000007</c:v>
                </c:pt>
                <c:pt idx="515">
                  <c:v>0.52363999999999999</c:v>
                </c:pt>
                <c:pt idx="516">
                  <c:v>0.5209100000000001</c:v>
                </c:pt>
                <c:pt idx="517">
                  <c:v>0.48364000000000001</c:v>
                </c:pt>
                <c:pt idx="518">
                  <c:v>0.47090000000000004</c:v>
                </c:pt>
                <c:pt idx="519">
                  <c:v>0.46364000000000005</c:v>
                </c:pt>
                <c:pt idx="520">
                  <c:v>0.46273000000000003</c:v>
                </c:pt>
                <c:pt idx="521">
                  <c:v>0.46364000000000005</c:v>
                </c:pt>
                <c:pt idx="522">
                  <c:v>0.45636000000000004</c:v>
                </c:pt>
                <c:pt idx="523">
                  <c:v>0.45636000000000004</c:v>
                </c:pt>
                <c:pt idx="524">
                  <c:v>0.45545000000000002</c:v>
                </c:pt>
                <c:pt idx="525">
                  <c:v>0.45364000000000004</c:v>
                </c:pt>
                <c:pt idx="526">
                  <c:v>0.44727000000000006</c:v>
                </c:pt>
                <c:pt idx="527">
                  <c:v>0.44636000000000003</c:v>
                </c:pt>
                <c:pt idx="528">
                  <c:v>0.44636000000000003</c:v>
                </c:pt>
                <c:pt idx="529">
                  <c:v>0.44636000000000003</c:v>
                </c:pt>
                <c:pt idx="530">
                  <c:v>0.44636000000000003</c:v>
                </c:pt>
                <c:pt idx="531">
                  <c:v>0.44545000000000001</c:v>
                </c:pt>
                <c:pt idx="532">
                  <c:v>0.44545000000000001</c:v>
                </c:pt>
                <c:pt idx="533">
                  <c:v>0.44455000000000006</c:v>
                </c:pt>
                <c:pt idx="534">
                  <c:v>0.43308000000000002</c:v>
                </c:pt>
                <c:pt idx="535">
                  <c:v>0.41462000000000004</c:v>
                </c:pt>
                <c:pt idx="536">
                  <c:v>0.40538000000000002</c:v>
                </c:pt>
                <c:pt idx="537">
                  <c:v>0.40308000000000005</c:v>
                </c:pt>
                <c:pt idx="538">
                  <c:v>0.39923000000000003</c:v>
                </c:pt>
                <c:pt idx="539">
                  <c:v>0.39538000000000001</c:v>
                </c:pt>
                <c:pt idx="540">
                  <c:v>0.39077000000000001</c:v>
                </c:pt>
                <c:pt idx="541">
                  <c:v>0.39</c:v>
                </c:pt>
                <c:pt idx="542">
                  <c:v>0.39</c:v>
                </c:pt>
                <c:pt idx="543">
                  <c:v>0.39</c:v>
                </c:pt>
                <c:pt idx="544">
                  <c:v>0.39</c:v>
                </c:pt>
                <c:pt idx="545">
                  <c:v>0.39</c:v>
                </c:pt>
                <c:pt idx="546">
                  <c:v>0.39</c:v>
                </c:pt>
                <c:pt idx="547">
                  <c:v>0.38308000000000003</c:v>
                </c:pt>
                <c:pt idx="548">
                  <c:v>0.38</c:v>
                </c:pt>
                <c:pt idx="549">
                  <c:v>0.38</c:v>
                </c:pt>
                <c:pt idx="550">
                  <c:v>0.38</c:v>
                </c:pt>
                <c:pt idx="551">
                  <c:v>0.38</c:v>
                </c:pt>
                <c:pt idx="552">
                  <c:v>0.38</c:v>
                </c:pt>
                <c:pt idx="553">
                  <c:v>0.38</c:v>
                </c:pt>
                <c:pt idx="554">
                  <c:v>0.37308000000000002</c:v>
                </c:pt>
                <c:pt idx="555">
                  <c:v>0.37154000000000004</c:v>
                </c:pt>
                <c:pt idx="556">
                  <c:v>0.36000000000000004</c:v>
                </c:pt>
                <c:pt idx="557">
                  <c:v>0.36000000000000004</c:v>
                </c:pt>
                <c:pt idx="558">
                  <c:v>0.36000000000000004</c:v>
                </c:pt>
                <c:pt idx="559">
                  <c:v>0.36000000000000004</c:v>
                </c:pt>
                <c:pt idx="560">
                  <c:v>0.36000000000000004</c:v>
                </c:pt>
                <c:pt idx="561">
                  <c:v>0.34846000000000005</c:v>
                </c:pt>
                <c:pt idx="562">
                  <c:v>0.34308000000000005</c:v>
                </c:pt>
                <c:pt idx="563">
                  <c:v>0.34</c:v>
                </c:pt>
                <c:pt idx="564">
                  <c:v>0.34</c:v>
                </c:pt>
                <c:pt idx="565">
                  <c:v>0.34</c:v>
                </c:pt>
                <c:pt idx="566">
                  <c:v>0.34</c:v>
                </c:pt>
                <c:pt idx="567">
                  <c:v>0.34</c:v>
                </c:pt>
                <c:pt idx="568">
                  <c:v>0.34</c:v>
                </c:pt>
                <c:pt idx="569">
                  <c:v>0.34</c:v>
                </c:pt>
                <c:pt idx="570">
                  <c:v>0.34</c:v>
                </c:pt>
                <c:pt idx="571">
                  <c:v>0.34</c:v>
                </c:pt>
                <c:pt idx="572">
                  <c:v>0.34</c:v>
                </c:pt>
                <c:pt idx="573">
                  <c:v>0.34</c:v>
                </c:pt>
                <c:pt idx="574">
                  <c:v>0.34</c:v>
                </c:pt>
                <c:pt idx="575">
                  <c:v>0.34</c:v>
                </c:pt>
                <c:pt idx="576">
                  <c:v>0.34</c:v>
                </c:pt>
                <c:pt idx="577">
                  <c:v>0.34</c:v>
                </c:pt>
                <c:pt idx="578">
                  <c:v>0.34</c:v>
                </c:pt>
                <c:pt idx="579">
                  <c:v>0.34</c:v>
                </c:pt>
                <c:pt idx="580">
                  <c:v>0.34</c:v>
                </c:pt>
                <c:pt idx="581">
                  <c:v>0.34</c:v>
                </c:pt>
                <c:pt idx="582">
                  <c:v>0.34</c:v>
                </c:pt>
                <c:pt idx="583">
                  <c:v>0.34</c:v>
                </c:pt>
                <c:pt idx="584">
                  <c:v>0.34</c:v>
                </c:pt>
                <c:pt idx="585">
                  <c:v>0.34</c:v>
                </c:pt>
                <c:pt idx="586">
                  <c:v>0.34</c:v>
                </c:pt>
                <c:pt idx="587">
                  <c:v>0.34</c:v>
                </c:pt>
                <c:pt idx="588">
                  <c:v>0.34</c:v>
                </c:pt>
                <c:pt idx="589">
                  <c:v>0.34</c:v>
                </c:pt>
                <c:pt idx="590">
                  <c:v>0.34</c:v>
                </c:pt>
                <c:pt idx="591">
                  <c:v>0.34</c:v>
                </c:pt>
                <c:pt idx="592">
                  <c:v>0.34</c:v>
                </c:pt>
                <c:pt idx="593">
                  <c:v>0.34</c:v>
                </c:pt>
                <c:pt idx="594">
                  <c:v>0.34</c:v>
                </c:pt>
                <c:pt idx="595">
                  <c:v>0.34</c:v>
                </c:pt>
                <c:pt idx="596">
                  <c:v>0.34</c:v>
                </c:pt>
                <c:pt idx="597">
                  <c:v>0.34</c:v>
                </c:pt>
                <c:pt idx="598">
                  <c:v>0.34</c:v>
                </c:pt>
                <c:pt idx="599">
                  <c:v>0.34</c:v>
                </c:pt>
                <c:pt idx="600">
                  <c:v>0.34</c:v>
                </c:pt>
                <c:pt idx="601">
                  <c:v>0.34</c:v>
                </c:pt>
                <c:pt idx="602">
                  <c:v>0.34</c:v>
                </c:pt>
                <c:pt idx="603">
                  <c:v>0.34</c:v>
                </c:pt>
                <c:pt idx="604">
                  <c:v>0.33857000000000004</c:v>
                </c:pt>
                <c:pt idx="605">
                  <c:v>0.33786000000000005</c:v>
                </c:pt>
                <c:pt idx="606">
                  <c:v>0.33714000000000005</c:v>
                </c:pt>
                <c:pt idx="607">
                  <c:v>0.33643000000000001</c:v>
                </c:pt>
                <c:pt idx="608">
                  <c:v>0.33643000000000001</c:v>
                </c:pt>
                <c:pt idx="609">
                  <c:v>0.33643000000000001</c:v>
                </c:pt>
                <c:pt idx="610">
                  <c:v>0.33643000000000001</c:v>
                </c:pt>
                <c:pt idx="611">
                  <c:v>0.33643000000000001</c:v>
                </c:pt>
                <c:pt idx="612">
                  <c:v>0.33643000000000001</c:v>
                </c:pt>
                <c:pt idx="613">
                  <c:v>0.33643000000000001</c:v>
                </c:pt>
                <c:pt idx="614">
                  <c:v>0.33643000000000001</c:v>
                </c:pt>
                <c:pt idx="615">
                  <c:v>0.33643000000000001</c:v>
                </c:pt>
                <c:pt idx="616">
                  <c:v>0.33643000000000001</c:v>
                </c:pt>
                <c:pt idx="617">
                  <c:v>0.33643000000000001</c:v>
                </c:pt>
                <c:pt idx="618">
                  <c:v>0.33643000000000001</c:v>
                </c:pt>
                <c:pt idx="619">
                  <c:v>0.33643000000000001</c:v>
                </c:pt>
                <c:pt idx="620">
                  <c:v>0.33643000000000001</c:v>
                </c:pt>
                <c:pt idx="621">
                  <c:v>0.33643000000000001</c:v>
                </c:pt>
                <c:pt idx="622">
                  <c:v>0.33643000000000001</c:v>
                </c:pt>
                <c:pt idx="623">
                  <c:v>0.33643000000000001</c:v>
                </c:pt>
                <c:pt idx="624">
                  <c:v>0.33643000000000001</c:v>
                </c:pt>
                <c:pt idx="625">
                  <c:v>0.33643000000000001</c:v>
                </c:pt>
                <c:pt idx="626">
                  <c:v>0.33643000000000001</c:v>
                </c:pt>
                <c:pt idx="627">
                  <c:v>0.33643000000000001</c:v>
                </c:pt>
                <c:pt idx="628">
                  <c:v>0.33643000000000001</c:v>
                </c:pt>
                <c:pt idx="629">
                  <c:v>0.33643000000000001</c:v>
                </c:pt>
                <c:pt idx="630">
                  <c:v>0.33643000000000001</c:v>
                </c:pt>
                <c:pt idx="631">
                  <c:v>0.33643000000000001</c:v>
                </c:pt>
                <c:pt idx="632">
                  <c:v>0.33643000000000001</c:v>
                </c:pt>
                <c:pt idx="633">
                  <c:v>0.33643000000000001</c:v>
                </c:pt>
                <c:pt idx="634">
                  <c:v>0.33643000000000001</c:v>
                </c:pt>
                <c:pt idx="635">
                  <c:v>0.33643000000000001</c:v>
                </c:pt>
                <c:pt idx="636">
                  <c:v>0.33643000000000001</c:v>
                </c:pt>
                <c:pt idx="637">
                  <c:v>0.33643000000000001</c:v>
                </c:pt>
                <c:pt idx="638">
                  <c:v>0.33643000000000001</c:v>
                </c:pt>
                <c:pt idx="639">
                  <c:v>0.33615</c:v>
                </c:pt>
                <c:pt idx="640">
                  <c:v>0.33615</c:v>
                </c:pt>
                <c:pt idx="641">
                  <c:v>0.33615</c:v>
                </c:pt>
                <c:pt idx="642">
                  <c:v>0.33615</c:v>
                </c:pt>
                <c:pt idx="643">
                  <c:v>0.33615</c:v>
                </c:pt>
                <c:pt idx="644">
                  <c:v>0.33615</c:v>
                </c:pt>
                <c:pt idx="645">
                  <c:v>0.33615</c:v>
                </c:pt>
                <c:pt idx="646">
                  <c:v>0.33615</c:v>
                </c:pt>
                <c:pt idx="647">
                  <c:v>0.33615</c:v>
                </c:pt>
                <c:pt idx="648">
                  <c:v>0.33615</c:v>
                </c:pt>
                <c:pt idx="649">
                  <c:v>0.33615</c:v>
                </c:pt>
                <c:pt idx="650">
                  <c:v>0.33667000000000002</c:v>
                </c:pt>
                <c:pt idx="651">
                  <c:v>0.33667000000000002</c:v>
                </c:pt>
                <c:pt idx="652">
                  <c:v>0.33667000000000002</c:v>
                </c:pt>
                <c:pt idx="653">
                  <c:v>0.33583000000000002</c:v>
                </c:pt>
                <c:pt idx="654">
                  <c:v>0.32833000000000001</c:v>
                </c:pt>
                <c:pt idx="655">
                  <c:v>0.32833000000000001</c:v>
                </c:pt>
                <c:pt idx="656">
                  <c:v>0.32833000000000001</c:v>
                </c:pt>
                <c:pt idx="657">
                  <c:v>0.32833000000000001</c:v>
                </c:pt>
                <c:pt idx="658">
                  <c:v>0.32833000000000001</c:v>
                </c:pt>
                <c:pt idx="659">
                  <c:v>0.32833000000000001</c:v>
                </c:pt>
                <c:pt idx="660">
                  <c:v>0.32833000000000001</c:v>
                </c:pt>
                <c:pt idx="661">
                  <c:v>0.32833000000000001</c:v>
                </c:pt>
                <c:pt idx="662">
                  <c:v>0.32833000000000001</c:v>
                </c:pt>
                <c:pt idx="663">
                  <c:v>0.32833000000000001</c:v>
                </c:pt>
                <c:pt idx="664">
                  <c:v>0.32833000000000001</c:v>
                </c:pt>
                <c:pt idx="665">
                  <c:v>0.32833000000000001</c:v>
                </c:pt>
                <c:pt idx="666">
                  <c:v>0.32833000000000001</c:v>
                </c:pt>
                <c:pt idx="667">
                  <c:v>0.32833000000000001</c:v>
                </c:pt>
                <c:pt idx="668">
                  <c:v>0.32833000000000001</c:v>
                </c:pt>
                <c:pt idx="669">
                  <c:v>0.31917000000000001</c:v>
                </c:pt>
                <c:pt idx="670">
                  <c:v>0.31917000000000001</c:v>
                </c:pt>
                <c:pt idx="671">
                  <c:v>0.31917000000000001</c:v>
                </c:pt>
                <c:pt idx="672">
                  <c:v>0.31917000000000001</c:v>
                </c:pt>
                <c:pt idx="673">
                  <c:v>0.31917000000000001</c:v>
                </c:pt>
                <c:pt idx="674">
                  <c:v>0.31917000000000001</c:v>
                </c:pt>
                <c:pt idx="675">
                  <c:v>0.31917000000000001</c:v>
                </c:pt>
                <c:pt idx="676">
                  <c:v>0.315</c:v>
                </c:pt>
                <c:pt idx="677">
                  <c:v>0.30917</c:v>
                </c:pt>
                <c:pt idx="678">
                  <c:v>0.30917</c:v>
                </c:pt>
                <c:pt idx="679">
                  <c:v>0.30917</c:v>
                </c:pt>
                <c:pt idx="680">
                  <c:v>0.30667</c:v>
                </c:pt>
                <c:pt idx="681">
                  <c:v>0.29500000000000004</c:v>
                </c:pt>
                <c:pt idx="682">
                  <c:v>0.29417000000000004</c:v>
                </c:pt>
                <c:pt idx="683">
                  <c:v>0.29250000000000004</c:v>
                </c:pt>
                <c:pt idx="684">
                  <c:v>0.27667000000000003</c:v>
                </c:pt>
                <c:pt idx="685">
                  <c:v>0.27</c:v>
                </c:pt>
                <c:pt idx="686">
                  <c:v>0.26833000000000001</c:v>
                </c:pt>
                <c:pt idx="687">
                  <c:v>0.25</c:v>
                </c:pt>
                <c:pt idx="688">
                  <c:v>0.25</c:v>
                </c:pt>
                <c:pt idx="689">
                  <c:v>0.25</c:v>
                </c:pt>
                <c:pt idx="690">
                  <c:v>0.25</c:v>
                </c:pt>
                <c:pt idx="691">
                  <c:v>0.24667000000000003</c:v>
                </c:pt>
                <c:pt idx="692">
                  <c:v>0.23583000000000001</c:v>
                </c:pt>
                <c:pt idx="693">
                  <c:v>0.23</c:v>
                </c:pt>
                <c:pt idx="694">
                  <c:v>0.23</c:v>
                </c:pt>
                <c:pt idx="695">
                  <c:v>0.23</c:v>
                </c:pt>
                <c:pt idx="696">
                  <c:v>0.23</c:v>
                </c:pt>
                <c:pt idx="697">
                  <c:v>0.23</c:v>
                </c:pt>
                <c:pt idx="698">
                  <c:v>0.23</c:v>
                </c:pt>
                <c:pt idx="699">
                  <c:v>0.23</c:v>
                </c:pt>
                <c:pt idx="700">
                  <c:v>0.23</c:v>
                </c:pt>
                <c:pt idx="701">
                  <c:v>0.23</c:v>
                </c:pt>
                <c:pt idx="702">
                  <c:v>0.23</c:v>
                </c:pt>
                <c:pt idx="703">
                  <c:v>0.23</c:v>
                </c:pt>
                <c:pt idx="704">
                  <c:v>0.23</c:v>
                </c:pt>
                <c:pt idx="705">
                  <c:v>0.23</c:v>
                </c:pt>
                <c:pt idx="706">
                  <c:v>0.23</c:v>
                </c:pt>
                <c:pt idx="707">
                  <c:v>0.23</c:v>
                </c:pt>
                <c:pt idx="708">
                  <c:v>0.23</c:v>
                </c:pt>
                <c:pt idx="709">
                  <c:v>0.23</c:v>
                </c:pt>
                <c:pt idx="710">
                  <c:v>0.23</c:v>
                </c:pt>
                <c:pt idx="711">
                  <c:v>0.23</c:v>
                </c:pt>
                <c:pt idx="712">
                  <c:v>0.23</c:v>
                </c:pt>
                <c:pt idx="713">
                  <c:v>0.23</c:v>
                </c:pt>
                <c:pt idx="714">
                  <c:v>0.23</c:v>
                </c:pt>
                <c:pt idx="715">
                  <c:v>0.23</c:v>
                </c:pt>
                <c:pt idx="716">
                  <c:v>0.23</c:v>
                </c:pt>
                <c:pt idx="717">
                  <c:v>0.22818000000000002</c:v>
                </c:pt>
                <c:pt idx="718">
                  <c:v>0.22091000000000002</c:v>
                </c:pt>
                <c:pt idx="719">
                  <c:v>0.22091000000000002</c:v>
                </c:pt>
                <c:pt idx="720">
                  <c:v>0.22091000000000002</c:v>
                </c:pt>
                <c:pt idx="721">
                  <c:v>0.22091000000000002</c:v>
                </c:pt>
                <c:pt idx="722">
                  <c:v>0.22091000000000002</c:v>
                </c:pt>
                <c:pt idx="723">
                  <c:v>0.22091000000000002</c:v>
                </c:pt>
                <c:pt idx="724">
                  <c:v>0.22091000000000002</c:v>
                </c:pt>
                <c:pt idx="725">
                  <c:v>0.22091000000000002</c:v>
                </c:pt>
                <c:pt idx="726">
                  <c:v>0.22091000000000002</c:v>
                </c:pt>
                <c:pt idx="727">
                  <c:v>0.22091000000000002</c:v>
                </c:pt>
                <c:pt idx="728">
                  <c:v>0.22091000000000002</c:v>
                </c:pt>
                <c:pt idx="729">
                  <c:v>0.22091000000000002</c:v>
                </c:pt>
                <c:pt idx="730">
                  <c:v>0.22091000000000002</c:v>
                </c:pt>
                <c:pt idx="731">
                  <c:v>0.22091000000000002</c:v>
                </c:pt>
                <c:pt idx="732">
                  <c:v>0.22091000000000002</c:v>
                </c:pt>
                <c:pt idx="733">
                  <c:v>0.22091000000000002</c:v>
                </c:pt>
                <c:pt idx="734">
                  <c:v>0.22000000000000003</c:v>
                </c:pt>
                <c:pt idx="735">
                  <c:v>0.22000000000000003</c:v>
                </c:pt>
                <c:pt idx="736">
                  <c:v>0.22000000000000003</c:v>
                </c:pt>
                <c:pt idx="737">
                  <c:v>0.21182000000000001</c:v>
                </c:pt>
                <c:pt idx="738">
                  <c:v>0.21182000000000001</c:v>
                </c:pt>
                <c:pt idx="739">
                  <c:v>0.21182000000000001</c:v>
                </c:pt>
                <c:pt idx="740">
                  <c:v>0.21182000000000001</c:v>
                </c:pt>
                <c:pt idx="741">
                  <c:v>0.21182000000000001</c:v>
                </c:pt>
                <c:pt idx="742">
                  <c:v>0.21182000000000001</c:v>
                </c:pt>
                <c:pt idx="743">
                  <c:v>0.21182000000000001</c:v>
                </c:pt>
                <c:pt idx="744">
                  <c:v>0.21182000000000001</c:v>
                </c:pt>
                <c:pt idx="745">
                  <c:v>0.21182000000000001</c:v>
                </c:pt>
                <c:pt idx="746">
                  <c:v>0.21182000000000001</c:v>
                </c:pt>
                <c:pt idx="747">
                  <c:v>0.21000000000000002</c:v>
                </c:pt>
                <c:pt idx="748">
                  <c:v>0.21000000000000002</c:v>
                </c:pt>
                <c:pt idx="749">
                  <c:v>0.21000000000000002</c:v>
                </c:pt>
                <c:pt idx="750">
                  <c:v>0.21000000000000002</c:v>
                </c:pt>
                <c:pt idx="751">
                  <c:v>0.21000000000000002</c:v>
                </c:pt>
                <c:pt idx="752">
                  <c:v>0.21000000000000002</c:v>
                </c:pt>
                <c:pt idx="753">
                  <c:v>0.21000000000000002</c:v>
                </c:pt>
                <c:pt idx="754">
                  <c:v>0.21000000000000002</c:v>
                </c:pt>
                <c:pt idx="755">
                  <c:v>0.21000000000000002</c:v>
                </c:pt>
                <c:pt idx="756">
                  <c:v>0.21000000000000002</c:v>
                </c:pt>
                <c:pt idx="757">
                  <c:v>0.21000000000000002</c:v>
                </c:pt>
                <c:pt idx="758">
                  <c:v>0.21000000000000002</c:v>
                </c:pt>
                <c:pt idx="759">
                  <c:v>0.21000000000000002</c:v>
                </c:pt>
                <c:pt idx="760">
                  <c:v>0.21000000000000002</c:v>
                </c:pt>
                <c:pt idx="761">
                  <c:v>0.21000000000000002</c:v>
                </c:pt>
                <c:pt idx="762">
                  <c:v>0.21000000000000002</c:v>
                </c:pt>
                <c:pt idx="763">
                  <c:v>0.21000000000000002</c:v>
                </c:pt>
                <c:pt idx="764">
                  <c:v>0.21000000000000002</c:v>
                </c:pt>
                <c:pt idx="765">
                  <c:v>0.21000000000000002</c:v>
                </c:pt>
                <c:pt idx="766">
                  <c:v>0.21000000000000002</c:v>
                </c:pt>
                <c:pt idx="767">
                  <c:v>0.21000000000000002</c:v>
                </c:pt>
                <c:pt idx="768">
                  <c:v>0.21000000000000002</c:v>
                </c:pt>
                <c:pt idx="769">
                  <c:v>0.21000000000000002</c:v>
                </c:pt>
                <c:pt idx="770">
                  <c:v>0.21000000000000002</c:v>
                </c:pt>
                <c:pt idx="771">
                  <c:v>0.20364000000000002</c:v>
                </c:pt>
                <c:pt idx="772">
                  <c:v>0.19545000000000001</c:v>
                </c:pt>
                <c:pt idx="773">
                  <c:v>0.19091000000000002</c:v>
                </c:pt>
                <c:pt idx="774">
                  <c:v>0.18364000000000003</c:v>
                </c:pt>
                <c:pt idx="775">
                  <c:v>0.18273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Jap1!$AZ$6</c:f>
              <c:strCache>
                <c:ptCount val="1"/>
                <c:pt idx="0">
                  <c:v>10years</c:v>
                </c:pt>
              </c:strCache>
            </c:strRef>
          </c:tx>
          <c:spPr>
            <a:ln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Jap1!$AW$7:$AW$788</c:f>
              <c:numCache>
                <c:formatCode>m/d/yyyy</c:formatCode>
                <c:ptCount val="782"/>
                <c:pt idx="0">
                  <c:v>36532</c:v>
                </c:pt>
                <c:pt idx="1">
                  <c:v>36539</c:v>
                </c:pt>
                <c:pt idx="2">
                  <c:v>36546</c:v>
                </c:pt>
                <c:pt idx="3">
                  <c:v>36553</c:v>
                </c:pt>
                <c:pt idx="4">
                  <c:v>36560</c:v>
                </c:pt>
                <c:pt idx="5">
                  <c:v>36567</c:v>
                </c:pt>
                <c:pt idx="6">
                  <c:v>36574</c:v>
                </c:pt>
                <c:pt idx="7">
                  <c:v>36581</c:v>
                </c:pt>
                <c:pt idx="8">
                  <c:v>36588</c:v>
                </c:pt>
                <c:pt idx="9">
                  <c:v>36595</c:v>
                </c:pt>
                <c:pt idx="10">
                  <c:v>36602</c:v>
                </c:pt>
                <c:pt idx="11">
                  <c:v>36609</c:v>
                </c:pt>
                <c:pt idx="12">
                  <c:v>36616</c:v>
                </c:pt>
                <c:pt idx="13">
                  <c:v>36623</c:v>
                </c:pt>
                <c:pt idx="14">
                  <c:v>36630</c:v>
                </c:pt>
                <c:pt idx="15">
                  <c:v>36637</c:v>
                </c:pt>
                <c:pt idx="16">
                  <c:v>36644</c:v>
                </c:pt>
                <c:pt idx="17">
                  <c:v>36651</c:v>
                </c:pt>
                <c:pt idx="18">
                  <c:v>36658</c:v>
                </c:pt>
                <c:pt idx="19">
                  <c:v>36665</c:v>
                </c:pt>
                <c:pt idx="20">
                  <c:v>36672</c:v>
                </c:pt>
                <c:pt idx="21">
                  <c:v>36679</c:v>
                </c:pt>
                <c:pt idx="22">
                  <c:v>36686</c:v>
                </c:pt>
                <c:pt idx="23">
                  <c:v>36693</c:v>
                </c:pt>
                <c:pt idx="24">
                  <c:v>36700</c:v>
                </c:pt>
                <c:pt idx="25">
                  <c:v>36707</c:v>
                </c:pt>
                <c:pt idx="26">
                  <c:v>36714</c:v>
                </c:pt>
                <c:pt idx="27">
                  <c:v>36721</c:v>
                </c:pt>
                <c:pt idx="28">
                  <c:v>36728</c:v>
                </c:pt>
                <c:pt idx="29">
                  <c:v>36735</c:v>
                </c:pt>
                <c:pt idx="30">
                  <c:v>36742</c:v>
                </c:pt>
                <c:pt idx="31">
                  <c:v>36749</c:v>
                </c:pt>
                <c:pt idx="32">
                  <c:v>36756</c:v>
                </c:pt>
                <c:pt idx="33">
                  <c:v>36763</c:v>
                </c:pt>
                <c:pt idx="34">
                  <c:v>36770</c:v>
                </c:pt>
                <c:pt idx="35">
                  <c:v>36777</c:v>
                </c:pt>
                <c:pt idx="36">
                  <c:v>36784</c:v>
                </c:pt>
                <c:pt idx="37">
                  <c:v>36791</c:v>
                </c:pt>
                <c:pt idx="38">
                  <c:v>36798</c:v>
                </c:pt>
                <c:pt idx="39">
                  <c:v>36805</c:v>
                </c:pt>
                <c:pt idx="40">
                  <c:v>36812</c:v>
                </c:pt>
                <c:pt idx="41">
                  <c:v>36819</c:v>
                </c:pt>
                <c:pt idx="42">
                  <c:v>36826</c:v>
                </c:pt>
                <c:pt idx="43">
                  <c:v>36833</c:v>
                </c:pt>
                <c:pt idx="44">
                  <c:v>36840</c:v>
                </c:pt>
                <c:pt idx="45">
                  <c:v>36847</c:v>
                </c:pt>
                <c:pt idx="46">
                  <c:v>36854</c:v>
                </c:pt>
                <c:pt idx="47">
                  <c:v>36861</c:v>
                </c:pt>
                <c:pt idx="48">
                  <c:v>36868</c:v>
                </c:pt>
                <c:pt idx="49">
                  <c:v>36875</c:v>
                </c:pt>
                <c:pt idx="50">
                  <c:v>36882</c:v>
                </c:pt>
                <c:pt idx="51">
                  <c:v>36889</c:v>
                </c:pt>
                <c:pt idx="52">
                  <c:v>36896</c:v>
                </c:pt>
                <c:pt idx="53">
                  <c:v>36903</c:v>
                </c:pt>
                <c:pt idx="54">
                  <c:v>36910</c:v>
                </c:pt>
                <c:pt idx="55">
                  <c:v>36917</c:v>
                </c:pt>
                <c:pt idx="56">
                  <c:v>36924</c:v>
                </c:pt>
                <c:pt idx="57">
                  <c:v>36931</c:v>
                </c:pt>
                <c:pt idx="58">
                  <c:v>36938</c:v>
                </c:pt>
                <c:pt idx="59">
                  <c:v>36945</c:v>
                </c:pt>
                <c:pt idx="60">
                  <c:v>36952</c:v>
                </c:pt>
                <c:pt idx="61">
                  <c:v>36959</c:v>
                </c:pt>
                <c:pt idx="62">
                  <c:v>36966</c:v>
                </c:pt>
                <c:pt idx="63">
                  <c:v>36973</c:v>
                </c:pt>
                <c:pt idx="64">
                  <c:v>36980</c:v>
                </c:pt>
                <c:pt idx="65">
                  <c:v>36987</c:v>
                </c:pt>
                <c:pt idx="66">
                  <c:v>36994</c:v>
                </c:pt>
                <c:pt idx="67">
                  <c:v>37001</c:v>
                </c:pt>
                <c:pt idx="68">
                  <c:v>37008</c:v>
                </c:pt>
                <c:pt idx="69">
                  <c:v>37015</c:v>
                </c:pt>
                <c:pt idx="70">
                  <c:v>37022</c:v>
                </c:pt>
                <c:pt idx="71">
                  <c:v>37029</c:v>
                </c:pt>
                <c:pt idx="72">
                  <c:v>37036</c:v>
                </c:pt>
                <c:pt idx="73">
                  <c:v>37043</c:v>
                </c:pt>
                <c:pt idx="74">
                  <c:v>37050</c:v>
                </c:pt>
                <c:pt idx="75">
                  <c:v>37057</c:v>
                </c:pt>
                <c:pt idx="76">
                  <c:v>37064</c:v>
                </c:pt>
                <c:pt idx="77">
                  <c:v>37071</c:v>
                </c:pt>
                <c:pt idx="78">
                  <c:v>37078</c:v>
                </c:pt>
                <c:pt idx="79">
                  <c:v>37085</c:v>
                </c:pt>
                <c:pt idx="80">
                  <c:v>37092</c:v>
                </c:pt>
                <c:pt idx="81">
                  <c:v>37099</c:v>
                </c:pt>
                <c:pt idx="82">
                  <c:v>37106</c:v>
                </c:pt>
                <c:pt idx="83">
                  <c:v>37113</c:v>
                </c:pt>
                <c:pt idx="84">
                  <c:v>37120</c:v>
                </c:pt>
                <c:pt idx="85">
                  <c:v>37127</c:v>
                </c:pt>
                <c:pt idx="86">
                  <c:v>37134</c:v>
                </c:pt>
                <c:pt idx="87">
                  <c:v>37141</c:v>
                </c:pt>
                <c:pt idx="88">
                  <c:v>37148</c:v>
                </c:pt>
                <c:pt idx="89">
                  <c:v>37155</c:v>
                </c:pt>
                <c:pt idx="90">
                  <c:v>37162</c:v>
                </c:pt>
                <c:pt idx="91">
                  <c:v>37169</c:v>
                </c:pt>
                <c:pt idx="92">
                  <c:v>37176</c:v>
                </c:pt>
                <c:pt idx="93">
                  <c:v>37183</c:v>
                </c:pt>
                <c:pt idx="94">
                  <c:v>37190</c:v>
                </c:pt>
                <c:pt idx="95">
                  <c:v>37197</c:v>
                </c:pt>
                <c:pt idx="96">
                  <c:v>37204</c:v>
                </c:pt>
                <c:pt idx="97">
                  <c:v>37211</c:v>
                </c:pt>
                <c:pt idx="98">
                  <c:v>37218</c:v>
                </c:pt>
                <c:pt idx="99">
                  <c:v>37225</c:v>
                </c:pt>
                <c:pt idx="100">
                  <c:v>37232</c:v>
                </c:pt>
                <c:pt idx="101">
                  <c:v>37239</c:v>
                </c:pt>
                <c:pt idx="102">
                  <c:v>37246</c:v>
                </c:pt>
                <c:pt idx="103">
                  <c:v>37253</c:v>
                </c:pt>
                <c:pt idx="104">
                  <c:v>37260</c:v>
                </c:pt>
                <c:pt idx="105">
                  <c:v>37267</c:v>
                </c:pt>
                <c:pt idx="106">
                  <c:v>37274</c:v>
                </c:pt>
                <c:pt idx="107">
                  <c:v>37281</c:v>
                </c:pt>
                <c:pt idx="108">
                  <c:v>37288</c:v>
                </c:pt>
                <c:pt idx="109">
                  <c:v>37295</c:v>
                </c:pt>
                <c:pt idx="110">
                  <c:v>37302</c:v>
                </c:pt>
                <c:pt idx="111">
                  <c:v>37309</c:v>
                </c:pt>
                <c:pt idx="112">
                  <c:v>37316</c:v>
                </c:pt>
                <c:pt idx="113">
                  <c:v>37323</c:v>
                </c:pt>
                <c:pt idx="114">
                  <c:v>37330</c:v>
                </c:pt>
                <c:pt idx="115">
                  <c:v>37337</c:v>
                </c:pt>
                <c:pt idx="116">
                  <c:v>37344</c:v>
                </c:pt>
                <c:pt idx="117">
                  <c:v>37351</c:v>
                </c:pt>
                <c:pt idx="118">
                  <c:v>37358</c:v>
                </c:pt>
                <c:pt idx="119">
                  <c:v>37365</c:v>
                </c:pt>
                <c:pt idx="120">
                  <c:v>37372</c:v>
                </c:pt>
                <c:pt idx="121">
                  <c:v>37379</c:v>
                </c:pt>
                <c:pt idx="122">
                  <c:v>37386</c:v>
                </c:pt>
                <c:pt idx="123">
                  <c:v>37393</c:v>
                </c:pt>
                <c:pt idx="124">
                  <c:v>37400</c:v>
                </c:pt>
                <c:pt idx="125">
                  <c:v>37407</c:v>
                </c:pt>
                <c:pt idx="126">
                  <c:v>37414</c:v>
                </c:pt>
                <c:pt idx="127">
                  <c:v>37421</c:v>
                </c:pt>
                <c:pt idx="128">
                  <c:v>37428</c:v>
                </c:pt>
                <c:pt idx="129">
                  <c:v>37435</c:v>
                </c:pt>
                <c:pt idx="130">
                  <c:v>37442</c:v>
                </c:pt>
                <c:pt idx="131">
                  <c:v>37449</c:v>
                </c:pt>
                <c:pt idx="132">
                  <c:v>37456</c:v>
                </c:pt>
                <c:pt idx="133">
                  <c:v>37463</c:v>
                </c:pt>
                <c:pt idx="134">
                  <c:v>37470</c:v>
                </c:pt>
                <c:pt idx="135">
                  <c:v>37477</c:v>
                </c:pt>
                <c:pt idx="136">
                  <c:v>37484</c:v>
                </c:pt>
                <c:pt idx="137">
                  <c:v>37491</c:v>
                </c:pt>
                <c:pt idx="138">
                  <c:v>37498</c:v>
                </c:pt>
                <c:pt idx="139">
                  <c:v>37505</c:v>
                </c:pt>
                <c:pt idx="140">
                  <c:v>37512</c:v>
                </c:pt>
                <c:pt idx="141">
                  <c:v>37519</c:v>
                </c:pt>
                <c:pt idx="142">
                  <c:v>37526</c:v>
                </c:pt>
                <c:pt idx="143">
                  <c:v>37533</c:v>
                </c:pt>
                <c:pt idx="144">
                  <c:v>37540</c:v>
                </c:pt>
                <c:pt idx="145">
                  <c:v>37547</c:v>
                </c:pt>
                <c:pt idx="146">
                  <c:v>37554</c:v>
                </c:pt>
                <c:pt idx="147">
                  <c:v>37561</c:v>
                </c:pt>
                <c:pt idx="148">
                  <c:v>37568</c:v>
                </c:pt>
                <c:pt idx="149">
                  <c:v>37575</c:v>
                </c:pt>
                <c:pt idx="150">
                  <c:v>37582</c:v>
                </c:pt>
                <c:pt idx="151">
                  <c:v>37589</c:v>
                </c:pt>
                <c:pt idx="152">
                  <c:v>37596</c:v>
                </c:pt>
                <c:pt idx="153">
                  <c:v>37603</c:v>
                </c:pt>
                <c:pt idx="154">
                  <c:v>37610</c:v>
                </c:pt>
                <c:pt idx="155">
                  <c:v>37617</c:v>
                </c:pt>
                <c:pt idx="156">
                  <c:v>37624</c:v>
                </c:pt>
                <c:pt idx="157">
                  <c:v>37631</c:v>
                </c:pt>
                <c:pt idx="158">
                  <c:v>37638</c:v>
                </c:pt>
                <c:pt idx="159">
                  <c:v>37645</c:v>
                </c:pt>
                <c:pt idx="160">
                  <c:v>37652</c:v>
                </c:pt>
                <c:pt idx="161">
                  <c:v>37659</c:v>
                </c:pt>
                <c:pt idx="162">
                  <c:v>37666</c:v>
                </c:pt>
                <c:pt idx="163">
                  <c:v>37673</c:v>
                </c:pt>
                <c:pt idx="164">
                  <c:v>37680</c:v>
                </c:pt>
                <c:pt idx="165">
                  <c:v>37687</c:v>
                </c:pt>
                <c:pt idx="166">
                  <c:v>37694</c:v>
                </c:pt>
                <c:pt idx="167">
                  <c:v>37701</c:v>
                </c:pt>
                <c:pt idx="168">
                  <c:v>37708</c:v>
                </c:pt>
                <c:pt idx="169">
                  <c:v>37715</c:v>
                </c:pt>
                <c:pt idx="170">
                  <c:v>37722</c:v>
                </c:pt>
                <c:pt idx="171">
                  <c:v>37729</c:v>
                </c:pt>
                <c:pt idx="172">
                  <c:v>37736</c:v>
                </c:pt>
                <c:pt idx="173">
                  <c:v>37743</c:v>
                </c:pt>
                <c:pt idx="174">
                  <c:v>37750</c:v>
                </c:pt>
                <c:pt idx="175">
                  <c:v>37757</c:v>
                </c:pt>
                <c:pt idx="176">
                  <c:v>37764</c:v>
                </c:pt>
                <c:pt idx="177">
                  <c:v>37771</c:v>
                </c:pt>
                <c:pt idx="178">
                  <c:v>37778</c:v>
                </c:pt>
                <c:pt idx="179">
                  <c:v>37785</c:v>
                </c:pt>
                <c:pt idx="180">
                  <c:v>37792</c:v>
                </c:pt>
                <c:pt idx="181">
                  <c:v>37799</c:v>
                </c:pt>
                <c:pt idx="182">
                  <c:v>37806</c:v>
                </c:pt>
                <c:pt idx="183">
                  <c:v>37813</c:v>
                </c:pt>
                <c:pt idx="184">
                  <c:v>37820</c:v>
                </c:pt>
                <c:pt idx="185">
                  <c:v>37827</c:v>
                </c:pt>
                <c:pt idx="186">
                  <c:v>37834</c:v>
                </c:pt>
                <c:pt idx="187">
                  <c:v>37841</c:v>
                </c:pt>
                <c:pt idx="188">
                  <c:v>37848</c:v>
                </c:pt>
                <c:pt idx="189">
                  <c:v>37855</c:v>
                </c:pt>
                <c:pt idx="190">
                  <c:v>37862</c:v>
                </c:pt>
                <c:pt idx="191">
                  <c:v>37869</c:v>
                </c:pt>
                <c:pt idx="192">
                  <c:v>37876</c:v>
                </c:pt>
                <c:pt idx="193">
                  <c:v>37883</c:v>
                </c:pt>
                <c:pt idx="194">
                  <c:v>37890</c:v>
                </c:pt>
                <c:pt idx="195">
                  <c:v>37897</c:v>
                </c:pt>
                <c:pt idx="196">
                  <c:v>37904</c:v>
                </c:pt>
                <c:pt idx="197">
                  <c:v>37911</c:v>
                </c:pt>
                <c:pt idx="198">
                  <c:v>37918</c:v>
                </c:pt>
                <c:pt idx="199">
                  <c:v>37925</c:v>
                </c:pt>
                <c:pt idx="200">
                  <c:v>37932</c:v>
                </c:pt>
                <c:pt idx="201">
                  <c:v>37939</c:v>
                </c:pt>
                <c:pt idx="202">
                  <c:v>37946</c:v>
                </c:pt>
                <c:pt idx="203">
                  <c:v>37953</c:v>
                </c:pt>
                <c:pt idx="204">
                  <c:v>37960</c:v>
                </c:pt>
                <c:pt idx="205">
                  <c:v>37967</c:v>
                </c:pt>
                <c:pt idx="206">
                  <c:v>37974</c:v>
                </c:pt>
                <c:pt idx="207">
                  <c:v>37981</c:v>
                </c:pt>
                <c:pt idx="208">
                  <c:v>37988</c:v>
                </c:pt>
                <c:pt idx="209">
                  <c:v>37995</c:v>
                </c:pt>
                <c:pt idx="210">
                  <c:v>38002</c:v>
                </c:pt>
                <c:pt idx="211">
                  <c:v>38009</c:v>
                </c:pt>
                <c:pt idx="212">
                  <c:v>38016</c:v>
                </c:pt>
                <c:pt idx="213">
                  <c:v>38023</c:v>
                </c:pt>
                <c:pt idx="214">
                  <c:v>38030</c:v>
                </c:pt>
                <c:pt idx="215">
                  <c:v>38037</c:v>
                </c:pt>
                <c:pt idx="216">
                  <c:v>38044</c:v>
                </c:pt>
                <c:pt idx="217">
                  <c:v>38051</c:v>
                </c:pt>
                <c:pt idx="218">
                  <c:v>38058</c:v>
                </c:pt>
                <c:pt idx="219">
                  <c:v>38065</c:v>
                </c:pt>
                <c:pt idx="220">
                  <c:v>38072</c:v>
                </c:pt>
                <c:pt idx="221">
                  <c:v>38079</c:v>
                </c:pt>
                <c:pt idx="222">
                  <c:v>38086</c:v>
                </c:pt>
                <c:pt idx="223">
                  <c:v>38093</c:v>
                </c:pt>
                <c:pt idx="224">
                  <c:v>38100</c:v>
                </c:pt>
                <c:pt idx="225">
                  <c:v>38107</c:v>
                </c:pt>
                <c:pt idx="226">
                  <c:v>38114</c:v>
                </c:pt>
                <c:pt idx="227">
                  <c:v>38121</c:v>
                </c:pt>
                <c:pt idx="228">
                  <c:v>38128</c:v>
                </c:pt>
                <c:pt idx="229">
                  <c:v>38135</c:v>
                </c:pt>
                <c:pt idx="230">
                  <c:v>38142</c:v>
                </c:pt>
                <c:pt idx="231">
                  <c:v>38149</c:v>
                </c:pt>
                <c:pt idx="232">
                  <c:v>38156</c:v>
                </c:pt>
                <c:pt idx="233">
                  <c:v>38163</c:v>
                </c:pt>
                <c:pt idx="234">
                  <c:v>38170</c:v>
                </c:pt>
                <c:pt idx="235">
                  <c:v>38177</c:v>
                </c:pt>
                <c:pt idx="236">
                  <c:v>38184</c:v>
                </c:pt>
                <c:pt idx="237">
                  <c:v>38191</c:v>
                </c:pt>
                <c:pt idx="238">
                  <c:v>38198</c:v>
                </c:pt>
                <c:pt idx="239">
                  <c:v>38205</c:v>
                </c:pt>
                <c:pt idx="240">
                  <c:v>38212</c:v>
                </c:pt>
                <c:pt idx="241">
                  <c:v>38219</c:v>
                </c:pt>
                <c:pt idx="242">
                  <c:v>38226</c:v>
                </c:pt>
                <c:pt idx="243">
                  <c:v>38233</c:v>
                </c:pt>
                <c:pt idx="244">
                  <c:v>38240</c:v>
                </c:pt>
                <c:pt idx="245">
                  <c:v>38247</c:v>
                </c:pt>
                <c:pt idx="246">
                  <c:v>38254</c:v>
                </c:pt>
                <c:pt idx="247">
                  <c:v>38261</c:v>
                </c:pt>
                <c:pt idx="248">
                  <c:v>38268</c:v>
                </c:pt>
                <c:pt idx="249">
                  <c:v>38275</c:v>
                </c:pt>
                <c:pt idx="250">
                  <c:v>38282</c:v>
                </c:pt>
                <c:pt idx="251">
                  <c:v>38289</c:v>
                </c:pt>
                <c:pt idx="252">
                  <c:v>38296</c:v>
                </c:pt>
                <c:pt idx="253">
                  <c:v>38303</c:v>
                </c:pt>
                <c:pt idx="254">
                  <c:v>38310</c:v>
                </c:pt>
                <c:pt idx="255">
                  <c:v>38317</c:v>
                </c:pt>
                <c:pt idx="256">
                  <c:v>38324</c:v>
                </c:pt>
                <c:pt idx="257">
                  <c:v>38331</c:v>
                </c:pt>
                <c:pt idx="258">
                  <c:v>38338</c:v>
                </c:pt>
                <c:pt idx="259">
                  <c:v>38345</c:v>
                </c:pt>
                <c:pt idx="260">
                  <c:v>38352</c:v>
                </c:pt>
                <c:pt idx="261">
                  <c:v>38359</c:v>
                </c:pt>
                <c:pt idx="262">
                  <c:v>38366</c:v>
                </c:pt>
                <c:pt idx="263">
                  <c:v>38373</c:v>
                </c:pt>
                <c:pt idx="264">
                  <c:v>38380</c:v>
                </c:pt>
                <c:pt idx="265">
                  <c:v>38387</c:v>
                </c:pt>
                <c:pt idx="266">
                  <c:v>38394</c:v>
                </c:pt>
                <c:pt idx="267">
                  <c:v>38401</c:v>
                </c:pt>
                <c:pt idx="268">
                  <c:v>38408</c:v>
                </c:pt>
                <c:pt idx="269">
                  <c:v>38415</c:v>
                </c:pt>
                <c:pt idx="270">
                  <c:v>38422</c:v>
                </c:pt>
                <c:pt idx="271">
                  <c:v>38429</c:v>
                </c:pt>
                <c:pt idx="272">
                  <c:v>38436</c:v>
                </c:pt>
                <c:pt idx="273">
                  <c:v>38443</c:v>
                </c:pt>
                <c:pt idx="274">
                  <c:v>38450</c:v>
                </c:pt>
                <c:pt idx="275">
                  <c:v>38457</c:v>
                </c:pt>
                <c:pt idx="276">
                  <c:v>38464</c:v>
                </c:pt>
                <c:pt idx="277">
                  <c:v>38471</c:v>
                </c:pt>
                <c:pt idx="278">
                  <c:v>38478</c:v>
                </c:pt>
                <c:pt idx="279">
                  <c:v>38485</c:v>
                </c:pt>
                <c:pt idx="280">
                  <c:v>38492</c:v>
                </c:pt>
                <c:pt idx="281">
                  <c:v>38499</c:v>
                </c:pt>
                <c:pt idx="282">
                  <c:v>38506</c:v>
                </c:pt>
                <c:pt idx="283">
                  <c:v>38513</c:v>
                </c:pt>
                <c:pt idx="284">
                  <c:v>38520</c:v>
                </c:pt>
                <c:pt idx="285">
                  <c:v>38527</c:v>
                </c:pt>
                <c:pt idx="286">
                  <c:v>38534</c:v>
                </c:pt>
                <c:pt idx="287">
                  <c:v>38541</c:v>
                </c:pt>
                <c:pt idx="288">
                  <c:v>38548</c:v>
                </c:pt>
                <c:pt idx="289">
                  <c:v>38555</c:v>
                </c:pt>
                <c:pt idx="290">
                  <c:v>38562</c:v>
                </c:pt>
                <c:pt idx="291">
                  <c:v>38569</c:v>
                </c:pt>
                <c:pt idx="292">
                  <c:v>38576</c:v>
                </c:pt>
                <c:pt idx="293">
                  <c:v>38583</c:v>
                </c:pt>
                <c:pt idx="294">
                  <c:v>38590</c:v>
                </c:pt>
                <c:pt idx="295">
                  <c:v>38597</c:v>
                </c:pt>
                <c:pt idx="296">
                  <c:v>38604</c:v>
                </c:pt>
                <c:pt idx="297">
                  <c:v>38611</c:v>
                </c:pt>
                <c:pt idx="298">
                  <c:v>38618</c:v>
                </c:pt>
                <c:pt idx="299">
                  <c:v>38625</c:v>
                </c:pt>
                <c:pt idx="300">
                  <c:v>38632</c:v>
                </c:pt>
                <c:pt idx="301">
                  <c:v>38639</c:v>
                </c:pt>
                <c:pt idx="302">
                  <c:v>38646</c:v>
                </c:pt>
                <c:pt idx="303">
                  <c:v>38653</c:v>
                </c:pt>
                <c:pt idx="304">
                  <c:v>38660</c:v>
                </c:pt>
                <c:pt idx="305">
                  <c:v>38667</c:v>
                </c:pt>
                <c:pt idx="306">
                  <c:v>38674</c:v>
                </c:pt>
                <c:pt idx="307">
                  <c:v>38681</c:v>
                </c:pt>
                <c:pt idx="308">
                  <c:v>38688</c:v>
                </c:pt>
                <c:pt idx="309">
                  <c:v>38695</c:v>
                </c:pt>
                <c:pt idx="310">
                  <c:v>38702</c:v>
                </c:pt>
                <c:pt idx="311">
                  <c:v>38709</c:v>
                </c:pt>
                <c:pt idx="312">
                  <c:v>38716</c:v>
                </c:pt>
                <c:pt idx="313">
                  <c:v>38723</c:v>
                </c:pt>
                <c:pt idx="314">
                  <c:v>38730</c:v>
                </c:pt>
                <c:pt idx="315">
                  <c:v>38737</c:v>
                </c:pt>
                <c:pt idx="316">
                  <c:v>38744</c:v>
                </c:pt>
                <c:pt idx="317">
                  <c:v>38751</c:v>
                </c:pt>
                <c:pt idx="318">
                  <c:v>38758</c:v>
                </c:pt>
                <c:pt idx="319">
                  <c:v>38765</c:v>
                </c:pt>
                <c:pt idx="320">
                  <c:v>38772</c:v>
                </c:pt>
                <c:pt idx="321">
                  <c:v>38779</c:v>
                </c:pt>
                <c:pt idx="322">
                  <c:v>38786</c:v>
                </c:pt>
                <c:pt idx="323">
                  <c:v>38793</c:v>
                </c:pt>
                <c:pt idx="324">
                  <c:v>38800</c:v>
                </c:pt>
                <c:pt idx="325">
                  <c:v>38807</c:v>
                </c:pt>
                <c:pt idx="326">
                  <c:v>38814</c:v>
                </c:pt>
                <c:pt idx="327">
                  <c:v>38821</c:v>
                </c:pt>
                <c:pt idx="328">
                  <c:v>38828</c:v>
                </c:pt>
                <c:pt idx="329">
                  <c:v>38835</c:v>
                </c:pt>
                <c:pt idx="330">
                  <c:v>38842</c:v>
                </c:pt>
                <c:pt idx="331">
                  <c:v>38849</c:v>
                </c:pt>
                <c:pt idx="332">
                  <c:v>38856</c:v>
                </c:pt>
                <c:pt idx="333">
                  <c:v>38863</c:v>
                </c:pt>
                <c:pt idx="334">
                  <c:v>38870</c:v>
                </c:pt>
                <c:pt idx="335">
                  <c:v>38877</c:v>
                </c:pt>
                <c:pt idx="336">
                  <c:v>38884</c:v>
                </c:pt>
                <c:pt idx="337">
                  <c:v>38891</c:v>
                </c:pt>
                <c:pt idx="338">
                  <c:v>38898</c:v>
                </c:pt>
                <c:pt idx="339">
                  <c:v>38905</c:v>
                </c:pt>
                <c:pt idx="340">
                  <c:v>38912</c:v>
                </c:pt>
                <c:pt idx="341">
                  <c:v>38919</c:v>
                </c:pt>
                <c:pt idx="342">
                  <c:v>38926</c:v>
                </c:pt>
                <c:pt idx="343">
                  <c:v>38933</c:v>
                </c:pt>
                <c:pt idx="344">
                  <c:v>38940</c:v>
                </c:pt>
                <c:pt idx="345">
                  <c:v>38947</c:v>
                </c:pt>
                <c:pt idx="346">
                  <c:v>38954</c:v>
                </c:pt>
                <c:pt idx="347">
                  <c:v>38961</c:v>
                </c:pt>
                <c:pt idx="348">
                  <c:v>38968</c:v>
                </c:pt>
                <c:pt idx="349">
                  <c:v>38975</c:v>
                </c:pt>
                <c:pt idx="350">
                  <c:v>38982</c:v>
                </c:pt>
                <c:pt idx="351">
                  <c:v>38989</c:v>
                </c:pt>
                <c:pt idx="352">
                  <c:v>38996</c:v>
                </c:pt>
                <c:pt idx="353">
                  <c:v>39003</c:v>
                </c:pt>
                <c:pt idx="354">
                  <c:v>39010</c:v>
                </c:pt>
                <c:pt idx="355">
                  <c:v>39017</c:v>
                </c:pt>
                <c:pt idx="356">
                  <c:v>39024</c:v>
                </c:pt>
                <c:pt idx="357">
                  <c:v>39031</c:v>
                </c:pt>
                <c:pt idx="358">
                  <c:v>39038</c:v>
                </c:pt>
                <c:pt idx="359">
                  <c:v>39045</c:v>
                </c:pt>
                <c:pt idx="360">
                  <c:v>39052</c:v>
                </c:pt>
                <c:pt idx="361">
                  <c:v>39059</c:v>
                </c:pt>
                <c:pt idx="362">
                  <c:v>39066</c:v>
                </c:pt>
                <c:pt idx="363">
                  <c:v>39073</c:v>
                </c:pt>
                <c:pt idx="364">
                  <c:v>39080</c:v>
                </c:pt>
                <c:pt idx="365">
                  <c:v>39087</c:v>
                </c:pt>
                <c:pt idx="366">
                  <c:v>39094</c:v>
                </c:pt>
                <c:pt idx="367">
                  <c:v>39101</c:v>
                </c:pt>
                <c:pt idx="368">
                  <c:v>39108</c:v>
                </c:pt>
                <c:pt idx="369">
                  <c:v>39115</c:v>
                </c:pt>
                <c:pt idx="370">
                  <c:v>39122</c:v>
                </c:pt>
                <c:pt idx="371">
                  <c:v>39129</c:v>
                </c:pt>
                <c:pt idx="372">
                  <c:v>39136</c:v>
                </c:pt>
                <c:pt idx="373">
                  <c:v>39143</c:v>
                </c:pt>
                <c:pt idx="374">
                  <c:v>39150</c:v>
                </c:pt>
                <c:pt idx="375">
                  <c:v>39157</c:v>
                </c:pt>
                <c:pt idx="376">
                  <c:v>39164</c:v>
                </c:pt>
                <c:pt idx="377">
                  <c:v>39171</c:v>
                </c:pt>
                <c:pt idx="378">
                  <c:v>39178</c:v>
                </c:pt>
                <c:pt idx="379">
                  <c:v>39185</c:v>
                </c:pt>
                <c:pt idx="380">
                  <c:v>39192</c:v>
                </c:pt>
                <c:pt idx="381">
                  <c:v>39199</c:v>
                </c:pt>
                <c:pt idx="382">
                  <c:v>39206</c:v>
                </c:pt>
                <c:pt idx="383">
                  <c:v>39213</c:v>
                </c:pt>
                <c:pt idx="384">
                  <c:v>39220</c:v>
                </c:pt>
                <c:pt idx="385">
                  <c:v>39227</c:v>
                </c:pt>
                <c:pt idx="386">
                  <c:v>39234</c:v>
                </c:pt>
                <c:pt idx="387">
                  <c:v>39241</c:v>
                </c:pt>
                <c:pt idx="388">
                  <c:v>39248</c:v>
                </c:pt>
                <c:pt idx="389">
                  <c:v>39255</c:v>
                </c:pt>
                <c:pt idx="390">
                  <c:v>39262</c:v>
                </c:pt>
                <c:pt idx="391">
                  <c:v>39269</c:v>
                </c:pt>
                <c:pt idx="392">
                  <c:v>39276</c:v>
                </c:pt>
                <c:pt idx="393">
                  <c:v>39283</c:v>
                </c:pt>
                <c:pt idx="394">
                  <c:v>39290</c:v>
                </c:pt>
                <c:pt idx="395">
                  <c:v>39297</c:v>
                </c:pt>
                <c:pt idx="396">
                  <c:v>39304</c:v>
                </c:pt>
                <c:pt idx="397">
                  <c:v>39311</c:v>
                </c:pt>
                <c:pt idx="398">
                  <c:v>39318</c:v>
                </c:pt>
                <c:pt idx="399">
                  <c:v>39325</c:v>
                </c:pt>
                <c:pt idx="400">
                  <c:v>39332</c:v>
                </c:pt>
                <c:pt idx="401">
                  <c:v>39339</c:v>
                </c:pt>
                <c:pt idx="402">
                  <c:v>39346</c:v>
                </c:pt>
                <c:pt idx="403">
                  <c:v>39353</c:v>
                </c:pt>
                <c:pt idx="404">
                  <c:v>39360</c:v>
                </c:pt>
                <c:pt idx="405">
                  <c:v>39367</c:v>
                </c:pt>
                <c:pt idx="406">
                  <c:v>39374</c:v>
                </c:pt>
                <c:pt idx="407">
                  <c:v>39381</c:v>
                </c:pt>
                <c:pt idx="408">
                  <c:v>39388</c:v>
                </c:pt>
                <c:pt idx="409">
                  <c:v>39395</c:v>
                </c:pt>
                <c:pt idx="410">
                  <c:v>39402</c:v>
                </c:pt>
                <c:pt idx="411">
                  <c:v>39409</c:v>
                </c:pt>
                <c:pt idx="412">
                  <c:v>39416</c:v>
                </c:pt>
                <c:pt idx="413">
                  <c:v>39423</c:v>
                </c:pt>
                <c:pt idx="414">
                  <c:v>39430</c:v>
                </c:pt>
                <c:pt idx="415">
                  <c:v>39437</c:v>
                </c:pt>
                <c:pt idx="416">
                  <c:v>39444</c:v>
                </c:pt>
                <c:pt idx="417">
                  <c:v>39451</c:v>
                </c:pt>
                <c:pt idx="418">
                  <c:v>39458</c:v>
                </c:pt>
                <c:pt idx="419">
                  <c:v>39465</c:v>
                </c:pt>
                <c:pt idx="420">
                  <c:v>39472</c:v>
                </c:pt>
                <c:pt idx="421">
                  <c:v>39479</c:v>
                </c:pt>
                <c:pt idx="422">
                  <c:v>39486</c:v>
                </c:pt>
                <c:pt idx="423">
                  <c:v>39493</c:v>
                </c:pt>
                <c:pt idx="424">
                  <c:v>39500</c:v>
                </c:pt>
                <c:pt idx="425">
                  <c:v>39507</c:v>
                </c:pt>
                <c:pt idx="426">
                  <c:v>39514</c:v>
                </c:pt>
                <c:pt idx="427">
                  <c:v>39521</c:v>
                </c:pt>
                <c:pt idx="428">
                  <c:v>39528</c:v>
                </c:pt>
                <c:pt idx="429">
                  <c:v>39535</c:v>
                </c:pt>
                <c:pt idx="430">
                  <c:v>39542</c:v>
                </c:pt>
                <c:pt idx="431">
                  <c:v>39549</c:v>
                </c:pt>
                <c:pt idx="432">
                  <c:v>39556</c:v>
                </c:pt>
                <c:pt idx="433">
                  <c:v>39563</c:v>
                </c:pt>
                <c:pt idx="434">
                  <c:v>39570</c:v>
                </c:pt>
                <c:pt idx="435">
                  <c:v>39577</c:v>
                </c:pt>
                <c:pt idx="436">
                  <c:v>39584</c:v>
                </c:pt>
                <c:pt idx="437">
                  <c:v>39591</c:v>
                </c:pt>
                <c:pt idx="438">
                  <c:v>39598</c:v>
                </c:pt>
                <c:pt idx="439">
                  <c:v>39605</c:v>
                </c:pt>
                <c:pt idx="440">
                  <c:v>39612</c:v>
                </c:pt>
                <c:pt idx="441">
                  <c:v>39619</c:v>
                </c:pt>
                <c:pt idx="442">
                  <c:v>39626</c:v>
                </c:pt>
                <c:pt idx="443">
                  <c:v>39633</c:v>
                </c:pt>
                <c:pt idx="444">
                  <c:v>39640</c:v>
                </c:pt>
                <c:pt idx="445">
                  <c:v>39647</c:v>
                </c:pt>
                <c:pt idx="446">
                  <c:v>39654</c:v>
                </c:pt>
                <c:pt idx="447">
                  <c:v>39661</c:v>
                </c:pt>
                <c:pt idx="448">
                  <c:v>39668</c:v>
                </c:pt>
                <c:pt idx="449">
                  <c:v>39675</c:v>
                </c:pt>
                <c:pt idx="450">
                  <c:v>39682</c:v>
                </c:pt>
                <c:pt idx="451">
                  <c:v>39689</c:v>
                </c:pt>
                <c:pt idx="452">
                  <c:v>39696</c:v>
                </c:pt>
                <c:pt idx="453">
                  <c:v>39703</c:v>
                </c:pt>
                <c:pt idx="454">
                  <c:v>39710</c:v>
                </c:pt>
                <c:pt idx="455">
                  <c:v>39717</c:v>
                </c:pt>
                <c:pt idx="456">
                  <c:v>39724</c:v>
                </c:pt>
                <c:pt idx="457">
                  <c:v>39731</c:v>
                </c:pt>
                <c:pt idx="458">
                  <c:v>39738</c:v>
                </c:pt>
                <c:pt idx="459">
                  <c:v>39745</c:v>
                </c:pt>
                <c:pt idx="460">
                  <c:v>39752</c:v>
                </c:pt>
                <c:pt idx="461">
                  <c:v>39759</c:v>
                </c:pt>
                <c:pt idx="462">
                  <c:v>39766</c:v>
                </c:pt>
                <c:pt idx="463">
                  <c:v>39773</c:v>
                </c:pt>
                <c:pt idx="464">
                  <c:v>39780</c:v>
                </c:pt>
                <c:pt idx="465">
                  <c:v>39787</c:v>
                </c:pt>
                <c:pt idx="466">
                  <c:v>39794</c:v>
                </c:pt>
                <c:pt idx="467">
                  <c:v>39801</c:v>
                </c:pt>
                <c:pt idx="468">
                  <c:v>39808</c:v>
                </c:pt>
                <c:pt idx="469">
                  <c:v>39815</c:v>
                </c:pt>
                <c:pt idx="470">
                  <c:v>39822</c:v>
                </c:pt>
                <c:pt idx="471">
                  <c:v>39829</c:v>
                </c:pt>
                <c:pt idx="472">
                  <c:v>39836</c:v>
                </c:pt>
                <c:pt idx="473">
                  <c:v>39843</c:v>
                </c:pt>
                <c:pt idx="474">
                  <c:v>39850</c:v>
                </c:pt>
                <c:pt idx="475">
                  <c:v>39857</c:v>
                </c:pt>
                <c:pt idx="476">
                  <c:v>39864</c:v>
                </c:pt>
                <c:pt idx="477">
                  <c:v>39871</c:v>
                </c:pt>
                <c:pt idx="478">
                  <c:v>39878</c:v>
                </c:pt>
                <c:pt idx="479">
                  <c:v>39885</c:v>
                </c:pt>
                <c:pt idx="480">
                  <c:v>39892</c:v>
                </c:pt>
                <c:pt idx="481">
                  <c:v>39899</c:v>
                </c:pt>
                <c:pt idx="482">
                  <c:v>39906</c:v>
                </c:pt>
                <c:pt idx="483">
                  <c:v>39913</c:v>
                </c:pt>
                <c:pt idx="484">
                  <c:v>39920</c:v>
                </c:pt>
                <c:pt idx="485">
                  <c:v>39927</c:v>
                </c:pt>
                <c:pt idx="486">
                  <c:v>39934</c:v>
                </c:pt>
                <c:pt idx="487">
                  <c:v>39941</c:v>
                </c:pt>
                <c:pt idx="488">
                  <c:v>39948</c:v>
                </c:pt>
                <c:pt idx="489">
                  <c:v>39955</c:v>
                </c:pt>
                <c:pt idx="490">
                  <c:v>39962</c:v>
                </c:pt>
                <c:pt idx="491">
                  <c:v>39969</c:v>
                </c:pt>
                <c:pt idx="492">
                  <c:v>39976</c:v>
                </c:pt>
                <c:pt idx="493">
                  <c:v>39983</c:v>
                </c:pt>
                <c:pt idx="494">
                  <c:v>39990</c:v>
                </c:pt>
                <c:pt idx="495">
                  <c:v>39997</c:v>
                </c:pt>
                <c:pt idx="496">
                  <c:v>40004</c:v>
                </c:pt>
                <c:pt idx="497">
                  <c:v>40011</c:v>
                </c:pt>
                <c:pt idx="498">
                  <c:v>40018</c:v>
                </c:pt>
                <c:pt idx="499">
                  <c:v>40025</c:v>
                </c:pt>
                <c:pt idx="500">
                  <c:v>40032</c:v>
                </c:pt>
                <c:pt idx="501">
                  <c:v>40039</c:v>
                </c:pt>
                <c:pt idx="502">
                  <c:v>40046</c:v>
                </c:pt>
                <c:pt idx="503">
                  <c:v>40053</c:v>
                </c:pt>
                <c:pt idx="504">
                  <c:v>40060</c:v>
                </c:pt>
                <c:pt idx="505">
                  <c:v>40067</c:v>
                </c:pt>
                <c:pt idx="506">
                  <c:v>40074</c:v>
                </c:pt>
                <c:pt idx="507">
                  <c:v>40081</c:v>
                </c:pt>
                <c:pt idx="508">
                  <c:v>40088</c:v>
                </c:pt>
                <c:pt idx="509">
                  <c:v>40095</c:v>
                </c:pt>
                <c:pt idx="510">
                  <c:v>40102</c:v>
                </c:pt>
                <c:pt idx="511">
                  <c:v>40109</c:v>
                </c:pt>
                <c:pt idx="512">
                  <c:v>40116</c:v>
                </c:pt>
                <c:pt idx="513">
                  <c:v>40123</c:v>
                </c:pt>
                <c:pt idx="514">
                  <c:v>40130</c:v>
                </c:pt>
                <c:pt idx="515">
                  <c:v>40137</c:v>
                </c:pt>
                <c:pt idx="516">
                  <c:v>40144</c:v>
                </c:pt>
                <c:pt idx="517">
                  <c:v>40151</c:v>
                </c:pt>
                <c:pt idx="518">
                  <c:v>40158</c:v>
                </c:pt>
                <c:pt idx="519">
                  <c:v>40165</c:v>
                </c:pt>
                <c:pt idx="520">
                  <c:v>40172</c:v>
                </c:pt>
                <c:pt idx="521">
                  <c:v>40179</c:v>
                </c:pt>
                <c:pt idx="522">
                  <c:v>40186</c:v>
                </c:pt>
                <c:pt idx="523">
                  <c:v>40193</c:v>
                </c:pt>
                <c:pt idx="524">
                  <c:v>40200</c:v>
                </c:pt>
                <c:pt idx="525">
                  <c:v>40207</c:v>
                </c:pt>
                <c:pt idx="526">
                  <c:v>40214</c:v>
                </c:pt>
                <c:pt idx="527">
                  <c:v>40221</c:v>
                </c:pt>
                <c:pt idx="528">
                  <c:v>40228</c:v>
                </c:pt>
                <c:pt idx="529">
                  <c:v>40235</c:v>
                </c:pt>
                <c:pt idx="530">
                  <c:v>40242</c:v>
                </c:pt>
                <c:pt idx="531">
                  <c:v>40249</c:v>
                </c:pt>
                <c:pt idx="532">
                  <c:v>40256</c:v>
                </c:pt>
                <c:pt idx="533">
                  <c:v>40263</c:v>
                </c:pt>
                <c:pt idx="534">
                  <c:v>40270</c:v>
                </c:pt>
                <c:pt idx="535">
                  <c:v>40277</c:v>
                </c:pt>
                <c:pt idx="536">
                  <c:v>40284</c:v>
                </c:pt>
                <c:pt idx="537">
                  <c:v>40291</c:v>
                </c:pt>
                <c:pt idx="538">
                  <c:v>40298</c:v>
                </c:pt>
                <c:pt idx="539">
                  <c:v>40305</c:v>
                </c:pt>
                <c:pt idx="540">
                  <c:v>40312</c:v>
                </c:pt>
                <c:pt idx="541">
                  <c:v>40319</c:v>
                </c:pt>
                <c:pt idx="542">
                  <c:v>40326</c:v>
                </c:pt>
                <c:pt idx="543">
                  <c:v>40333</c:v>
                </c:pt>
                <c:pt idx="544">
                  <c:v>40340</c:v>
                </c:pt>
                <c:pt idx="545">
                  <c:v>40347</c:v>
                </c:pt>
                <c:pt idx="546">
                  <c:v>40354</c:v>
                </c:pt>
                <c:pt idx="547">
                  <c:v>40361</c:v>
                </c:pt>
                <c:pt idx="548">
                  <c:v>40368</c:v>
                </c:pt>
                <c:pt idx="549">
                  <c:v>40375</c:v>
                </c:pt>
                <c:pt idx="550">
                  <c:v>40382</c:v>
                </c:pt>
                <c:pt idx="551">
                  <c:v>40389</c:v>
                </c:pt>
                <c:pt idx="552">
                  <c:v>40396</c:v>
                </c:pt>
                <c:pt idx="553">
                  <c:v>40403</c:v>
                </c:pt>
                <c:pt idx="554">
                  <c:v>40410</c:v>
                </c:pt>
                <c:pt idx="555">
                  <c:v>40417</c:v>
                </c:pt>
                <c:pt idx="556">
                  <c:v>40424</c:v>
                </c:pt>
                <c:pt idx="557">
                  <c:v>40431</c:v>
                </c:pt>
                <c:pt idx="558">
                  <c:v>40438</c:v>
                </c:pt>
                <c:pt idx="559">
                  <c:v>40445</c:v>
                </c:pt>
                <c:pt idx="560">
                  <c:v>40452</c:v>
                </c:pt>
                <c:pt idx="561">
                  <c:v>40459</c:v>
                </c:pt>
                <c:pt idx="562">
                  <c:v>40466</c:v>
                </c:pt>
                <c:pt idx="563">
                  <c:v>40473</c:v>
                </c:pt>
                <c:pt idx="564">
                  <c:v>40480</c:v>
                </c:pt>
                <c:pt idx="565">
                  <c:v>40487</c:v>
                </c:pt>
                <c:pt idx="566">
                  <c:v>40494</c:v>
                </c:pt>
                <c:pt idx="567">
                  <c:v>40501</c:v>
                </c:pt>
                <c:pt idx="568">
                  <c:v>40508</c:v>
                </c:pt>
                <c:pt idx="569">
                  <c:v>40515</c:v>
                </c:pt>
                <c:pt idx="570">
                  <c:v>40522</c:v>
                </c:pt>
                <c:pt idx="571">
                  <c:v>40529</c:v>
                </c:pt>
                <c:pt idx="572">
                  <c:v>40536</c:v>
                </c:pt>
                <c:pt idx="573">
                  <c:v>40543</c:v>
                </c:pt>
                <c:pt idx="574">
                  <c:v>40550</c:v>
                </c:pt>
                <c:pt idx="575">
                  <c:v>40557</c:v>
                </c:pt>
                <c:pt idx="576">
                  <c:v>40564</c:v>
                </c:pt>
                <c:pt idx="577">
                  <c:v>40571</c:v>
                </c:pt>
                <c:pt idx="578">
                  <c:v>40578</c:v>
                </c:pt>
                <c:pt idx="579">
                  <c:v>40585</c:v>
                </c:pt>
                <c:pt idx="580">
                  <c:v>40592</c:v>
                </c:pt>
                <c:pt idx="581">
                  <c:v>40599</c:v>
                </c:pt>
                <c:pt idx="582">
                  <c:v>40606</c:v>
                </c:pt>
                <c:pt idx="583">
                  <c:v>40613</c:v>
                </c:pt>
                <c:pt idx="584">
                  <c:v>40620</c:v>
                </c:pt>
                <c:pt idx="585">
                  <c:v>40627</c:v>
                </c:pt>
                <c:pt idx="586">
                  <c:v>40634</c:v>
                </c:pt>
                <c:pt idx="587">
                  <c:v>40641</c:v>
                </c:pt>
                <c:pt idx="588">
                  <c:v>40648</c:v>
                </c:pt>
                <c:pt idx="589">
                  <c:v>40655</c:v>
                </c:pt>
                <c:pt idx="590">
                  <c:v>40662</c:v>
                </c:pt>
                <c:pt idx="591">
                  <c:v>40669</c:v>
                </c:pt>
                <c:pt idx="592">
                  <c:v>40676</c:v>
                </c:pt>
                <c:pt idx="593">
                  <c:v>40683</c:v>
                </c:pt>
                <c:pt idx="594">
                  <c:v>40690</c:v>
                </c:pt>
                <c:pt idx="595">
                  <c:v>40697</c:v>
                </c:pt>
                <c:pt idx="596">
                  <c:v>40704</c:v>
                </c:pt>
                <c:pt idx="597">
                  <c:v>40711</c:v>
                </c:pt>
                <c:pt idx="598">
                  <c:v>40718</c:v>
                </c:pt>
                <c:pt idx="599">
                  <c:v>40725</c:v>
                </c:pt>
                <c:pt idx="600">
                  <c:v>40732</c:v>
                </c:pt>
                <c:pt idx="601">
                  <c:v>40739</c:v>
                </c:pt>
                <c:pt idx="602">
                  <c:v>40746</c:v>
                </c:pt>
                <c:pt idx="603">
                  <c:v>40753</c:v>
                </c:pt>
                <c:pt idx="604">
                  <c:v>40760</c:v>
                </c:pt>
                <c:pt idx="605">
                  <c:v>40767</c:v>
                </c:pt>
                <c:pt idx="606">
                  <c:v>40774</c:v>
                </c:pt>
                <c:pt idx="607">
                  <c:v>40781</c:v>
                </c:pt>
                <c:pt idx="608">
                  <c:v>40788</c:v>
                </c:pt>
                <c:pt idx="609">
                  <c:v>40795</c:v>
                </c:pt>
                <c:pt idx="610">
                  <c:v>40802</c:v>
                </c:pt>
                <c:pt idx="611">
                  <c:v>40809</c:v>
                </c:pt>
                <c:pt idx="612">
                  <c:v>40816</c:v>
                </c:pt>
                <c:pt idx="613">
                  <c:v>40823</c:v>
                </c:pt>
                <c:pt idx="614">
                  <c:v>40830</c:v>
                </c:pt>
                <c:pt idx="615">
                  <c:v>40837</c:v>
                </c:pt>
                <c:pt idx="616">
                  <c:v>40844</c:v>
                </c:pt>
                <c:pt idx="617">
                  <c:v>40851</c:v>
                </c:pt>
                <c:pt idx="618">
                  <c:v>40858</c:v>
                </c:pt>
                <c:pt idx="619">
                  <c:v>40865</c:v>
                </c:pt>
                <c:pt idx="620">
                  <c:v>40872</c:v>
                </c:pt>
                <c:pt idx="621">
                  <c:v>40879</c:v>
                </c:pt>
                <c:pt idx="622">
                  <c:v>40886</c:v>
                </c:pt>
                <c:pt idx="623">
                  <c:v>40893</c:v>
                </c:pt>
                <c:pt idx="624">
                  <c:v>40900</c:v>
                </c:pt>
                <c:pt idx="625">
                  <c:v>40907</c:v>
                </c:pt>
                <c:pt idx="626">
                  <c:v>40914</c:v>
                </c:pt>
                <c:pt idx="627">
                  <c:v>40921</c:v>
                </c:pt>
                <c:pt idx="628">
                  <c:v>40928</c:v>
                </c:pt>
                <c:pt idx="629">
                  <c:v>40935</c:v>
                </c:pt>
                <c:pt idx="630">
                  <c:v>40942</c:v>
                </c:pt>
                <c:pt idx="631">
                  <c:v>40949</c:v>
                </c:pt>
                <c:pt idx="632">
                  <c:v>40956</c:v>
                </c:pt>
                <c:pt idx="633">
                  <c:v>40963</c:v>
                </c:pt>
                <c:pt idx="634">
                  <c:v>40970</c:v>
                </c:pt>
                <c:pt idx="635">
                  <c:v>40977</c:v>
                </c:pt>
                <c:pt idx="636">
                  <c:v>40984</c:v>
                </c:pt>
                <c:pt idx="637">
                  <c:v>40991</c:v>
                </c:pt>
                <c:pt idx="638">
                  <c:v>40998</c:v>
                </c:pt>
                <c:pt idx="639">
                  <c:v>41005</c:v>
                </c:pt>
                <c:pt idx="640">
                  <c:v>41012</c:v>
                </c:pt>
                <c:pt idx="641">
                  <c:v>41019</c:v>
                </c:pt>
                <c:pt idx="642">
                  <c:v>41026</c:v>
                </c:pt>
                <c:pt idx="643">
                  <c:v>41033</c:v>
                </c:pt>
                <c:pt idx="644">
                  <c:v>41040</c:v>
                </c:pt>
                <c:pt idx="645">
                  <c:v>41047</c:v>
                </c:pt>
                <c:pt idx="646">
                  <c:v>41054</c:v>
                </c:pt>
                <c:pt idx="647">
                  <c:v>41061</c:v>
                </c:pt>
                <c:pt idx="648">
                  <c:v>41068</c:v>
                </c:pt>
                <c:pt idx="649">
                  <c:v>41075</c:v>
                </c:pt>
                <c:pt idx="650">
                  <c:v>41082</c:v>
                </c:pt>
                <c:pt idx="651">
                  <c:v>41089</c:v>
                </c:pt>
                <c:pt idx="652">
                  <c:v>41096</c:v>
                </c:pt>
                <c:pt idx="653">
                  <c:v>41103</c:v>
                </c:pt>
                <c:pt idx="654">
                  <c:v>41110</c:v>
                </c:pt>
                <c:pt idx="655">
                  <c:v>41117</c:v>
                </c:pt>
                <c:pt idx="656">
                  <c:v>41124</c:v>
                </c:pt>
                <c:pt idx="657">
                  <c:v>41131</c:v>
                </c:pt>
                <c:pt idx="658">
                  <c:v>41138</c:v>
                </c:pt>
                <c:pt idx="659">
                  <c:v>41145</c:v>
                </c:pt>
                <c:pt idx="660">
                  <c:v>41152</c:v>
                </c:pt>
                <c:pt idx="661">
                  <c:v>41159</c:v>
                </c:pt>
                <c:pt idx="662">
                  <c:v>41166</c:v>
                </c:pt>
                <c:pt idx="663">
                  <c:v>41173</c:v>
                </c:pt>
                <c:pt idx="664">
                  <c:v>41180</c:v>
                </c:pt>
                <c:pt idx="665">
                  <c:v>41187</c:v>
                </c:pt>
                <c:pt idx="666">
                  <c:v>41194</c:v>
                </c:pt>
                <c:pt idx="667">
                  <c:v>41201</c:v>
                </c:pt>
                <c:pt idx="668">
                  <c:v>41208</c:v>
                </c:pt>
                <c:pt idx="669">
                  <c:v>41215</c:v>
                </c:pt>
                <c:pt idx="670">
                  <c:v>41222</c:v>
                </c:pt>
                <c:pt idx="671">
                  <c:v>41229</c:v>
                </c:pt>
                <c:pt idx="672">
                  <c:v>41236</c:v>
                </c:pt>
                <c:pt idx="673">
                  <c:v>41243</c:v>
                </c:pt>
                <c:pt idx="674">
                  <c:v>41250</c:v>
                </c:pt>
                <c:pt idx="675">
                  <c:v>41257</c:v>
                </c:pt>
                <c:pt idx="676">
                  <c:v>41264</c:v>
                </c:pt>
                <c:pt idx="677">
                  <c:v>41271</c:v>
                </c:pt>
                <c:pt idx="678">
                  <c:v>41278</c:v>
                </c:pt>
                <c:pt idx="679">
                  <c:v>41285</c:v>
                </c:pt>
                <c:pt idx="680">
                  <c:v>41292</c:v>
                </c:pt>
                <c:pt idx="681">
                  <c:v>41299</c:v>
                </c:pt>
                <c:pt idx="682">
                  <c:v>41306</c:v>
                </c:pt>
                <c:pt idx="683">
                  <c:v>41313</c:v>
                </c:pt>
                <c:pt idx="684">
                  <c:v>41320</c:v>
                </c:pt>
                <c:pt idx="685">
                  <c:v>41327</c:v>
                </c:pt>
                <c:pt idx="686">
                  <c:v>41334</c:v>
                </c:pt>
                <c:pt idx="687">
                  <c:v>41341</c:v>
                </c:pt>
                <c:pt idx="688">
                  <c:v>41348</c:v>
                </c:pt>
                <c:pt idx="689">
                  <c:v>41355</c:v>
                </c:pt>
                <c:pt idx="690">
                  <c:v>41362</c:v>
                </c:pt>
                <c:pt idx="691">
                  <c:v>41369</c:v>
                </c:pt>
                <c:pt idx="692">
                  <c:v>41376</c:v>
                </c:pt>
                <c:pt idx="693">
                  <c:v>41383</c:v>
                </c:pt>
                <c:pt idx="694">
                  <c:v>41390</c:v>
                </c:pt>
                <c:pt idx="695">
                  <c:v>41397</c:v>
                </c:pt>
                <c:pt idx="696">
                  <c:v>41404</c:v>
                </c:pt>
                <c:pt idx="697">
                  <c:v>41411</c:v>
                </c:pt>
                <c:pt idx="698">
                  <c:v>41418</c:v>
                </c:pt>
                <c:pt idx="699">
                  <c:v>41425</c:v>
                </c:pt>
                <c:pt idx="700">
                  <c:v>41432</c:v>
                </c:pt>
                <c:pt idx="701">
                  <c:v>41439</c:v>
                </c:pt>
                <c:pt idx="702">
                  <c:v>41446</c:v>
                </c:pt>
                <c:pt idx="703">
                  <c:v>41453</c:v>
                </c:pt>
                <c:pt idx="704">
                  <c:v>41460</c:v>
                </c:pt>
                <c:pt idx="705">
                  <c:v>41467</c:v>
                </c:pt>
                <c:pt idx="706">
                  <c:v>41474</c:v>
                </c:pt>
                <c:pt idx="707">
                  <c:v>41481</c:v>
                </c:pt>
                <c:pt idx="708">
                  <c:v>41488</c:v>
                </c:pt>
                <c:pt idx="709">
                  <c:v>41495</c:v>
                </c:pt>
                <c:pt idx="710">
                  <c:v>41502</c:v>
                </c:pt>
                <c:pt idx="711">
                  <c:v>41509</c:v>
                </c:pt>
                <c:pt idx="712">
                  <c:v>41516</c:v>
                </c:pt>
                <c:pt idx="713">
                  <c:v>41523</c:v>
                </c:pt>
                <c:pt idx="714">
                  <c:v>41530</c:v>
                </c:pt>
                <c:pt idx="715">
                  <c:v>41537</c:v>
                </c:pt>
                <c:pt idx="716">
                  <c:v>41544</c:v>
                </c:pt>
                <c:pt idx="717">
                  <c:v>41551</c:v>
                </c:pt>
                <c:pt idx="718">
                  <c:v>41558</c:v>
                </c:pt>
                <c:pt idx="719">
                  <c:v>41565</c:v>
                </c:pt>
                <c:pt idx="720">
                  <c:v>41572</c:v>
                </c:pt>
                <c:pt idx="721">
                  <c:v>41579</c:v>
                </c:pt>
                <c:pt idx="722">
                  <c:v>41586</c:v>
                </c:pt>
                <c:pt idx="723">
                  <c:v>41593</c:v>
                </c:pt>
                <c:pt idx="724">
                  <c:v>41600</c:v>
                </c:pt>
                <c:pt idx="725">
                  <c:v>41607</c:v>
                </c:pt>
                <c:pt idx="726">
                  <c:v>41614</c:v>
                </c:pt>
                <c:pt idx="727">
                  <c:v>41621</c:v>
                </c:pt>
                <c:pt idx="728">
                  <c:v>41628</c:v>
                </c:pt>
                <c:pt idx="729">
                  <c:v>41635</c:v>
                </c:pt>
                <c:pt idx="730">
                  <c:v>41642</c:v>
                </c:pt>
                <c:pt idx="731">
                  <c:v>41649</c:v>
                </c:pt>
                <c:pt idx="732">
                  <c:v>41656</c:v>
                </c:pt>
                <c:pt idx="733">
                  <c:v>41663</c:v>
                </c:pt>
                <c:pt idx="734">
                  <c:v>41670</c:v>
                </c:pt>
                <c:pt idx="735">
                  <c:v>41677</c:v>
                </c:pt>
                <c:pt idx="736">
                  <c:v>41684</c:v>
                </c:pt>
                <c:pt idx="737">
                  <c:v>41691</c:v>
                </c:pt>
                <c:pt idx="738">
                  <c:v>41698</c:v>
                </c:pt>
                <c:pt idx="739">
                  <c:v>41705</c:v>
                </c:pt>
                <c:pt idx="740">
                  <c:v>41712</c:v>
                </c:pt>
                <c:pt idx="741">
                  <c:v>41719</c:v>
                </c:pt>
                <c:pt idx="742">
                  <c:v>41726</c:v>
                </c:pt>
                <c:pt idx="743">
                  <c:v>41733</c:v>
                </c:pt>
                <c:pt idx="744">
                  <c:v>41740</c:v>
                </c:pt>
                <c:pt idx="745">
                  <c:v>41747</c:v>
                </c:pt>
                <c:pt idx="746">
                  <c:v>41754</c:v>
                </c:pt>
                <c:pt idx="747">
                  <c:v>41761</c:v>
                </c:pt>
                <c:pt idx="748">
                  <c:v>41768</c:v>
                </c:pt>
                <c:pt idx="749">
                  <c:v>41775</c:v>
                </c:pt>
                <c:pt idx="750">
                  <c:v>41782</c:v>
                </c:pt>
                <c:pt idx="751">
                  <c:v>41789</c:v>
                </c:pt>
                <c:pt idx="752">
                  <c:v>41796</c:v>
                </c:pt>
                <c:pt idx="753">
                  <c:v>41803</c:v>
                </c:pt>
                <c:pt idx="754">
                  <c:v>41810</c:v>
                </c:pt>
                <c:pt idx="755">
                  <c:v>41817</c:v>
                </c:pt>
                <c:pt idx="756">
                  <c:v>41824</c:v>
                </c:pt>
                <c:pt idx="757">
                  <c:v>41831</c:v>
                </c:pt>
                <c:pt idx="758">
                  <c:v>41838</c:v>
                </c:pt>
                <c:pt idx="759">
                  <c:v>41845</c:v>
                </c:pt>
                <c:pt idx="760">
                  <c:v>41852</c:v>
                </c:pt>
                <c:pt idx="761">
                  <c:v>41859</c:v>
                </c:pt>
                <c:pt idx="762">
                  <c:v>41866</c:v>
                </c:pt>
                <c:pt idx="763">
                  <c:v>41873</c:v>
                </c:pt>
                <c:pt idx="764">
                  <c:v>41880</c:v>
                </c:pt>
                <c:pt idx="765">
                  <c:v>41887</c:v>
                </c:pt>
                <c:pt idx="766">
                  <c:v>41894</c:v>
                </c:pt>
                <c:pt idx="767">
                  <c:v>41901</c:v>
                </c:pt>
                <c:pt idx="768">
                  <c:v>41908</c:v>
                </c:pt>
                <c:pt idx="769">
                  <c:v>41915</c:v>
                </c:pt>
                <c:pt idx="770">
                  <c:v>41922</c:v>
                </c:pt>
                <c:pt idx="771">
                  <c:v>41929</c:v>
                </c:pt>
                <c:pt idx="772">
                  <c:v>41936</c:v>
                </c:pt>
                <c:pt idx="773">
                  <c:v>41943</c:v>
                </c:pt>
                <c:pt idx="774">
                  <c:v>41950</c:v>
                </c:pt>
                <c:pt idx="775">
                  <c:v>41957</c:v>
                </c:pt>
                <c:pt idx="776">
                  <c:v>41964</c:v>
                </c:pt>
                <c:pt idx="777">
                  <c:v>41971</c:v>
                </c:pt>
                <c:pt idx="778">
                  <c:v>41978</c:v>
                </c:pt>
                <c:pt idx="779">
                  <c:v>41985</c:v>
                </c:pt>
                <c:pt idx="780">
                  <c:v>41992</c:v>
                </c:pt>
                <c:pt idx="781">
                  <c:v>41999</c:v>
                </c:pt>
              </c:numCache>
            </c:numRef>
          </c:cat>
          <c:val>
            <c:numRef>
              <c:f>Jap1!$AZ$7:$AZ$788</c:f>
              <c:numCache>
                <c:formatCode>General</c:formatCode>
                <c:ptCount val="782"/>
                <c:pt idx="0">
                  <c:v>1.7252000000000001</c:v>
                </c:pt>
                <c:pt idx="1">
                  <c:v>1.7336</c:v>
                </c:pt>
                <c:pt idx="2">
                  <c:v>1.7004000000000001</c:v>
                </c:pt>
                <c:pt idx="3">
                  <c:v>1.6045</c:v>
                </c:pt>
                <c:pt idx="4">
                  <c:v>1.7708000000000002</c:v>
                </c:pt>
                <c:pt idx="5">
                  <c:v>1.8196000000000001</c:v>
                </c:pt>
                <c:pt idx="6">
                  <c:v>1.79</c:v>
                </c:pt>
                <c:pt idx="7">
                  <c:v>1.8612000000000002</c:v>
                </c:pt>
                <c:pt idx="8">
                  <c:v>1.7883</c:v>
                </c:pt>
                <c:pt idx="9">
                  <c:v>1.8204</c:v>
                </c:pt>
                <c:pt idx="10">
                  <c:v>1.8328</c:v>
                </c:pt>
                <c:pt idx="11">
                  <c:v>1.8618000000000001</c:v>
                </c:pt>
                <c:pt idx="12">
                  <c:v>1.7910000000000001</c:v>
                </c:pt>
                <c:pt idx="13">
                  <c:v>1.7250000000000001</c:v>
                </c:pt>
                <c:pt idx="14">
                  <c:v>1.7902</c:v>
                </c:pt>
                <c:pt idx="15">
                  <c:v>1.7517</c:v>
                </c:pt>
                <c:pt idx="16">
                  <c:v>1.7395</c:v>
                </c:pt>
                <c:pt idx="17">
                  <c:v>1.7185000000000001</c:v>
                </c:pt>
                <c:pt idx="18">
                  <c:v>1.6932</c:v>
                </c:pt>
                <c:pt idx="19">
                  <c:v>1.7164000000000001</c:v>
                </c:pt>
                <c:pt idx="20">
                  <c:v>1.6665000000000001</c:v>
                </c:pt>
                <c:pt idx="21">
                  <c:v>1.6708000000000001</c:v>
                </c:pt>
                <c:pt idx="22">
                  <c:v>1.6586000000000001</c:v>
                </c:pt>
                <c:pt idx="23">
                  <c:v>1.6285000000000001</c:v>
                </c:pt>
                <c:pt idx="24">
                  <c:v>1.6518000000000002</c:v>
                </c:pt>
                <c:pt idx="25">
                  <c:v>1.7977000000000001</c:v>
                </c:pt>
                <c:pt idx="26">
                  <c:v>1.7561</c:v>
                </c:pt>
                <c:pt idx="27">
                  <c:v>1.7845</c:v>
                </c:pt>
                <c:pt idx="28">
                  <c:v>1.7654000000000001</c:v>
                </c:pt>
                <c:pt idx="29">
                  <c:v>1.7223000000000002</c:v>
                </c:pt>
                <c:pt idx="30">
                  <c:v>1.7326000000000001</c:v>
                </c:pt>
                <c:pt idx="31">
                  <c:v>1.8126</c:v>
                </c:pt>
                <c:pt idx="32">
                  <c:v>1.8324</c:v>
                </c:pt>
                <c:pt idx="33">
                  <c:v>1.9114</c:v>
                </c:pt>
                <c:pt idx="34">
                  <c:v>1.9432</c:v>
                </c:pt>
                <c:pt idx="35">
                  <c:v>1.9869000000000001</c:v>
                </c:pt>
                <c:pt idx="36">
                  <c:v>1.9556</c:v>
                </c:pt>
                <c:pt idx="37">
                  <c:v>1.9596</c:v>
                </c:pt>
                <c:pt idx="38">
                  <c:v>1.9329000000000001</c:v>
                </c:pt>
                <c:pt idx="39">
                  <c:v>1.7944</c:v>
                </c:pt>
                <c:pt idx="40">
                  <c:v>1.8274000000000001</c:v>
                </c:pt>
                <c:pt idx="41">
                  <c:v>1.8230000000000002</c:v>
                </c:pt>
                <c:pt idx="42">
                  <c:v>1.8221000000000001</c:v>
                </c:pt>
                <c:pt idx="43">
                  <c:v>1.8181</c:v>
                </c:pt>
                <c:pt idx="44">
                  <c:v>1.8105</c:v>
                </c:pt>
                <c:pt idx="45">
                  <c:v>1.7702</c:v>
                </c:pt>
                <c:pt idx="46">
                  <c:v>1.6665000000000001</c:v>
                </c:pt>
                <c:pt idx="47">
                  <c:v>1.6233000000000002</c:v>
                </c:pt>
                <c:pt idx="48">
                  <c:v>1.5898000000000001</c:v>
                </c:pt>
                <c:pt idx="49">
                  <c:v>1.6546000000000001</c:v>
                </c:pt>
                <c:pt idx="50">
                  <c:v>1.5833000000000002</c:v>
                </c:pt>
                <c:pt idx="51">
                  <c:v>1.6504000000000001</c:v>
                </c:pt>
                <c:pt idx="52">
                  <c:v>1.6306</c:v>
                </c:pt>
                <c:pt idx="53">
                  <c:v>1.4788000000000001</c:v>
                </c:pt>
                <c:pt idx="54">
                  <c:v>1.4856</c:v>
                </c:pt>
                <c:pt idx="55">
                  <c:v>1.3933</c:v>
                </c:pt>
                <c:pt idx="56">
                  <c:v>1.5078</c:v>
                </c:pt>
                <c:pt idx="57">
                  <c:v>1.4206000000000001</c:v>
                </c:pt>
                <c:pt idx="58">
                  <c:v>1.3865000000000001</c:v>
                </c:pt>
                <c:pt idx="59">
                  <c:v>1.403</c:v>
                </c:pt>
                <c:pt idx="60">
                  <c:v>1.2085000000000001</c:v>
                </c:pt>
                <c:pt idx="61">
                  <c:v>1.1995</c:v>
                </c:pt>
                <c:pt idx="62">
                  <c:v>1.1301000000000001</c:v>
                </c:pt>
                <c:pt idx="63">
                  <c:v>1.1284000000000001</c:v>
                </c:pt>
                <c:pt idx="64">
                  <c:v>1.2194</c:v>
                </c:pt>
                <c:pt idx="65">
                  <c:v>1.2396</c:v>
                </c:pt>
                <c:pt idx="66">
                  <c:v>1.3960000000000001</c:v>
                </c:pt>
                <c:pt idx="67">
                  <c:v>1.4004000000000001</c:v>
                </c:pt>
                <c:pt idx="68">
                  <c:v>1.2890000000000001</c:v>
                </c:pt>
                <c:pt idx="69">
                  <c:v>1.3651</c:v>
                </c:pt>
                <c:pt idx="70">
                  <c:v>1.2743</c:v>
                </c:pt>
                <c:pt idx="71">
                  <c:v>1.2735000000000001</c:v>
                </c:pt>
                <c:pt idx="72">
                  <c:v>1.2497</c:v>
                </c:pt>
                <c:pt idx="73">
                  <c:v>1.2249000000000001</c:v>
                </c:pt>
                <c:pt idx="74">
                  <c:v>1.2196</c:v>
                </c:pt>
                <c:pt idx="75">
                  <c:v>1.1717</c:v>
                </c:pt>
                <c:pt idx="76">
                  <c:v>1.1423000000000001</c:v>
                </c:pt>
                <c:pt idx="77">
                  <c:v>1.1534</c:v>
                </c:pt>
                <c:pt idx="78">
                  <c:v>1.2335</c:v>
                </c:pt>
                <c:pt idx="79">
                  <c:v>1.2924</c:v>
                </c:pt>
                <c:pt idx="80">
                  <c:v>1.3617000000000001</c:v>
                </c:pt>
                <c:pt idx="81">
                  <c:v>1.3117000000000001</c:v>
                </c:pt>
                <c:pt idx="82">
                  <c:v>1.3651</c:v>
                </c:pt>
                <c:pt idx="83">
                  <c:v>1.3184</c:v>
                </c:pt>
                <c:pt idx="84">
                  <c:v>1.3315000000000001</c:v>
                </c:pt>
                <c:pt idx="85">
                  <c:v>1.3435000000000001</c:v>
                </c:pt>
                <c:pt idx="86">
                  <c:v>1.3338000000000001</c:v>
                </c:pt>
                <c:pt idx="87">
                  <c:v>1.3678000000000001</c:v>
                </c:pt>
                <c:pt idx="88">
                  <c:v>1.3802000000000001</c:v>
                </c:pt>
                <c:pt idx="89">
                  <c:v>1.3615000000000002</c:v>
                </c:pt>
                <c:pt idx="90">
                  <c:v>1.3794</c:v>
                </c:pt>
                <c:pt idx="91">
                  <c:v>1.3847</c:v>
                </c:pt>
                <c:pt idx="92">
                  <c:v>1.3815000000000002</c:v>
                </c:pt>
                <c:pt idx="93">
                  <c:v>1.3620000000000001</c:v>
                </c:pt>
                <c:pt idx="94">
                  <c:v>1.3294000000000001</c:v>
                </c:pt>
                <c:pt idx="95">
                  <c:v>1.31</c:v>
                </c:pt>
                <c:pt idx="96">
                  <c:v>1.3248</c:v>
                </c:pt>
                <c:pt idx="97">
                  <c:v>1.3617000000000001</c:v>
                </c:pt>
                <c:pt idx="98">
                  <c:v>1.3235000000000001</c:v>
                </c:pt>
                <c:pt idx="99">
                  <c:v>1.343</c:v>
                </c:pt>
                <c:pt idx="100">
                  <c:v>1.3515000000000001</c:v>
                </c:pt>
                <c:pt idx="101">
                  <c:v>1.3275000000000001</c:v>
                </c:pt>
                <c:pt idx="102">
                  <c:v>1.3010000000000002</c:v>
                </c:pt>
                <c:pt idx="103">
                  <c:v>1.3481000000000001</c:v>
                </c:pt>
                <c:pt idx="104">
                  <c:v>1.3998000000000002</c:v>
                </c:pt>
                <c:pt idx="105">
                  <c:v>1.3977000000000002</c:v>
                </c:pt>
                <c:pt idx="106">
                  <c:v>1.4215</c:v>
                </c:pt>
                <c:pt idx="107">
                  <c:v>1.4652000000000001</c:v>
                </c:pt>
                <c:pt idx="108">
                  <c:v>1.4938</c:v>
                </c:pt>
                <c:pt idx="109">
                  <c:v>1.4975000000000001</c:v>
                </c:pt>
                <c:pt idx="110">
                  <c:v>1.4910000000000001</c:v>
                </c:pt>
                <c:pt idx="111">
                  <c:v>1.4944000000000002</c:v>
                </c:pt>
                <c:pt idx="112">
                  <c:v>1.4803000000000002</c:v>
                </c:pt>
                <c:pt idx="113">
                  <c:v>1.4284000000000001</c:v>
                </c:pt>
                <c:pt idx="114">
                  <c:v>1.4208000000000001</c:v>
                </c:pt>
                <c:pt idx="115">
                  <c:v>1.3998000000000002</c:v>
                </c:pt>
                <c:pt idx="116">
                  <c:v>1.3624000000000001</c:v>
                </c:pt>
                <c:pt idx="117">
                  <c:v>1.3823000000000001</c:v>
                </c:pt>
                <c:pt idx="118">
                  <c:v>1.3874</c:v>
                </c:pt>
                <c:pt idx="119">
                  <c:v>1.3979000000000001</c:v>
                </c:pt>
                <c:pt idx="120">
                  <c:v>1.4065000000000001</c:v>
                </c:pt>
                <c:pt idx="121">
                  <c:v>1.3662000000000001</c:v>
                </c:pt>
                <c:pt idx="122">
                  <c:v>1.3531</c:v>
                </c:pt>
                <c:pt idx="123">
                  <c:v>1.3527</c:v>
                </c:pt>
                <c:pt idx="124">
                  <c:v>1.3796000000000002</c:v>
                </c:pt>
                <c:pt idx="125">
                  <c:v>1.3533000000000002</c:v>
                </c:pt>
                <c:pt idx="126">
                  <c:v>1.3302</c:v>
                </c:pt>
                <c:pt idx="127">
                  <c:v>1.3342000000000001</c:v>
                </c:pt>
                <c:pt idx="128">
                  <c:v>1.2915000000000001</c:v>
                </c:pt>
                <c:pt idx="129">
                  <c:v>1.2737000000000001</c:v>
                </c:pt>
                <c:pt idx="130">
                  <c:v>1.2810000000000001</c:v>
                </c:pt>
                <c:pt idx="131">
                  <c:v>1.2545000000000002</c:v>
                </c:pt>
                <c:pt idx="132">
                  <c:v>1.2289000000000001</c:v>
                </c:pt>
                <c:pt idx="133">
                  <c:v>1.2939000000000001</c:v>
                </c:pt>
                <c:pt idx="134">
                  <c:v>1.2884</c:v>
                </c:pt>
                <c:pt idx="135">
                  <c:v>1.2527000000000001</c:v>
                </c:pt>
                <c:pt idx="136">
                  <c:v>1.2739</c:v>
                </c:pt>
                <c:pt idx="137">
                  <c:v>1.2197</c:v>
                </c:pt>
                <c:pt idx="138">
                  <c:v>1.1379000000000001</c:v>
                </c:pt>
                <c:pt idx="139">
                  <c:v>1.099</c:v>
                </c:pt>
                <c:pt idx="140">
                  <c:v>1.0115000000000001</c:v>
                </c:pt>
                <c:pt idx="141">
                  <c:v>1.2575000000000001</c:v>
                </c:pt>
                <c:pt idx="142">
                  <c:v>1.1663000000000001</c:v>
                </c:pt>
                <c:pt idx="143">
                  <c:v>1.1065</c:v>
                </c:pt>
                <c:pt idx="144">
                  <c:v>1.0597000000000001</c:v>
                </c:pt>
                <c:pt idx="145">
                  <c:v>1.0496000000000001</c:v>
                </c:pt>
                <c:pt idx="146">
                  <c:v>1.0296000000000001</c:v>
                </c:pt>
                <c:pt idx="147">
                  <c:v>0.97270000000000001</c:v>
                </c:pt>
                <c:pt idx="148">
                  <c:v>0.99220000000000008</c:v>
                </c:pt>
                <c:pt idx="149">
                  <c:v>1.0075000000000001</c:v>
                </c:pt>
                <c:pt idx="150">
                  <c:v>0.98780000000000001</c:v>
                </c:pt>
                <c:pt idx="151">
                  <c:v>0.95669999999999999</c:v>
                </c:pt>
                <c:pt idx="152">
                  <c:v>0.98780000000000001</c:v>
                </c:pt>
                <c:pt idx="153">
                  <c:v>0.96820000000000006</c:v>
                </c:pt>
                <c:pt idx="154">
                  <c:v>0.91670000000000007</c:v>
                </c:pt>
                <c:pt idx="155">
                  <c:v>0.88540000000000008</c:v>
                </c:pt>
                <c:pt idx="156">
                  <c:v>0.90410000000000001</c:v>
                </c:pt>
                <c:pt idx="157">
                  <c:v>0.86820000000000008</c:v>
                </c:pt>
                <c:pt idx="158">
                  <c:v>0.83140000000000003</c:v>
                </c:pt>
                <c:pt idx="159">
                  <c:v>0.80700000000000005</c:v>
                </c:pt>
                <c:pt idx="160">
                  <c:v>0.80360000000000009</c:v>
                </c:pt>
                <c:pt idx="161">
                  <c:v>0.8347</c:v>
                </c:pt>
                <c:pt idx="162">
                  <c:v>0.83100000000000007</c:v>
                </c:pt>
                <c:pt idx="163">
                  <c:v>0.8266</c:v>
                </c:pt>
                <c:pt idx="164">
                  <c:v>0.77780000000000005</c:v>
                </c:pt>
                <c:pt idx="165">
                  <c:v>0.7238</c:v>
                </c:pt>
                <c:pt idx="166">
                  <c:v>0.72230000000000005</c:v>
                </c:pt>
                <c:pt idx="167">
                  <c:v>0.7238</c:v>
                </c:pt>
                <c:pt idx="168">
                  <c:v>0.72230000000000005</c:v>
                </c:pt>
                <c:pt idx="169">
                  <c:v>0.69680000000000009</c:v>
                </c:pt>
                <c:pt idx="170">
                  <c:v>0.67580000000000007</c:v>
                </c:pt>
                <c:pt idx="171">
                  <c:v>0.63100000000000001</c:v>
                </c:pt>
                <c:pt idx="172">
                  <c:v>0.62030000000000007</c:v>
                </c:pt>
                <c:pt idx="173">
                  <c:v>0.60440000000000005</c:v>
                </c:pt>
                <c:pt idx="174">
                  <c:v>0.57510000000000006</c:v>
                </c:pt>
                <c:pt idx="175">
                  <c:v>0.57050000000000001</c:v>
                </c:pt>
                <c:pt idx="176">
                  <c:v>0.57130000000000003</c:v>
                </c:pt>
                <c:pt idx="177">
                  <c:v>0.53139999999999998</c:v>
                </c:pt>
                <c:pt idx="178">
                  <c:v>0.49150000000000005</c:v>
                </c:pt>
                <c:pt idx="179">
                  <c:v>0.43220000000000003</c:v>
                </c:pt>
                <c:pt idx="180">
                  <c:v>0.5756</c:v>
                </c:pt>
                <c:pt idx="181">
                  <c:v>0.70820000000000005</c:v>
                </c:pt>
                <c:pt idx="182">
                  <c:v>1.0397000000000001</c:v>
                </c:pt>
                <c:pt idx="183">
                  <c:v>0.98080000000000001</c:v>
                </c:pt>
                <c:pt idx="184">
                  <c:v>0.9556</c:v>
                </c:pt>
                <c:pt idx="185">
                  <c:v>0.96090000000000009</c:v>
                </c:pt>
                <c:pt idx="186">
                  <c:v>0.9607</c:v>
                </c:pt>
                <c:pt idx="187">
                  <c:v>0.87450000000000006</c:v>
                </c:pt>
                <c:pt idx="188">
                  <c:v>1.0911999999999999</c:v>
                </c:pt>
                <c:pt idx="189">
                  <c:v>1.3260000000000001</c:v>
                </c:pt>
                <c:pt idx="190">
                  <c:v>1.4273</c:v>
                </c:pt>
                <c:pt idx="191">
                  <c:v>1.4418</c:v>
                </c:pt>
                <c:pt idx="192">
                  <c:v>1.5236000000000001</c:v>
                </c:pt>
                <c:pt idx="193">
                  <c:v>1.399</c:v>
                </c:pt>
                <c:pt idx="194">
                  <c:v>1.395</c:v>
                </c:pt>
                <c:pt idx="195">
                  <c:v>1.3807</c:v>
                </c:pt>
                <c:pt idx="196">
                  <c:v>1.3462000000000001</c:v>
                </c:pt>
                <c:pt idx="197">
                  <c:v>1.4219000000000002</c:v>
                </c:pt>
                <c:pt idx="198">
                  <c:v>1.3592</c:v>
                </c:pt>
                <c:pt idx="199">
                  <c:v>1.4536</c:v>
                </c:pt>
                <c:pt idx="200">
                  <c:v>1.5270000000000001</c:v>
                </c:pt>
                <c:pt idx="201">
                  <c:v>1.3573000000000002</c:v>
                </c:pt>
                <c:pt idx="202">
                  <c:v>1.3105</c:v>
                </c:pt>
                <c:pt idx="203">
                  <c:v>1.3050000000000002</c:v>
                </c:pt>
                <c:pt idx="204">
                  <c:v>1.3767</c:v>
                </c:pt>
                <c:pt idx="205">
                  <c:v>1.2741</c:v>
                </c:pt>
                <c:pt idx="206">
                  <c:v>1.2957000000000001</c:v>
                </c:pt>
                <c:pt idx="207">
                  <c:v>1.2911000000000001</c:v>
                </c:pt>
                <c:pt idx="208">
                  <c:v>1.3611</c:v>
                </c:pt>
                <c:pt idx="209">
                  <c:v>1.3535000000000001</c:v>
                </c:pt>
                <c:pt idx="210">
                  <c:v>1.2802</c:v>
                </c:pt>
                <c:pt idx="211">
                  <c:v>1.3329</c:v>
                </c:pt>
                <c:pt idx="212">
                  <c:v>1.3165</c:v>
                </c:pt>
                <c:pt idx="213">
                  <c:v>1.2678</c:v>
                </c:pt>
                <c:pt idx="214">
                  <c:v>1.2438</c:v>
                </c:pt>
                <c:pt idx="215">
                  <c:v>1.1953</c:v>
                </c:pt>
                <c:pt idx="216">
                  <c:v>1.2293000000000001</c:v>
                </c:pt>
                <c:pt idx="217">
                  <c:v>1.3834</c:v>
                </c:pt>
                <c:pt idx="218">
                  <c:v>1.2341</c:v>
                </c:pt>
                <c:pt idx="219">
                  <c:v>1.3525</c:v>
                </c:pt>
                <c:pt idx="220">
                  <c:v>1.3723000000000001</c:v>
                </c:pt>
                <c:pt idx="221">
                  <c:v>1.4219000000000002</c:v>
                </c:pt>
                <c:pt idx="222">
                  <c:v>1.4769000000000001</c:v>
                </c:pt>
                <c:pt idx="223">
                  <c:v>1.4881</c:v>
                </c:pt>
                <c:pt idx="224">
                  <c:v>1.4973000000000001</c:v>
                </c:pt>
                <c:pt idx="225">
                  <c:v>1.5253000000000001</c:v>
                </c:pt>
                <c:pt idx="226">
                  <c:v>1.4683000000000002</c:v>
                </c:pt>
                <c:pt idx="227">
                  <c:v>1.4984000000000002</c:v>
                </c:pt>
                <c:pt idx="228">
                  <c:v>1.4610000000000001</c:v>
                </c:pt>
                <c:pt idx="229">
                  <c:v>1.5013000000000001</c:v>
                </c:pt>
                <c:pt idx="230">
                  <c:v>1.5654000000000001</c:v>
                </c:pt>
                <c:pt idx="231">
                  <c:v>1.7405000000000002</c:v>
                </c:pt>
                <c:pt idx="232">
                  <c:v>1.8297000000000001</c:v>
                </c:pt>
                <c:pt idx="233">
                  <c:v>1.8110000000000002</c:v>
                </c:pt>
                <c:pt idx="234">
                  <c:v>1.7681</c:v>
                </c:pt>
                <c:pt idx="235">
                  <c:v>1.7736000000000001</c:v>
                </c:pt>
                <c:pt idx="236">
                  <c:v>1.7445000000000002</c:v>
                </c:pt>
                <c:pt idx="237">
                  <c:v>1.7754000000000001</c:v>
                </c:pt>
                <c:pt idx="238">
                  <c:v>1.8160000000000001</c:v>
                </c:pt>
                <c:pt idx="239">
                  <c:v>1.6914</c:v>
                </c:pt>
                <c:pt idx="240">
                  <c:v>1.5829</c:v>
                </c:pt>
                <c:pt idx="241">
                  <c:v>1.5846</c:v>
                </c:pt>
                <c:pt idx="242">
                  <c:v>1.5898000000000001</c:v>
                </c:pt>
                <c:pt idx="243">
                  <c:v>1.5265</c:v>
                </c:pt>
                <c:pt idx="244">
                  <c:v>1.4891000000000001</c:v>
                </c:pt>
                <c:pt idx="245">
                  <c:v>1.4807000000000001</c:v>
                </c:pt>
                <c:pt idx="246">
                  <c:v>1.3935</c:v>
                </c:pt>
                <c:pt idx="247">
                  <c:v>1.4774</c:v>
                </c:pt>
                <c:pt idx="248">
                  <c:v>1.5585</c:v>
                </c:pt>
                <c:pt idx="249">
                  <c:v>1.4456</c:v>
                </c:pt>
                <c:pt idx="250">
                  <c:v>1.482</c:v>
                </c:pt>
                <c:pt idx="251">
                  <c:v>1.4851000000000001</c:v>
                </c:pt>
                <c:pt idx="252">
                  <c:v>1.5013000000000001</c:v>
                </c:pt>
                <c:pt idx="253">
                  <c:v>1.4685000000000001</c:v>
                </c:pt>
                <c:pt idx="254">
                  <c:v>1.4278</c:v>
                </c:pt>
                <c:pt idx="255">
                  <c:v>1.4286000000000001</c:v>
                </c:pt>
                <c:pt idx="256">
                  <c:v>1.4011</c:v>
                </c:pt>
                <c:pt idx="257">
                  <c:v>1.3540000000000001</c:v>
                </c:pt>
                <c:pt idx="258">
                  <c:v>1.3634000000000002</c:v>
                </c:pt>
                <c:pt idx="259">
                  <c:v>1.3248</c:v>
                </c:pt>
                <c:pt idx="260">
                  <c:v>1.4019000000000001</c:v>
                </c:pt>
                <c:pt idx="261">
                  <c:v>1.4004000000000001</c:v>
                </c:pt>
                <c:pt idx="262">
                  <c:v>1.3775000000000002</c:v>
                </c:pt>
                <c:pt idx="263">
                  <c:v>1.3439000000000001</c:v>
                </c:pt>
                <c:pt idx="264">
                  <c:v>1.3103</c:v>
                </c:pt>
                <c:pt idx="265">
                  <c:v>1.31</c:v>
                </c:pt>
                <c:pt idx="266">
                  <c:v>1.3918000000000001</c:v>
                </c:pt>
                <c:pt idx="267">
                  <c:v>1.4080000000000001</c:v>
                </c:pt>
                <c:pt idx="268">
                  <c:v>1.4198000000000002</c:v>
                </c:pt>
                <c:pt idx="269">
                  <c:v>1.4828000000000001</c:v>
                </c:pt>
                <c:pt idx="270">
                  <c:v>1.4509000000000001</c:v>
                </c:pt>
                <c:pt idx="271">
                  <c:v>1.3945000000000001</c:v>
                </c:pt>
                <c:pt idx="272">
                  <c:v>1.3428</c:v>
                </c:pt>
                <c:pt idx="273">
                  <c:v>1.3374000000000001</c:v>
                </c:pt>
                <c:pt idx="274">
                  <c:v>1.3531</c:v>
                </c:pt>
                <c:pt idx="275">
                  <c:v>1.3016000000000001</c:v>
                </c:pt>
                <c:pt idx="276">
                  <c:v>1.2861</c:v>
                </c:pt>
                <c:pt idx="277">
                  <c:v>1.2379</c:v>
                </c:pt>
                <c:pt idx="278">
                  <c:v>1.2199</c:v>
                </c:pt>
                <c:pt idx="279">
                  <c:v>1.2772000000000001</c:v>
                </c:pt>
                <c:pt idx="280">
                  <c:v>1.2672000000000001</c:v>
                </c:pt>
                <c:pt idx="281">
                  <c:v>1.2487000000000001</c:v>
                </c:pt>
                <c:pt idx="282">
                  <c:v>1.2053</c:v>
                </c:pt>
                <c:pt idx="283">
                  <c:v>1.1856</c:v>
                </c:pt>
                <c:pt idx="284">
                  <c:v>1.2671000000000001</c:v>
                </c:pt>
                <c:pt idx="285">
                  <c:v>1.1723000000000001</c:v>
                </c:pt>
                <c:pt idx="286">
                  <c:v>1.1761000000000001</c:v>
                </c:pt>
                <c:pt idx="287">
                  <c:v>1.2003000000000001</c:v>
                </c:pt>
                <c:pt idx="288">
                  <c:v>1.2665</c:v>
                </c:pt>
                <c:pt idx="289">
                  <c:v>1.2268000000000001</c:v>
                </c:pt>
                <c:pt idx="290">
                  <c:v>1.2999000000000001</c:v>
                </c:pt>
                <c:pt idx="291">
                  <c:v>1.3718000000000001</c:v>
                </c:pt>
                <c:pt idx="292">
                  <c:v>1.4271</c:v>
                </c:pt>
                <c:pt idx="293">
                  <c:v>1.4044000000000001</c:v>
                </c:pt>
                <c:pt idx="294">
                  <c:v>1.3969</c:v>
                </c:pt>
                <c:pt idx="295">
                  <c:v>1.2861</c:v>
                </c:pt>
                <c:pt idx="296">
                  <c:v>1.3126</c:v>
                </c:pt>
                <c:pt idx="297">
                  <c:v>1.3315000000000001</c:v>
                </c:pt>
                <c:pt idx="298">
                  <c:v>1.3418000000000001</c:v>
                </c:pt>
                <c:pt idx="299">
                  <c:v>1.4446000000000001</c:v>
                </c:pt>
                <c:pt idx="300">
                  <c:v>1.5097</c:v>
                </c:pt>
                <c:pt idx="301">
                  <c:v>1.5604</c:v>
                </c:pt>
                <c:pt idx="302">
                  <c:v>1.5079</c:v>
                </c:pt>
                <c:pt idx="303">
                  <c:v>1.5137</c:v>
                </c:pt>
                <c:pt idx="304">
                  <c:v>1.5968</c:v>
                </c:pt>
                <c:pt idx="305">
                  <c:v>1.5615000000000001</c:v>
                </c:pt>
                <c:pt idx="306">
                  <c:v>1.4591000000000001</c:v>
                </c:pt>
                <c:pt idx="307">
                  <c:v>1.4460000000000002</c:v>
                </c:pt>
                <c:pt idx="308">
                  <c:v>1.4803000000000002</c:v>
                </c:pt>
                <c:pt idx="309">
                  <c:v>1.5259</c:v>
                </c:pt>
                <c:pt idx="310">
                  <c:v>1.5028000000000001</c:v>
                </c:pt>
                <c:pt idx="311">
                  <c:v>1.5455000000000001</c:v>
                </c:pt>
                <c:pt idx="312">
                  <c:v>1.4717</c:v>
                </c:pt>
                <c:pt idx="313">
                  <c:v>1.4435</c:v>
                </c:pt>
                <c:pt idx="314">
                  <c:v>1.4391</c:v>
                </c:pt>
                <c:pt idx="315">
                  <c:v>1.4671000000000001</c:v>
                </c:pt>
                <c:pt idx="316">
                  <c:v>1.5306000000000002</c:v>
                </c:pt>
                <c:pt idx="317">
                  <c:v>1.5783</c:v>
                </c:pt>
                <c:pt idx="318">
                  <c:v>1.5909</c:v>
                </c:pt>
                <c:pt idx="319">
                  <c:v>1.5268000000000002</c:v>
                </c:pt>
                <c:pt idx="320">
                  <c:v>1.5949</c:v>
                </c:pt>
                <c:pt idx="321">
                  <c:v>1.5999000000000001</c:v>
                </c:pt>
                <c:pt idx="322">
                  <c:v>1.6409</c:v>
                </c:pt>
                <c:pt idx="323">
                  <c:v>1.6981000000000002</c:v>
                </c:pt>
                <c:pt idx="324">
                  <c:v>1.7181000000000002</c:v>
                </c:pt>
                <c:pt idx="325">
                  <c:v>1.7536</c:v>
                </c:pt>
                <c:pt idx="326">
                  <c:v>1.8652000000000002</c:v>
                </c:pt>
                <c:pt idx="327">
                  <c:v>1.9489000000000001</c:v>
                </c:pt>
                <c:pt idx="328">
                  <c:v>1.8967000000000001</c:v>
                </c:pt>
                <c:pt idx="329">
                  <c:v>1.9102000000000001</c:v>
                </c:pt>
                <c:pt idx="330">
                  <c:v>1.9081000000000001</c:v>
                </c:pt>
                <c:pt idx="331">
                  <c:v>1.984</c:v>
                </c:pt>
                <c:pt idx="332">
                  <c:v>1.9123000000000001</c:v>
                </c:pt>
                <c:pt idx="333">
                  <c:v>1.8608</c:v>
                </c:pt>
                <c:pt idx="334">
                  <c:v>1.8864000000000001</c:v>
                </c:pt>
                <c:pt idx="335">
                  <c:v>1.8394000000000001</c:v>
                </c:pt>
                <c:pt idx="336">
                  <c:v>1.8120000000000001</c:v>
                </c:pt>
                <c:pt idx="337">
                  <c:v>1.8723000000000001</c:v>
                </c:pt>
                <c:pt idx="338">
                  <c:v>1.9121000000000001</c:v>
                </c:pt>
                <c:pt idx="339">
                  <c:v>1.9554</c:v>
                </c:pt>
                <c:pt idx="340">
                  <c:v>1.8469</c:v>
                </c:pt>
                <c:pt idx="341">
                  <c:v>1.8236000000000001</c:v>
                </c:pt>
                <c:pt idx="342">
                  <c:v>1.9251</c:v>
                </c:pt>
                <c:pt idx="343">
                  <c:v>1.8749</c:v>
                </c:pt>
                <c:pt idx="344">
                  <c:v>1.8448</c:v>
                </c:pt>
                <c:pt idx="345">
                  <c:v>1.8511000000000002</c:v>
                </c:pt>
                <c:pt idx="346">
                  <c:v>1.7096</c:v>
                </c:pt>
                <c:pt idx="347">
                  <c:v>1.6521000000000001</c:v>
                </c:pt>
                <c:pt idx="348">
                  <c:v>1.7185000000000001</c:v>
                </c:pt>
                <c:pt idx="349">
                  <c:v>1.6596000000000002</c:v>
                </c:pt>
                <c:pt idx="350">
                  <c:v>1.6268</c:v>
                </c:pt>
                <c:pt idx="351">
                  <c:v>1.6682000000000001</c:v>
                </c:pt>
                <c:pt idx="352">
                  <c:v>1.6966000000000001</c:v>
                </c:pt>
                <c:pt idx="353">
                  <c:v>1.7561</c:v>
                </c:pt>
                <c:pt idx="354">
                  <c:v>1.7895000000000001</c:v>
                </c:pt>
                <c:pt idx="355">
                  <c:v>1.7298</c:v>
                </c:pt>
                <c:pt idx="356">
                  <c:v>1.7054</c:v>
                </c:pt>
                <c:pt idx="357">
                  <c:v>1.6880000000000002</c:v>
                </c:pt>
                <c:pt idx="358">
                  <c:v>1.7145000000000001</c:v>
                </c:pt>
                <c:pt idx="359">
                  <c:v>1.6645000000000001</c:v>
                </c:pt>
                <c:pt idx="360">
                  <c:v>1.6127</c:v>
                </c:pt>
                <c:pt idx="361">
                  <c:v>1.6912</c:v>
                </c:pt>
                <c:pt idx="362">
                  <c:v>1.6628000000000001</c:v>
                </c:pt>
                <c:pt idx="363">
                  <c:v>1.5976000000000001</c:v>
                </c:pt>
                <c:pt idx="364">
                  <c:v>1.6758000000000002</c:v>
                </c:pt>
                <c:pt idx="365">
                  <c:v>1.7086000000000001</c:v>
                </c:pt>
                <c:pt idx="366">
                  <c:v>1.7328000000000001</c:v>
                </c:pt>
                <c:pt idx="367">
                  <c:v>1.6592</c:v>
                </c:pt>
                <c:pt idx="368">
                  <c:v>1.6823000000000001</c:v>
                </c:pt>
                <c:pt idx="369">
                  <c:v>1.7187000000000001</c:v>
                </c:pt>
                <c:pt idx="370">
                  <c:v>1.6911</c:v>
                </c:pt>
                <c:pt idx="371">
                  <c:v>1.7010000000000001</c:v>
                </c:pt>
                <c:pt idx="372">
                  <c:v>1.671</c:v>
                </c:pt>
                <c:pt idx="373">
                  <c:v>1.6672</c:v>
                </c:pt>
                <c:pt idx="374">
                  <c:v>1.6108</c:v>
                </c:pt>
                <c:pt idx="375">
                  <c:v>1.5839000000000001</c:v>
                </c:pt>
                <c:pt idx="376">
                  <c:v>1.6106</c:v>
                </c:pt>
                <c:pt idx="377">
                  <c:v>1.6529</c:v>
                </c:pt>
                <c:pt idx="378">
                  <c:v>1.6682000000000001</c:v>
                </c:pt>
                <c:pt idx="379">
                  <c:v>1.6626000000000001</c:v>
                </c:pt>
                <c:pt idx="380">
                  <c:v>1.6867000000000001</c:v>
                </c:pt>
                <c:pt idx="381">
                  <c:v>1.6251</c:v>
                </c:pt>
                <c:pt idx="382">
                  <c:v>1.6293</c:v>
                </c:pt>
                <c:pt idx="383">
                  <c:v>1.6447000000000001</c:v>
                </c:pt>
                <c:pt idx="384">
                  <c:v>1.639</c:v>
                </c:pt>
                <c:pt idx="385">
                  <c:v>1.7176</c:v>
                </c:pt>
                <c:pt idx="386">
                  <c:v>1.7702</c:v>
                </c:pt>
                <c:pt idx="387">
                  <c:v>1.8847</c:v>
                </c:pt>
                <c:pt idx="388">
                  <c:v>1.9268000000000001</c:v>
                </c:pt>
                <c:pt idx="389">
                  <c:v>1.8883000000000001</c:v>
                </c:pt>
                <c:pt idx="390">
                  <c:v>1.865</c:v>
                </c:pt>
                <c:pt idx="391">
                  <c:v>1.9289000000000001</c:v>
                </c:pt>
                <c:pt idx="392">
                  <c:v>1.9289000000000001</c:v>
                </c:pt>
                <c:pt idx="393">
                  <c:v>1.881</c:v>
                </c:pt>
                <c:pt idx="394">
                  <c:v>1.7891000000000001</c:v>
                </c:pt>
                <c:pt idx="395">
                  <c:v>1.7767000000000002</c:v>
                </c:pt>
                <c:pt idx="396">
                  <c:v>1.7181000000000002</c:v>
                </c:pt>
                <c:pt idx="397">
                  <c:v>1.5856000000000001</c:v>
                </c:pt>
                <c:pt idx="398">
                  <c:v>1.5991</c:v>
                </c:pt>
                <c:pt idx="399">
                  <c:v>1.6129</c:v>
                </c:pt>
                <c:pt idx="400">
                  <c:v>1.5924</c:v>
                </c:pt>
                <c:pt idx="401">
                  <c:v>1.5503</c:v>
                </c:pt>
                <c:pt idx="402">
                  <c:v>1.6781000000000001</c:v>
                </c:pt>
                <c:pt idx="403">
                  <c:v>1.6769000000000001</c:v>
                </c:pt>
                <c:pt idx="404">
                  <c:v>1.6943000000000001</c:v>
                </c:pt>
                <c:pt idx="405">
                  <c:v>1.6998</c:v>
                </c:pt>
                <c:pt idx="406">
                  <c:v>1.6068</c:v>
                </c:pt>
                <c:pt idx="407">
                  <c:v>1.6186</c:v>
                </c:pt>
                <c:pt idx="408">
                  <c:v>1.5877000000000001</c:v>
                </c:pt>
                <c:pt idx="409">
                  <c:v>1.5350000000000001</c:v>
                </c:pt>
                <c:pt idx="410">
                  <c:v>1.4793000000000001</c:v>
                </c:pt>
                <c:pt idx="411">
                  <c:v>1.4313</c:v>
                </c:pt>
                <c:pt idx="412">
                  <c:v>1.4830000000000001</c:v>
                </c:pt>
                <c:pt idx="413">
                  <c:v>1.5617000000000001</c:v>
                </c:pt>
                <c:pt idx="414">
                  <c:v>1.5421</c:v>
                </c:pt>
                <c:pt idx="415">
                  <c:v>1.5476000000000001</c:v>
                </c:pt>
                <c:pt idx="416">
                  <c:v>1.4999</c:v>
                </c:pt>
                <c:pt idx="417">
                  <c:v>1.4673</c:v>
                </c:pt>
                <c:pt idx="418">
                  <c:v>1.4252</c:v>
                </c:pt>
                <c:pt idx="419">
                  <c:v>1.3969</c:v>
                </c:pt>
                <c:pt idx="420">
                  <c:v>1.478</c:v>
                </c:pt>
                <c:pt idx="421">
                  <c:v>1.4269000000000001</c:v>
                </c:pt>
                <c:pt idx="422">
                  <c:v>1.4214</c:v>
                </c:pt>
                <c:pt idx="423">
                  <c:v>1.4528000000000001</c:v>
                </c:pt>
                <c:pt idx="424">
                  <c:v>1.4538</c:v>
                </c:pt>
                <c:pt idx="425">
                  <c:v>1.363</c:v>
                </c:pt>
                <c:pt idx="426">
                  <c:v>1.3538000000000001</c:v>
                </c:pt>
                <c:pt idx="427">
                  <c:v>1.2718</c:v>
                </c:pt>
                <c:pt idx="428">
                  <c:v>1.2770000000000001</c:v>
                </c:pt>
                <c:pt idx="429">
                  <c:v>1.2756000000000001</c:v>
                </c:pt>
                <c:pt idx="430">
                  <c:v>1.329</c:v>
                </c:pt>
                <c:pt idx="431">
                  <c:v>1.3712</c:v>
                </c:pt>
                <c:pt idx="432">
                  <c:v>1.3899000000000001</c:v>
                </c:pt>
                <c:pt idx="433">
                  <c:v>1.5804</c:v>
                </c:pt>
                <c:pt idx="434">
                  <c:v>1.6167</c:v>
                </c:pt>
                <c:pt idx="435">
                  <c:v>1.5648</c:v>
                </c:pt>
                <c:pt idx="436">
                  <c:v>1.6945000000000001</c:v>
                </c:pt>
                <c:pt idx="437">
                  <c:v>1.7334000000000001</c:v>
                </c:pt>
                <c:pt idx="438">
                  <c:v>1.7467000000000001</c:v>
                </c:pt>
                <c:pt idx="439">
                  <c:v>1.7868000000000002</c:v>
                </c:pt>
                <c:pt idx="440">
                  <c:v>1.8604000000000001</c:v>
                </c:pt>
                <c:pt idx="441">
                  <c:v>1.7593000000000001</c:v>
                </c:pt>
                <c:pt idx="442">
                  <c:v>1.6222000000000001</c:v>
                </c:pt>
                <c:pt idx="443">
                  <c:v>1.6441000000000001</c:v>
                </c:pt>
                <c:pt idx="444">
                  <c:v>1.6016000000000001</c:v>
                </c:pt>
                <c:pt idx="445">
                  <c:v>1.5741000000000001</c:v>
                </c:pt>
                <c:pt idx="446">
                  <c:v>1.5825</c:v>
                </c:pt>
                <c:pt idx="447">
                  <c:v>1.5215000000000001</c:v>
                </c:pt>
                <c:pt idx="448">
                  <c:v>1.4727000000000001</c:v>
                </c:pt>
                <c:pt idx="449">
                  <c:v>1.4584000000000001</c:v>
                </c:pt>
                <c:pt idx="450">
                  <c:v>1.4441000000000002</c:v>
                </c:pt>
                <c:pt idx="451">
                  <c:v>1.4101000000000001</c:v>
                </c:pt>
                <c:pt idx="452">
                  <c:v>1.4622000000000002</c:v>
                </c:pt>
                <c:pt idx="453">
                  <c:v>1.5238</c:v>
                </c:pt>
                <c:pt idx="454">
                  <c:v>1.4826000000000001</c:v>
                </c:pt>
                <c:pt idx="455">
                  <c:v>1.4631000000000001</c:v>
                </c:pt>
                <c:pt idx="456">
                  <c:v>1.4467000000000001</c:v>
                </c:pt>
                <c:pt idx="457">
                  <c:v>1.5173000000000001</c:v>
                </c:pt>
                <c:pt idx="458">
                  <c:v>1.5743</c:v>
                </c:pt>
                <c:pt idx="459">
                  <c:v>1.4912000000000001</c:v>
                </c:pt>
                <c:pt idx="460">
                  <c:v>1.4671000000000001</c:v>
                </c:pt>
                <c:pt idx="461">
                  <c:v>1.5076000000000001</c:v>
                </c:pt>
                <c:pt idx="462">
                  <c:v>1.4866000000000001</c:v>
                </c:pt>
                <c:pt idx="463">
                  <c:v>1.3960000000000001</c:v>
                </c:pt>
                <c:pt idx="464">
                  <c:v>1.3968</c:v>
                </c:pt>
                <c:pt idx="465">
                  <c:v>1.3678000000000001</c:v>
                </c:pt>
                <c:pt idx="466">
                  <c:v>1.3859000000000001</c:v>
                </c:pt>
                <c:pt idx="467">
                  <c:v>1.2344000000000002</c:v>
                </c:pt>
                <c:pt idx="468">
                  <c:v>1.2108000000000001</c:v>
                </c:pt>
                <c:pt idx="469">
                  <c:v>1.1745000000000001</c:v>
                </c:pt>
                <c:pt idx="470">
                  <c:v>1.2871000000000001</c:v>
                </c:pt>
                <c:pt idx="471">
                  <c:v>1.2226000000000001</c:v>
                </c:pt>
                <c:pt idx="472">
                  <c:v>1.2342</c:v>
                </c:pt>
                <c:pt idx="473">
                  <c:v>1.2901</c:v>
                </c:pt>
                <c:pt idx="474">
                  <c:v>1.3304</c:v>
                </c:pt>
                <c:pt idx="475">
                  <c:v>1.2575000000000001</c:v>
                </c:pt>
                <c:pt idx="476">
                  <c:v>1.276</c:v>
                </c:pt>
                <c:pt idx="477">
                  <c:v>1.2716000000000001</c:v>
                </c:pt>
                <c:pt idx="478">
                  <c:v>1.2913000000000001</c:v>
                </c:pt>
                <c:pt idx="479">
                  <c:v>1.3128</c:v>
                </c:pt>
                <c:pt idx="480">
                  <c:v>1.2625</c:v>
                </c:pt>
                <c:pt idx="481">
                  <c:v>1.3214000000000001</c:v>
                </c:pt>
                <c:pt idx="482">
                  <c:v>1.4080000000000001</c:v>
                </c:pt>
                <c:pt idx="483">
                  <c:v>1.4420000000000002</c:v>
                </c:pt>
                <c:pt idx="484">
                  <c:v>1.4357</c:v>
                </c:pt>
                <c:pt idx="485">
                  <c:v>1.4183000000000001</c:v>
                </c:pt>
                <c:pt idx="486">
                  <c:v>1.3901000000000001</c:v>
                </c:pt>
                <c:pt idx="487">
                  <c:v>1.4362000000000001</c:v>
                </c:pt>
                <c:pt idx="488">
                  <c:v>1.4278</c:v>
                </c:pt>
                <c:pt idx="489">
                  <c:v>1.4301000000000001</c:v>
                </c:pt>
                <c:pt idx="490">
                  <c:v>1.4811000000000001</c:v>
                </c:pt>
                <c:pt idx="491">
                  <c:v>1.47</c:v>
                </c:pt>
                <c:pt idx="492">
                  <c:v>1.4910000000000001</c:v>
                </c:pt>
                <c:pt idx="493">
                  <c:v>1.4248000000000001</c:v>
                </c:pt>
                <c:pt idx="494">
                  <c:v>1.4008</c:v>
                </c:pt>
                <c:pt idx="495">
                  <c:v>1.3256000000000001</c:v>
                </c:pt>
                <c:pt idx="496">
                  <c:v>1.3008</c:v>
                </c:pt>
                <c:pt idx="497">
                  <c:v>1.3201000000000001</c:v>
                </c:pt>
                <c:pt idx="498">
                  <c:v>1.3718000000000001</c:v>
                </c:pt>
                <c:pt idx="499">
                  <c:v>1.4097000000000002</c:v>
                </c:pt>
                <c:pt idx="500">
                  <c:v>1.4282000000000001</c:v>
                </c:pt>
                <c:pt idx="501">
                  <c:v>1.3780000000000001</c:v>
                </c:pt>
                <c:pt idx="502">
                  <c:v>1.3150000000000002</c:v>
                </c:pt>
                <c:pt idx="503">
                  <c:v>1.3150000000000002</c:v>
                </c:pt>
                <c:pt idx="504">
                  <c:v>1.3269</c:v>
                </c:pt>
                <c:pt idx="505">
                  <c:v>1.302</c:v>
                </c:pt>
                <c:pt idx="506">
                  <c:v>1.3420000000000001</c:v>
                </c:pt>
                <c:pt idx="507">
                  <c:v>1.3103</c:v>
                </c:pt>
                <c:pt idx="508">
                  <c:v>1.2535000000000001</c:v>
                </c:pt>
                <c:pt idx="509">
                  <c:v>1.2777000000000001</c:v>
                </c:pt>
                <c:pt idx="510">
                  <c:v>1.3199000000000001</c:v>
                </c:pt>
                <c:pt idx="511">
                  <c:v>1.3557000000000001</c:v>
                </c:pt>
                <c:pt idx="512">
                  <c:v>1.3945000000000001</c:v>
                </c:pt>
                <c:pt idx="513">
                  <c:v>1.4332</c:v>
                </c:pt>
                <c:pt idx="514">
                  <c:v>1.3342000000000001</c:v>
                </c:pt>
                <c:pt idx="515">
                  <c:v>1.3048</c:v>
                </c:pt>
                <c:pt idx="516">
                  <c:v>1.2487000000000001</c:v>
                </c:pt>
                <c:pt idx="517">
                  <c:v>1.2791000000000001</c:v>
                </c:pt>
                <c:pt idx="518">
                  <c:v>1.2779</c:v>
                </c:pt>
                <c:pt idx="519">
                  <c:v>1.2253000000000001</c:v>
                </c:pt>
                <c:pt idx="520">
                  <c:v>1.2678</c:v>
                </c:pt>
                <c:pt idx="521">
                  <c:v>1.2815000000000001</c:v>
                </c:pt>
                <c:pt idx="522">
                  <c:v>1.3485</c:v>
                </c:pt>
                <c:pt idx="523">
                  <c:v>1.3149</c:v>
                </c:pt>
                <c:pt idx="524">
                  <c:v>1.3155000000000001</c:v>
                </c:pt>
                <c:pt idx="525">
                  <c:v>1.3107</c:v>
                </c:pt>
                <c:pt idx="526">
                  <c:v>1.3563000000000001</c:v>
                </c:pt>
                <c:pt idx="527">
                  <c:v>1.3271000000000002</c:v>
                </c:pt>
                <c:pt idx="528">
                  <c:v>1.3243</c:v>
                </c:pt>
                <c:pt idx="529">
                  <c:v>1.296</c:v>
                </c:pt>
                <c:pt idx="530">
                  <c:v>1.3067</c:v>
                </c:pt>
                <c:pt idx="531">
                  <c:v>1.3393000000000002</c:v>
                </c:pt>
                <c:pt idx="532">
                  <c:v>1.3586</c:v>
                </c:pt>
                <c:pt idx="533">
                  <c:v>1.3746</c:v>
                </c:pt>
                <c:pt idx="534">
                  <c:v>1.3569</c:v>
                </c:pt>
                <c:pt idx="535">
                  <c:v>1.3836000000000002</c:v>
                </c:pt>
                <c:pt idx="536">
                  <c:v>1.3393000000000002</c:v>
                </c:pt>
                <c:pt idx="537">
                  <c:v>1.3140000000000001</c:v>
                </c:pt>
                <c:pt idx="538">
                  <c:v>1.2848000000000002</c:v>
                </c:pt>
                <c:pt idx="539">
                  <c:v>1.2781</c:v>
                </c:pt>
                <c:pt idx="540">
                  <c:v>1.2918000000000001</c:v>
                </c:pt>
                <c:pt idx="541">
                  <c:v>1.2354000000000001</c:v>
                </c:pt>
                <c:pt idx="542">
                  <c:v>1.2522</c:v>
                </c:pt>
                <c:pt idx="543">
                  <c:v>1.2249000000000001</c:v>
                </c:pt>
                <c:pt idx="544">
                  <c:v>1.2295</c:v>
                </c:pt>
                <c:pt idx="545">
                  <c:v>1.2205000000000001</c:v>
                </c:pt>
                <c:pt idx="546">
                  <c:v>1.1478000000000002</c:v>
                </c:pt>
                <c:pt idx="547">
                  <c:v>1.1005</c:v>
                </c:pt>
                <c:pt idx="548">
                  <c:v>1.1473</c:v>
                </c:pt>
                <c:pt idx="549">
                  <c:v>1.0855000000000001</c:v>
                </c:pt>
                <c:pt idx="550">
                  <c:v>1.0647</c:v>
                </c:pt>
                <c:pt idx="551">
                  <c:v>1.0730999999999999</c:v>
                </c:pt>
                <c:pt idx="552">
                  <c:v>1.0532000000000001</c:v>
                </c:pt>
                <c:pt idx="553">
                  <c:v>0.98130000000000006</c:v>
                </c:pt>
                <c:pt idx="554">
                  <c:v>0.92790000000000006</c:v>
                </c:pt>
                <c:pt idx="555">
                  <c:v>0.99850000000000005</c:v>
                </c:pt>
                <c:pt idx="556">
                  <c:v>1.0967</c:v>
                </c:pt>
                <c:pt idx="557">
                  <c:v>1.1395</c:v>
                </c:pt>
                <c:pt idx="558">
                  <c:v>1.0618000000000001</c:v>
                </c:pt>
                <c:pt idx="559">
                  <c:v>0.99140000000000006</c:v>
                </c:pt>
                <c:pt idx="560">
                  <c:v>0.95290000000000008</c:v>
                </c:pt>
                <c:pt idx="561">
                  <c:v>0.85530000000000006</c:v>
                </c:pt>
                <c:pt idx="562">
                  <c:v>0.87170000000000003</c:v>
                </c:pt>
                <c:pt idx="563">
                  <c:v>0.87809999999999999</c:v>
                </c:pt>
                <c:pt idx="564">
                  <c:v>0.92090000000000005</c:v>
                </c:pt>
                <c:pt idx="565">
                  <c:v>0.92070000000000007</c:v>
                </c:pt>
                <c:pt idx="566">
                  <c:v>0.9859</c:v>
                </c:pt>
                <c:pt idx="567">
                  <c:v>1.0498000000000001</c:v>
                </c:pt>
                <c:pt idx="568">
                  <c:v>1.1681000000000001</c:v>
                </c:pt>
                <c:pt idx="569">
                  <c:v>1.1680000000000001</c:v>
                </c:pt>
                <c:pt idx="570">
                  <c:v>1.1936</c:v>
                </c:pt>
                <c:pt idx="571">
                  <c:v>1.1880000000000002</c:v>
                </c:pt>
                <c:pt idx="572">
                  <c:v>1.151</c:v>
                </c:pt>
                <c:pt idx="573">
                  <c:v>1.1200000000000001</c:v>
                </c:pt>
                <c:pt idx="574">
                  <c:v>1.1930000000000001</c:v>
                </c:pt>
                <c:pt idx="575">
                  <c:v>1.1930000000000001</c:v>
                </c:pt>
                <c:pt idx="576">
                  <c:v>1.204</c:v>
                </c:pt>
                <c:pt idx="577">
                  <c:v>1.2110000000000001</c:v>
                </c:pt>
                <c:pt idx="578">
                  <c:v>1.2730000000000001</c:v>
                </c:pt>
                <c:pt idx="579">
                  <c:v>1.296</c:v>
                </c:pt>
                <c:pt idx="580">
                  <c:v>1.2990000000000002</c:v>
                </c:pt>
                <c:pt idx="581">
                  <c:v>1.244</c:v>
                </c:pt>
                <c:pt idx="582">
                  <c:v>1.27</c:v>
                </c:pt>
                <c:pt idx="583">
                  <c:v>1.252</c:v>
                </c:pt>
                <c:pt idx="584">
                  <c:v>1.214</c:v>
                </c:pt>
                <c:pt idx="585">
                  <c:v>1.2230000000000001</c:v>
                </c:pt>
                <c:pt idx="586">
                  <c:v>1.2770000000000001</c:v>
                </c:pt>
                <c:pt idx="587">
                  <c:v>1.3170000000000002</c:v>
                </c:pt>
                <c:pt idx="588">
                  <c:v>1.284</c:v>
                </c:pt>
                <c:pt idx="589">
                  <c:v>1.2170000000000001</c:v>
                </c:pt>
                <c:pt idx="590">
                  <c:v>1.2070000000000001</c:v>
                </c:pt>
                <c:pt idx="591">
                  <c:v>1.1440000000000001</c:v>
                </c:pt>
                <c:pt idx="592">
                  <c:v>1.117</c:v>
                </c:pt>
                <c:pt idx="593">
                  <c:v>1.1260000000000001</c:v>
                </c:pt>
                <c:pt idx="594">
                  <c:v>1.117</c:v>
                </c:pt>
                <c:pt idx="595">
                  <c:v>1.1060000000000001</c:v>
                </c:pt>
                <c:pt idx="596">
                  <c:v>1.1340000000000001</c:v>
                </c:pt>
                <c:pt idx="597">
                  <c:v>1.119</c:v>
                </c:pt>
                <c:pt idx="598">
                  <c:v>1.1120000000000001</c:v>
                </c:pt>
                <c:pt idx="599">
                  <c:v>1.147</c:v>
                </c:pt>
                <c:pt idx="600">
                  <c:v>1.1760000000000002</c:v>
                </c:pt>
                <c:pt idx="601">
                  <c:v>1.0940000000000001</c:v>
                </c:pt>
                <c:pt idx="602">
                  <c:v>1.101</c:v>
                </c:pt>
                <c:pt idx="603">
                  <c:v>1.085</c:v>
                </c:pt>
                <c:pt idx="604">
                  <c:v>1.0090000000000001</c:v>
                </c:pt>
                <c:pt idx="605">
                  <c:v>1.048</c:v>
                </c:pt>
                <c:pt idx="606">
                  <c:v>0.99099999999999999</c:v>
                </c:pt>
                <c:pt idx="607">
                  <c:v>1.0430000000000001</c:v>
                </c:pt>
                <c:pt idx="608">
                  <c:v>1.034</c:v>
                </c:pt>
                <c:pt idx="609">
                  <c:v>1.008</c:v>
                </c:pt>
                <c:pt idx="610">
                  <c:v>1.0130000000000001</c:v>
                </c:pt>
                <c:pt idx="611">
                  <c:v>0.9900000000000001</c:v>
                </c:pt>
                <c:pt idx="612">
                  <c:v>1.0310000000000001</c:v>
                </c:pt>
                <c:pt idx="613">
                  <c:v>0.9880000000000001</c:v>
                </c:pt>
                <c:pt idx="614">
                  <c:v>1.014</c:v>
                </c:pt>
                <c:pt idx="615">
                  <c:v>1.006</c:v>
                </c:pt>
                <c:pt idx="616">
                  <c:v>1.042</c:v>
                </c:pt>
                <c:pt idx="617">
                  <c:v>0.9880000000000001</c:v>
                </c:pt>
                <c:pt idx="618">
                  <c:v>0.97100000000000009</c:v>
                </c:pt>
                <c:pt idx="619">
                  <c:v>0.94500000000000006</c:v>
                </c:pt>
                <c:pt idx="620">
                  <c:v>1.0290000000000001</c:v>
                </c:pt>
                <c:pt idx="621">
                  <c:v>1.046</c:v>
                </c:pt>
                <c:pt idx="622">
                  <c:v>1.0165999999999999</c:v>
                </c:pt>
                <c:pt idx="623">
                  <c:v>0.9850000000000001</c:v>
                </c:pt>
                <c:pt idx="624">
                  <c:v>0.97600000000000009</c:v>
                </c:pt>
                <c:pt idx="625">
                  <c:v>0.9870000000000001</c:v>
                </c:pt>
                <c:pt idx="626">
                  <c:v>0.9860000000000001</c:v>
                </c:pt>
                <c:pt idx="627">
                  <c:v>0.95400000000000007</c:v>
                </c:pt>
                <c:pt idx="628">
                  <c:v>0.9840000000000001</c:v>
                </c:pt>
                <c:pt idx="629">
                  <c:v>0.96900000000000008</c:v>
                </c:pt>
                <c:pt idx="630">
                  <c:v>0.95000000000000007</c:v>
                </c:pt>
                <c:pt idx="631">
                  <c:v>0.98000000000000009</c:v>
                </c:pt>
                <c:pt idx="632">
                  <c:v>0.95000000000000007</c:v>
                </c:pt>
                <c:pt idx="633">
                  <c:v>0.97300000000000009</c:v>
                </c:pt>
                <c:pt idx="634">
                  <c:v>0.97000000000000008</c:v>
                </c:pt>
                <c:pt idx="635">
                  <c:v>0.95900000000000007</c:v>
                </c:pt>
                <c:pt idx="636">
                  <c:v>1.0430000000000001</c:v>
                </c:pt>
                <c:pt idx="637">
                  <c:v>1.024</c:v>
                </c:pt>
                <c:pt idx="638">
                  <c:v>0.9870000000000001</c:v>
                </c:pt>
                <c:pt idx="639">
                  <c:v>0.9880000000000001</c:v>
                </c:pt>
                <c:pt idx="640">
                  <c:v>0.94600000000000006</c:v>
                </c:pt>
                <c:pt idx="641">
                  <c:v>0.93300000000000005</c:v>
                </c:pt>
                <c:pt idx="642">
                  <c:v>0.89300000000000002</c:v>
                </c:pt>
                <c:pt idx="643">
                  <c:v>0.89</c:v>
                </c:pt>
                <c:pt idx="644">
                  <c:v>0.85400000000000009</c:v>
                </c:pt>
                <c:pt idx="645">
                  <c:v>0.83200000000000007</c:v>
                </c:pt>
                <c:pt idx="646">
                  <c:v>0.88500000000000001</c:v>
                </c:pt>
                <c:pt idx="647">
                  <c:v>0.81300000000000006</c:v>
                </c:pt>
                <c:pt idx="648">
                  <c:v>0.83300000000000007</c:v>
                </c:pt>
                <c:pt idx="649">
                  <c:v>0.83000000000000007</c:v>
                </c:pt>
                <c:pt idx="650">
                  <c:v>0.82800000000000007</c:v>
                </c:pt>
                <c:pt idx="651">
                  <c:v>0.83900000000000008</c:v>
                </c:pt>
                <c:pt idx="652">
                  <c:v>0.80700000000000005</c:v>
                </c:pt>
                <c:pt idx="653">
                  <c:v>0.76900000000000002</c:v>
                </c:pt>
                <c:pt idx="654">
                  <c:v>0.748</c:v>
                </c:pt>
                <c:pt idx="655">
                  <c:v>0.748</c:v>
                </c:pt>
                <c:pt idx="656">
                  <c:v>0.73499999999999999</c:v>
                </c:pt>
                <c:pt idx="657">
                  <c:v>0.79500000000000004</c:v>
                </c:pt>
                <c:pt idx="658">
                  <c:v>0.83300000000000007</c:v>
                </c:pt>
                <c:pt idx="659">
                  <c:v>0.80700000000000005</c:v>
                </c:pt>
                <c:pt idx="660">
                  <c:v>0.79700000000000004</c:v>
                </c:pt>
                <c:pt idx="661">
                  <c:v>0.79500000000000004</c:v>
                </c:pt>
                <c:pt idx="662">
                  <c:v>0.78</c:v>
                </c:pt>
                <c:pt idx="663">
                  <c:v>0.8</c:v>
                </c:pt>
                <c:pt idx="664">
                  <c:v>0.77500000000000002</c:v>
                </c:pt>
                <c:pt idx="665">
                  <c:v>0.78</c:v>
                </c:pt>
                <c:pt idx="666">
                  <c:v>0.76600000000000001</c:v>
                </c:pt>
                <c:pt idx="667">
                  <c:v>0.78400000000000003</c:v>
                </c:pt>
                <c:pt idx="668">
                  <c:v>0.76600000000000001</c:v>
                </c:pt>
                <c:pt idx="669">
                  <c:v>0.78100000000000003</c:v>
                </c:pt>
                <c:pt idx="670">
                  <c:v>0.73499999999999999</c:v>
                </c:pt>
                <c:pt idx="671">
                  <c:v>0.73299999999999998</c:v>
                </c:pt>
                <c:pt idx="672">
                  <c:v>0.74099999999999999</c:v>
                </c:pt>
                <c:pt idx="673">
                  <c:v>0.71200000000000008</c:v>
                </c:pt>
                <c:pt idx="674">
                  <c:v>0.68200000000000005</c:v>
                </c:pt>
                <c:pt idx="675">
                  <c:v>0.71160000000000001</c:v>
                </c:pt>
                <c:pt idx="676">
                  <c:v>0.75509999999999999</c:v>
                </c:pt>
                <c:pt idx="677">
                  <c:v>0.78680000000000005</c:v>
                </c:pt>
                <c:pt idx="678">
                  <c:v>0.82530000000000003</c:v>
                </c:pt>
                <c:pt idx="679">
                  <c:v>0.81859999999999999</c:v>
                </c:pt>
                <c:pt idx="680">
                  <c:v>0.75509999999999999</c:v>
                </c:pt>
                <c:pt idx="681">
                  <c:v>0.71930000000000005</c:v>
                </c:pt>
                <c:pt idx="682">
                  <c:v>0.79460000000000008</c:v>
                </c:pt>
                <c:pt idx="683">
                  <c:v>0.75990000000000002</c:v>
                </c:pt>
                <c:pt idx="684">
                  <c:v>0.74350000000000005</c:v>
                </c:pt>
                <c:pt idx="685">
                  <c:v>0.72610000000000008</c:v>
                </c:pt>
                <c:pt idx="686">
                  <c:v>0.6573</c:v>
                </c:pt>
                <c:pt idx="687">
                  <c:v>0.64260000000000006</c:v>
                </c:pt>
                <c:pt idx="688">
                  <c:v>0.59850000000000003</c:v>
                </c:pt>
                <c:pt idx="689">
                  <c:v>0.56000000000000005</c:v>
                </c:pt>
                <c:pt idx="690">
                  <c:v>0.55810000000000004</c:v>
                </c:pt>
                <c:pt idx="691">
                  <c:v>0.53460000000000008</c:v>
                </c:pt>
                <c:pt idx="692">
                  <c:v>0.62140000000000006</c:v>
                </c:pt>
                <c:pt idx="693">
                  <c:v>0.58400000000000007</c:v>
                </c:pt>
                <c:pt idx="694">
                  <c:v>0.59300000000000008</c:v>
                </c:pt>
                <c:pt idx="695">
                  <c:v>0.56130000000000002</c:v>
                </c:pt>
                <c:pt idx="696">
                  <c:v>0.69520000000000004</c:v>
                </c:pt>
                <c:pt idx="697">
                  <c:v>0.79590000000000005</c:v>
                </c:pt>
                <c:pt idx="698">
                  <c:v>0.8327</c:v>
                </c:pt>
                <c:pt idx="699">
                  <c:v>0.85489999999999999</c:v>
                </c:pt>
                <c:pt idx="700">
                  <c:v>0.82610000000000006</c:v>
                </c:pt>
                <c:pt idx="701">
                  <c:v>0.80280000000000007</c:v>
                </c:pt>
                <c:pt idx="702">
                  <c:v>0.872</c:v>
                </c:pt>
                <c:pt idx="703">
                  <c:v>0.84320000000000006</c:v>
                </c:pt>
                <c:pt idx="704">
                  <c:v>0.85770000000000002</c:v>
                </c:pt>
                <c:pt idx="705">
                  <c:v>0.81440000000000001</c:v>
                </c:pt>
                <c:pt idx="706">
                  <c:v>0.79990000000000006</c:v>
                </c:pt>
                <c:pt idx="707">
                  <c:v>0.78539999999999999</c:v>
                </c:pt>
                <c:pt idx="708">
                  <c:v>0.80470000000000008</c:v>
                </c:pt>
                <c:pt idx="709">
                  <c:v>0.75450000000000006</c:v>
                </c:pt>
                <c:pt idx="710">
                  <c:v>0.75860000000000005</c:v>
                </c:pt>
                <c:pt idx="711">
                  <c:v>0.76270000000000004</c:v>
                </c:pt>
                <c:pt idx="712">
                  <c:v>0.72250000000000003</c:v>
                </c:pt>
                <c:pt idx="713">
                  <c:v>0.77229999999999999</c:v>
                </c:pt>
                <c:pt idx="714">
                  <c:v>0.7137</c:v>
                </c:pt>
                <c:pt idx="715">
                  <c:v>0.69310000000000005</c:v>
                </c:pt>
                <c:pt idx="716">
                  <c:v>0.68840000000000001</c:v>
                </c:pt>
                <c:pt idx="717">
                  <c:v>0.65629999999999999</c:v>
                </c:pt>
                <c:pt idx="718">
                  <c:v>0.65610000000000002</c:v>
                </c:pt>
                <c:pt idx="719">
                  <c:v>0.62160000000000004</c:v>
                </c:pt>
                <c:pt idx="720">
                  <c:v>0.61509999999999998</c:v>
                </c:pt>
                <c:pt idx="721">
                  <c:v>0.60210000000000008</c:v>
                </c:pt>
                <c:pt idx="722">
                  <c:v>0.59910000000000008</c:v>
                </c:pt>
                <c:pt idx="723">
                  <c:v>0.64029999999999998</c:v>
                </c:pt>
                <c:pt idx="724">
                  <c:v>0.63740000000000008</c:v>
                </c:pt>
                <c:pt idx="725">
                  <c:v>0.61380000000000001</c:v>
                </c:pt>
                <c:pt idx="726">
                  <c:v>0.66280000000000006</c:v>
                </c:pt>
                <c:pt idx="727">
                  <c:v>0.67370000000000008</c:v>
                </c:pt>
                <c:pt idx="728">
                  <c:v>0.68440000000000001</c:v>
                </c:pt>
                <c:pt idx="729">
                  <c:v>0.70840000000000003</c:v>
                </c:pt>
                <c:pt idx="730">
                  <c:v>0.73550000000000004</c:v>
                </c:pt>
                <c:pt idx="731">
                  <c:v>0.69890000000000008</c:v>
                </c:pt>
                <c:pt idx="732">
                  <c:v>0.67459999999999998</c:v>
                </c:pt>
                <c:pt idx="733">
                  <c:v>0.63590000000000002</c:v>
                </c:pt>
                <c:pt idx="734">
                  <c:v>0.62619999999999998</c:v>
                </c:pt>
                <c:pt idx="735">
                  <c:v>0.62140000000000006</c:v>
                </c:pt>
                <c:pt idx="736">
                  <c:v>0.59510000000000007</c:v>
                </c:pt>
                <c:pt idx="737">
                  <c:v>0.60199999999999998</c:v>
                </c:pt>
                <c:pt idx="738">
                  <c:v>0.58820000000000006</c:v>
                </c:pt>
                <c:pt idx="739">
                  <c:v>0.60670000000000002</c:v>
                </c:pt>
                <c:pt idx="740">
                  <c:v>0.60670000000000002</c:v>
                </c:pt>
                <c:pt idx="741">
                  <c:v>0.58040000000000003</c:v>
                </c:pt>
                <c:pt idx="742">
                  <c:v>0.60960000000000003</c:v>
                </c:pt>
                <c:pt idx="743">
                  <c:v>0.64470000000000005</c:v>
                </c:pt>
                <c:pt idx="744">
                  <c:v>0.60880000000000001</c:v>
                </c:pt>
                <c:pt idx="745">
                  <c:v>0.60289999999999999</c:v>
                </c:pt>
                <c:pt idx="746">
                  <c:v>0.62519999999999998</c:v>
                </c:pt>
                <c:pt idx="747">
                  <c:v>0.61170000000000002</c:v>
                </c:pt>
                <c:pt idx="748">
                  <c:v>0.60770000000000002</c:v>
                </c:pt>
                <c:pt idx="749">
                  <c:v>0.58820000000000006</c:v>
                </c:pt>
                <c:pt idx="750">
                  <c:v>0.59200000000000008</c:v>
                </c:pt>
                <c:pt idx="751">
                  <c:v>0.57750000000000001</c:v>
                </c:pt>
                <c:pt idx="752">
                  <c:v>0.57850000000000001</c:v>
                </c:pt>
                <c:pt idx="753">
                  <c:v>0.6048</c:v>
                </c:pt>
                <c:pt idx="754">
                  <c:v>0.58630000000000004</c:v>
                </c:pt>
                <c:pt idx="755">
                  <c:v>0.56290000000000007</c:v>
                </c:pt>
                <c:pt idx="756">
                  <c:v>0.56879999999999997</c:v>
                </c:pt>
                <c:pt idx="757">
                  <c:v>0.53939999999999999</c:v>
                </c:pt>
                <c:pt idx="758">
                  <c:v>0.54239999999999999</c:v>
                </c:pt>
                <c:pt idx="759">
                  <c:v>0.53439999999999999</c:v>
                </c:pt>
                <c:pt idx="760">
                  <c:v>0.53749999999999998</c:v>
                </c:pt>
                <c:pt idx="761">
                  <c:v>0.51290000000000002</c:v>
                </c:pt>
                <c:pt idx="762">
                  <c:v>0.5091</c:v>
                </c:pt>
                <c:pt idx="763">
                  <c:v>0.51690000000000003</c:v>
                </c:pt>
                <c:pt idx="764">
                  <c:v>0.49920000000000003</c:v>
                </c:pt>
                <c:pt idx="765">
                  <c:v>0.51980000000000004</c:v>
                </c:pt>
                <c:pt idx="766">
                  <c:v>0.55120000000000002</c:v>
                </c:pt>
                <c:pt idx="767">
                  <c:v>0.5625</c:v>
                </c:pt>
                <c:pt idx="768">
                  <c:v>0.52150000000000007</c:v>
                </c:pt>
                <c:pt idx="769">
                  <c:v>0.52150000000000007</c:v>
                </c:pt>
                <c:pt idx="770">
                  <c:v>0.503</c:v>
                </c:pt>
                <c:pt idx="771">
                  <c:v>0.47360000000000002</c:v>
                </c:pt>
                <c:pt idx="772">
                  <c:v>0.47050000000000003</c:v>
                </c:pt>
                <c:pt idx="773">
                  <c:v>0.46460000000000001</c:v>
                </c:pt>
                <c:pt idx="774">
                  <c:v>0.47650000000000003</c:v>
                </c:pt>
                <c:pt idx="775">
                  <c:v>0.4824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407104"/>
        <c:axId val="181433472"/>
      </c:lineChart>
      <c:dateAx>
        <c:axId val="181407104"/>
        <c:scaling>
          <c:orientation val="minMax"/>
        </c:scaling>
        <c:delete val="0"/>
        <c:axPos val="b"/>
        <c:numFmt formatCode="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181433472"/>
        <c:crosses val="autoZero"/>
        <c:auto val="1"/>
        <c:lblOffset val="100"/>
        <c:baseTimeUnit val="months"/>
        <c:majorUnit val="1"/>
        <c:majorTimeUnit val="years"/>
        <c:minorUnit val="6"/>
        <c:minorTimeUnit val="months"/>
      </c:dateAx>
      <c:valAx>
        <c:axId val="181433472"/>
        <c:scaling>
          <c:orientation val="minMax"/>
          <c:max val="2"/>
          <c:min val="0"/>
        </c:scaling>
        <c:delete val="0"/>
        <c:axPos val="l"/>
        <c:majorGridlines>
          <c:spPr>
            <a:ln w="12700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181407104"/>
        <c:crosses val="autoZero"/>
        <c:crossBetween val="between"/>
        <c:majorUnit val="0.5"/>
      </c:valAx>
      <c:spPr>
        <a:noFill/>
        <a:ln w="254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fr-FR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749999999999997E-2"/>
          <c:y val="9.1062394603709948E-2"/>
          <c:w val="0.90833333333333333"/>
          <c:h val="0.7689713322091061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UK!$BI$7</c:f>
              <c:strCache>
                <c:ptCount val="1"/>
                <c:pt idx="0">
                  <c:v>Public budget</c:v>
                </c:pt>
              </c:strCache>
            </c:strRef>
          </c:tx>
          <c:spPr>
            <a:solidFill>
              <a:srgbClr val="00FF00"/>
            </a:solidFill>
            <a:ln w="12700">
              <a:noFill/>
              <a:prstDash val="solid"/>
            </a:ln>
          </c:spPr>
          <c:invertIfNegative val="0"/>
          <c:cat>
            <c:strRef>
              <c:f>UK!$BH$18:$BH$32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</c:strCache>
            </c:strRef>
          </c:cat>
          <c:val>
            <c:numRef>
              <c:f>UK!$BI$18:$BI$32</c:f>
              <c:numCache>
                <c:formatCode>0\,0</c:formatCode>
                <c:ptCount val="15"/>
                <c:pt idx="0">
                  <c:v>5.7911999999999999</c:v>
                </c:pt>
                <c:pt idx="1">
                  <c:v>0.40060000000000001</c:v>
                </c:pt>
                <c:pt idx="2">
                  <c:v>-2.1598999999999999</c:v>
                </c:pt>
                <c:pt idx="3">
                  <c:v>-3.4833000000000003</c:v>
                </c:pt>
                <c:pt idx="4">
                  <c:v>-3.5261</c:v>
                </c:pt>
                <c:pt idx="5">
                  <c:v>-3.4424000000000001</c:v>
                </c:pt>
                <c:pt idx="6">
                  <c:v>-2.8625000000000003</c:v>
                </c:pt>
                <c:pt idx="7">
                  <c:v>-2.9723999999999999</c:v>
                </c:pt>
                <c:pt idx="8">
                  <c:v>-5.0628000000000002</c:v>
                </c:pt>
                <c:pt idx="9">
                  <c:v>-11.239000000000001</c:v>
                </c:pt>
                <c:pt idx="10">
                  <c:v>-9.9678000000000004</c:v>
                </c:pt>
                <c:pt idx="11">
                  <c:v>-7.9116</c:v>
                </c:pt>
                <c:pt idx="12">
                  <c:v>-6.2860000000000005</c:v>
                </c:pt>
                <c:pt idx="13">
                  <c:v>-5.8748000000000005</c:v>
                </c:pt>
                <c:pt idx="14">
                  <c:v>-5.3258999999999999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181843840"/>
        <c:axId val="181845376"/>
      </c:barChart>
      <c:lineChart>
        <c:grouping val="standard"/>
        <c:varyColors val="0"/>
        <c:ser>
          <c:idx val="0"/>
          <c:order val="1"/>
          <c:tx>
            <c:strRef>
              <c:f>UK!$BK$7</c:f>
              <c:strCache>
                <c:ptCount val="1"/>
                <c:pt idx="0">
                  <c:v>Public debt</c:v>
                </c:pt>
              </c:strCache>
            </c:strRef>
          </c:tx>
          <c:spPr>
            <a:ln w="254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UK!$BH$18:$BH$32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</c:strCache>
            </c:strRef>
          </c:cat>
          <c:val>
            <c:numRef>
              <c:f>UK!$BK$18:$BK$32</c:f>
              <c:numCache>
                <c:formatCode>0\,0</c:formatCode>
                <c:ptCount val="15"/>
                <c:pt idx="0">
                  <c:v>39.052500000000002</c:v>
                </c:pt>
                <c:pt idx="1">
                  <c:v>36.1875</c:v>
                </c:pt>
                <c:pt idx="2">
                  <c:v>35.935099999999998</c:v>
                </c:pt>
                <c:pt idx="3">
                  <c:v>37.3155</c:v>
                </c:pt>
                <c:pt idx="4">
                  <c:v>40.172499999999999</c:v>
                </c:pt>
                <c:pt idx="5">
                  <c:v>41.526800000000001</c:v>
                </c:pt>
                <c:pt idx="6">
                  <c:v>42.451799999999999</c:v>
                </c:pt>
                <c:pt idx="7">
                  <c:v>43.559000000000005</c:v>
                </c:pt>
                <c:pt idx="8">
                  <c:v>51.561300000000003</c:v>
                </c:pt>
                <c:pt idx="9">
                  <c:v>65.873400000000004</c:v>
                </c:pt>
                <c:pt idx="10">
                  <c:v>76.448099999999997</c:v>
                </c:pt>
                <c:pt idx="11">
                  <c:v>81.86</c:v>
                </c:pt>
                <c:pt idx="12">
                  <c:v>85.845500000000001</c:v>
                </c:pt>
                <c:pt idx="13">
                  <c:v>87.23830000000001</c:v>
                </c:pt>
                <c:pt idx="14">
                  <c:v>89.017600000000002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847168"/>
        <c:axId val="181848704"/>
      </c:lineChart>
      <c:catAx>
        <c:axId val="181843840"/>
        <c:scaling>
          <c:orientation val="minMax"/>
        </c:scaling>
        <c:delete val="0"/>
        <c:axPos val="t"/>
        <c:numFmt formatCode="yy" sourceLinked="0"/>
        <c:majorTickMark val="out"/>
        <c:minorTickMark val="none"/>
        <c:tickLblPos val="high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1818453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1845376"/>
        <c:scaling>
          <c:orientation val="maxMin"/>
          <c:max val="6"/>
          <c:min val="-12"/>
        </c:scaling>
        <c:delete val="0"/>
        <c:axPos val="l"/>
        <c:majorGridlines>
          <c:spPr>
            <a:ln w="12700">
              <a:solidFill>
                <a:srgbClr val="000000"/>
              </a:solidFill>
              <a:prstDash val="sysDash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181843840"/>
        <c:crosses val="autoZero"/>
        <c:crossBetween val="between"/>
        <c:majorUnit val="3"/>
      </c:valAx>
      <c:catAx>
        <c:axId val="181847168"/>
        <c:scaling>
          <c:orientation val="minMax"/>
        </c:scaling>
        <c:delete val="1"/>
        <c:axPos val="b"/>
        <c:majorTickMark val="out"/>
        <c:minorTickMark val="none"/>
        <c:tickLblPos val="nextTo"/>
        <c:crossAx val="181848704"/>
        <c:crosses val="autoZero"/>
        <c:auto val="1"/>
        <c:lblAlgn val="ctr"/>
        <c:lblOffset val="100"/>
        <c:noMultiLvlLbl val="0"/>
      </c:catAx>
      <c:valAx>
        <c:axId val="181848704"/>
        <c:scaling>
          <c:orientation val="minMax"/>
          <c:max val="90"/>
          <c:min val="30"/>
        </c:scaling>
        <c:delete val="0"/>
        <c:axPos val="r"/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181847168"/>
        <c:crosses val="max"/>
        <c:crossBetween val="between"/>
        <c:majorUnit val="10"/>
      </c:valAx>
      <c:spPr>
        <a:noFill/>
        <a:ln w="254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fr-FR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91666666666667E-2"/>
          <c:y val="8.7712456551039222E-2"/>
          <c:w val="0.93645833333333328"/>
          <c:h val="0.77569394197346953"/>
        </c:manualLayout>
      </c:layout>
      <c:lineChart>
        <c:grouping val="standard"/>
        <c:varyColors val="0"/>
        <c:ser>
          <c:idx val="0"/>
          <c:order val="0"/>
          <c:tx>
            <c:strRef>
              <c:f>UK!$AT$6</c:f>
              <c:strCache>
                <c:ptCount val="1"/>
                <c:pt idx="0">
                  <c:v>10-year bond yield</c:v>
                </c:pt>
              </c:strCache>
            </c:strRef>
          </c:tx>
          <c:spPr>
            <a:ln w="3175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UK!$AR$127:$AR$306</c:f>
              <c:numCache>
                <c:formatCode>mmm\-yy</c:formatCode>
                <c:ptCount val="180"/>
                <c:pt idx="0">
                  <c:v>36540</c:v>
                </c:pt>
                <c:pt idx="1">
                  <c:v>36571</c:v>
                </c:pt>
                <c:pt idx="2">
                  <c:v>36600</c:v>
                </c:pt>
                <c:pt idx="3">
                  <c:v>36631</c:v>
                </c:pt>
                <c:pt idx="4">
                  <c:v>36661</c:v>
                </c:pt>
                <c:pt idx="5">
                  <c:v>36692</c:v>
                </c:pt>
                <c:pt idx="6">
                  <c:v>36722</c:v>
                </c:pt>
                <c:pt idx="7">
                  <c:v>36753</c:v>
                </c:pt>
                <c:pt idx="8">
                  <c:v>36784</c:v>
                </c:pt>
                <c:pt idx="9">
                  <c:v>36814</c:v>
                </c:pt>
                <c:pt idx="10">
                  <c:v>36845</c:v>
                </c:pt>
                <c:pt idx="11">
                  <c:v>36875</c:v>
                </c:pt>
                <c:pt idx="12">
                  <c:v>36906</c:v>
                </c:pt>
                <c:pt idx="13">
                  <c:v>36937</c:v>
                </c:pt>
                <c:pt idx="14">
                  <c:v>36965</c:v>
                </c:pt>
                <c:pt idx="15">
                  <c:v>36996</c:v>
                </c:pt>
                <c:pt idx="16">
                  <c:v>37026</c:v>
                </c:pt>
                <c:pt idx="17">
                  <c:v>37057</c:v>
                </c:pt>
                <c:pt idx="18">
                  <c:v>37087</c:v>
                </c:pt>
                <c:pt idx="19">
                  <c:v>37118</c:v>
                </c:pt>
                <c:pt idx="20">
                  <c:v>37149</c:v>
                </c:pt>
                <c:pt idx="21">
                  <c:v>37179</c:v>
                </c:pt>
                <c:pt idx="22">
                  <c:v>37210</c:v>
                </c:pt>
                <c:pt idx="23">
                  <c:v>37240</c:v>
                </c:pt>
                <c:pt idx="24">
                  <c:v>37271</c:v>
                </c:pt>
                <c:pt idx="25">
                  <c:v>37302</c:v>
                </c:pt>
                <c:pt idx="26">
                  <c:v>37330</c:v>
                </c:pt>
                <c:pt idx="27">
                  <c:v>37361</c:v>
                </c:pt>
                <c:pt idx="28">
                  <c:v>37391</c:v>
                </c:pt>
                <c:pt idx="29">
                  <c:v>37422</c:v>
                </c:pt>
                <c:pt idx="30">
                  <c:v>37452</c:v>
                </c:pt>
                <c:pt idx="31">
                  <c:v>37483</c:v>
                </c:pt>
                <c:pt idx="32">
                  <c:v>37514</c:v>
                </c:pt>
                <c:pt idx="33">
                  <c:v>37544</c:v>
                </c:pt>
                <c:pt idx="34">
                  <c:v>37575</c:v>
                </c:pt>
                <c:pt idx="35">
                  <c:v>37605</c:v>
                </c:pt>
                <c:pt idx="36">
                  <c:v>37636</c:v>
                </c:pt>
                <c:pt idx="37">
                  <c:v>37667</c:v>
                </c:pt>
                <c:pt idx="38">
                  <c:v>37695</c:v>
                </c:pt>
                <c:pt idx="39">
                  <c:v>37726</c:v>
                </c:pt>
                <c:pt idx="40">
                  <c:v>37756</c:v>
                </c:pt>
                <c:pt idx="41">
                  <c:v>37787</c:v>
                </c:pt>
                <c:pt idx="42">
                  <c:v>37817</c:v>
                </c:pt>
                <c:pt idx="43">
                  <c:v>37848</c:v>
                </c:pt>
                <c:pt idx="44">
                  <c:v>37879</c:v>
                </c:pt>
                <c:pt idx="45">
                  <c:v>37909</c:v>
                </c:pt>
                <c:pt idx="46">
                  <c:v>37940</c:v>
                </c:pt>
                <c:pt idx="47">
                  <c:v>37970</c:v>
                </c:pt>
                <c:pt idx="48">
                  <c:v>38001</c:v>
                </c:pt>
                <c:pt idx="49">
                  <c:v>38032</c:v>
                </c:pt>
                <c:pt idx="50">
                  <c:v>38061</c:v>
                </c:pt>
                <c:pt idx="51">
                  <c:v>38092</c:v>
                </c:pt>
                <c:pt idx="52">
                  <c:v>38122</c:v>
                </c:pt>
                <c:pt idx="53">
                  <c:v>38153</c:v>
                </c:pt>
                <c:pt idx="54">
                  <c:v>38183</c:v>
                </c:pt>
                <c:pt idx="55">
                  <c:v>38214</c:v>
                </c:pt>
                <c:pt idx="56">
                  <c:v>38245</c:v>
                </c:pt>
                <c:pt idx="57">
                  <c:v>38275</c:v>
                </c:pt>
                <c:pt idx="58">
                  <c:v>38306</c:v>
                </c:pt>
                <c:pt idx="59">
                  <c:v>38336</c:v>
                </c:pt>
                <c:pt idx="60">
                  <c:v>38367</c:v>
                </c:pt>
                <c:pt idx="61">
                  <c:v>38398</c:v>
                </c:pt>
                <c:pt idx="62">
                  <c:v>38426</c:v>
                </c:pt>
                <c:pt idx="63">
                  <c:v>38457</c:v>
                </c:pt>
                <c:pt idx="64">
                  <c:v>38487</c:v>
                </c:pt>
                <c:pt idx="65">
                  <c:v>38518</c:v>
                </c:pt>
                <c:pt idx="66">
                  <c:v>38548</c:v>
                </c:pt>
                <c:pt idx="67">
                  <c:v>38579</c:v>
                </c:pt>
                <c:pt idx="68">
                  <c:v>38610</c:v>
                </c:pt>
                <c:pt idx="69">
                  <c:v>38640</c:v>
                </c:pt>
                <c:pt idx="70">
                  <c:v>38671</c:v>
                </c:pt>
                <c:pt idx="71">
                  <c:v>38701</c:v>
                </c:pt>
                <c:pt idx="72">
                  <c:v>38732</c:v>
                </c:pt>
                <c:pt idx="73">
                  <c:v>38763</c:v>
                </c:pt>
                <c:pt idx="74">
                  <c:v>38791</c:v>
                </c:pt>
                <c:pt idx="75">
                  <c:v>38822</c:v>
                </c:pt>
                <c:pt idx="76">
                  <c:v>38852</c:v>
                </c:pt>
                <c:pt idx="77">
                  <c:v>38883</c:v>
                </c:pt>
                <c:pt idx="78">
                  <c:v>38913</c:v>
                </c:pt>
                <c:pt idx="79">
                  <c:v>38944</c:v>
                </c:pt>
                <c:pt idx="80">
                  <c:v>38975</c:v>
                </c:pt>
                <c:pt idx="81">
                  <c:v>39005</c:v>
                </c:pt>
                <c:pt idx="82">
                  <c:v>39036</c:v>
                </c:pt>
                <c:pt idx="83">
                  <c:v>39066</c:v>
                </c:pt>
                <c:pt idx="84">
                  <c:v>39097</c:v>
                </c:pt>
                <c:pt idx="85">
                  <c:v>39128</c:v>
                </c:pt>
                <c:pt idx="86">
                  <c:v>39156</c:v>
                </c:pt>
                <c:pt idx="87">
                  <c:v>39187</c:v>
                </c:pt>
                <c:pt idx="88">
                  <c:v>39217</c:v>
                </c:pt>
                <c:pt idx="89">
                  <c:v>39248</c:v>
                </c:pt>
                <c:pt idx="90">
                  <c:v>39278</c:v>
                </c:pt>
                <c:pt idx="91">
                  <c:v>39309</c:v>
                </c:pt>
                <c:pt idx="92">
                  <c:v>39340</c:v>
                </c:pt>
                <c:pt idx="93">
                  <c:v>39370</c:v>
                </c:pt>
                <c:pt idx="94">
                  <c:v>39401</c:v>
                </c:pt>
                <c:pt idx="95">
                  <c:v>39431</c:v>
                </c:pt>
                <c:pt idx="96">
                  <c:v>39462</c:v>
                </c:pt>
                <c:pt idx="97">
                  <c:v>39493</c:v>
                </c:pt>
                <c:pt idx="98">
                  <c:v>39522</c:v>
                </c:pt>
                <c:pt idx="99">
                  <c:v>39553</c:v>
                </c:pt>
                <c:pt idx="100">
                  <c:v>39583</c:v>
                </c:pt>
                <c:pt idx="101">
                  <c:v>39614</c:v>
                </c:pt>
                <c:pt idx="102">
                  <c:v>39644</c:v>
                </c:pt>
                <c:pt idx="103">
                  <c:v>39675</c:v>
                </c:pt>
                <c:pt idx="104">
                  <c:v>39706</c:v>
                </c:pt>
                <c:pt idx="105">
                  <c:v>39736</c:v>
                </c:pt>
                <c:pt idx="106">
                  <c:v>39767</c:v>
                </c:pt>
                <c:pt idx="107">
                  <c:v>39797</c:v>
                </c:pt>
                <c:pt idx="108">
                  <c:v>39828</c:v>
                </c:pt>
                <c:pt idx="109">
                  <c:v>39859</c:v>
                </c:pt>
                <c:pt idx="110">
                  <c:v>39887</c:v>
                </c:pt>
                <c:pt idx="111">
                  <c:v>39918</c:v>
                </c:pt>
                <c:pt idx="112">
                  <c:v>39948</c:v>
                </c:pt>
                <c:pt idx="113">
                  <c:v>39979</c:v>
                </c:pt>
                <c:pt idx="114">
                  <c:v>40009</c:v>
                </c:pt>
                <c:pt idx="115">
                  <c:v>40040</c:v>
                </c:pt>
                <c:pt idx="116">
                  <c:v>40071</c:v>
                </c:pt>
                <c:pt idx="117">
                  <c:v>40101</c:v>
                </c:pt>
                <c:pt idx="118">
                  <c:v>40132</c:v>
                </c:pt>
                <c:pt idx="119">
                  <c:v>40162</c:v>
                </c:pt>
                <c:pt idx="120">
                  <c:v>40193</c:v>
                </c:pt>
                <c:pt idx="121">
                  <c:v>40224</c:v>
                </c:pt>
                <c:pt idx="122">
                  <c:v>40252</c:v>
                </c:pt>
                <c:pt idx="123">
                  <c:v>40283</c:v>
                </c:pt>
                <c:pt idx="124">
                  <c:v>40313</c:v>
                </c:pt>
                <c:pt idx="125">
                  <c:v>40344</c:v>
                </c:pt>
                <c:pt idx="126">
                  <c:v>40374</c:v>
                </c:pt>
                <c:pt idx="127">
                  <c:v>40405</c:v>
                </c:pt>
                <c:pt idx="128">
                  <c:v>40436</c:v>
                </c:pt>
                <c:pt idx="129">
                  <c:v>40466</c:v>
                </c:pt>
                <c:pt idx="130">
                  <c:v>40497</c:v>
                </c:pt>
                <c:pt idx="131">
                  <c:v>40527</c:v>
                </c:pt>
                <c:pt idx="132">
                  <c:v>40558</c:v>
                </c:pt>
                <c:pt idx="133">
                  <c:v>40589</c:v>
                </c:pt>
                <c:pt idx="134">
                  <c:v>40617</c:v>
                </c:pt>
                <c:pt idx="135">
                  <c:v>40648</c:v>
                </c:pt>
                <c:pt idx="136">
                  <c:v>40678</c:v>
                </c:pt>
                <c:pt idx="137">
                  <c:v>40709</c:v>
                </c:pt>
                <c:pt idx="138">
                  <c:v>40739</c:v>
                </c:pt>
                <c:pt idx="139">
                  <c:v>40770</c:v>
                </c:pt>
                <c:pt idx="140">
                  <c:v>40801</c:v>
                </c:pt>
                <c:pt idx="141">
                  <c:v>40831</c:v>
                </c:pt>
                <c:pt idx="142">
                  <c:v>40862</c:v>
                </c:pt>
                <c:pt idx="143">
                  <c:v>40892</c:v>
                </c:pt>
                <c:pt idx="144">
                  <c:v>40923</c:v>
                </c:pt>
                <c:pt idx="145">
                  <c:v>40954</c:v>
                </c:pt>
                <c:pt idx="146">
                  <c:v>40983</c:v>
                </c:pt>
                <c:pt idx="147">
                  <c:v>41014</c:v>
                </c:pt>
                <c:pt idx="148">
                  <c:v>41044</c:v>
                </c:pt>
                <c:pt idx="149">
                  <c:v>41075</c:v>
                </c:pt>
                <c:pt idx="150">
                  <c:v>41105</c:v>
                </c:pt>
                <c:pt idx="151">
                  <c:v>41136</c:v>
                </c:pt>
                <c:pt idx="152">
                  <c:v>41167</c:v>
                </c:pt>
                <c:pt idx="153">
                  <c:v>41197</c:v>
                </c:pt>
                <c:pt idx="154">
                  <c:v>41228</c:v>
                </c:pt>
                <c:pt idx="155">
                  <c:v>41258</c:v>
                </c:pt>
                <c:pt idx="156">
                  <c:v>41289</c:v>
                </c:pt>
                <c:pt idx="157">
                  <c:v>41320</c:v>
                </c:pt>
                <c:pt idx="158">
                  <c:v>41348</c:v>
                </c:pt>
                <c:pt idx="159">
                  <c:v>41379</c:v>
                </c:pt>
                <c:pt idx="160">
                  <c:v>41409</c:v>
                </c:pt>
                <c:pt idx="161">
                  <c:v>41440</c:v>
                </c:pt>
                <c:pt idx="162">
                  <c:v>41470</c:v>
                </c:pt>
                <c:pt idx="163">
                  <c:v>41501</c:v>
                </c:pt>
                <c:pt idx="164">
                  <c:v>41532</c:v>
                </c:pt>
                <c:pt idx="165">
                  <c:v>41562</c:v>
                </c:pt>
                <c:pt idx="166">
                  <c:v>41593</c:v>
                </c:pt>
                <c:pt idx="167">
                  <c:v>41623</c:v>
                </c:pt>
                <c:pt idx="168">
                  <c:v>41654</c:v>
                </c:pt>
                <c:pt idx="169">
                  <c:v>41685</c:v>
                </c:pt>
                <c:pt idx="170">
                  <c:v>41713</c:v>
                </c:pt>
                <c:pt idx="171">
                  <c:v>41744</c:v>
                </c:pt>
                <c:pt idx="172">
                  <c:v>41774</c:v>
                </c:pt>
                <c:pt idx="173">
                  <c:v>41805</c:v>
                </c:pt>
                <c:pt idx="174">
                  <c:v>41835</c:v>
                </c:pt>
                <c:pt idx="175">
                  <c:v>41866</c:v>
                </c:pt>
                <c:pt idx="176">
                  <c:v>41897</c:v>
                </c:pt>
                <c:pt idx="177">
                  <c:v>41927</c:v>
                </c:pt>
                <c:pt idx="178">
                  <c:v>41958</c:v>
                </c:pt>
                <c:pt idx="179">
                  <c:v>41988</c:v>
                </c:pt>
              </c:numCache>
            </c:numRef>
          </c:cat>
          <c:val>
            <c:numRef>
              <c:f>UK!$AT$127:$AT$306</c:f>
              <c:numCache>
                <c:formatCode>0.00</c:formatCode>
                <c:ptCount val="180"/>
                <c:pt idx="0">
                  <c:v>5.7321</c:v>
                </c:pt>
                <c:pt idx="1">
                  <c:v>5.5517000000000003</c:v>
                </c:pt>
                <c:pt idx="2">
                  <c:v>5.2749000000000006</c:v>
                </c:pt>
                <c:pt idx="3">
                  <c:v>5.24</c:v>
                </c:pt>
                <c:pt idx="4">
                  <c:v>5.3299000000000003</c:v>
                </c:pt>
                <c:pt idx="5">
                  <c:v>5.1432000000000002</c:v>
                </c:pt>
                <c:pt idx="6">
                  <c:v>5.1732000000000005</c:v>
                </c:pt>
                <c:pt idx="7">
                  <c:v>5.2564000000000002</c:v>
                </c:pt>
                <c:pt idx="8">
                  <c:v>5.3119000000000005</c:v>
                </c:pt>
                <c:pt idx="9">
                  <c:v>5.1405000000000003</c:v>
                </c:pt>
                <c:pt idx="10">
                  <c:v>5.0526</c:v>
                </c:pt>
                <c:pt idx="11">
                  <c:v>4.8980000000000006</c:v>
                </c:pt>
                <c:pt idx="12">
                  <c:v>4.8792</c:v>
                </c:pt>
                <c:pt idx="13">
                  <c:v>4.8946000000000005</c:v>
                </c:pt>
                <c:pt idx="14">
                  <c:v>4.7694000000000001</c:v>
                </c:pt>
                <c:pt idx="15">
                  <c:v>4.9291</c:v>
                </c:pt>
                <c:pt idx="16">
                  <c:v>5.0954000000000006</c:v>
                </c:pt>
                <c:pt idx="17">
                  <c:v>5.1684999999999999</c:v>
                </c:pt>
                <c:pt idx="18">
                  <c:v>5.1669</c:v>
                </c:pt>
                <c:pt idx="19">
                  <c:v>4.9047000000000001</c:v>
                </c:pt>
                <c:pt idx="20">
                  <c:v>4.9142000000000001</c:v>
                </c:pt>
                <c:pt idx="21">
                  <c:v>4.7654000000000005</c:v>
                </c:pt>
                <c:pt idx="22">
                  <c:v>4.5777000000000001</c:v>
                </c:pt>
                <c:pt idx="23">
                  <c:v>4.8529</c:v>
                </c:pt>
                <c:pt idx="24">
                  <c:v>4.9096000000000002</c:v>
                </c:pt>
                <c:pt idx="25">
                  <c:v>4.9339000000000004</c:v>
                </c:pt>
                <c:pt idx="26">
                  <c:v>5.2206999999999999</c:v>
                </c:pt>
                <c:pt idx="27">
                  <c:v>5.2121000000000004</c:v>
                </c:pt>
                <c:pt idx="28">
                  <c:v>5.2430000000000003</c:v>
                </c:pt>
                <c:pt idx="29">
                  <c:v>5.0883000000000003</c:v>
                </c:pt>
                <c:pt idx="30">
                  <c:v>4.9488000000000003</c:v>
                </c:pt>
                <c:pt idx="31">
                  <c:v>4.6665999999999999</c:v>
                </c:pt>
                <c:pt idx="32">
                  <c:v>4.4499000000000004</c:v>
                </c:pt>
                <c:pt idx="33">
                  <c:v>4.57</c:v>
                </c:pt>
                <c:pt idx="34">
                  <c:v>4.5925000000000002</c:v>
                </c:pt>
                <c:pt idx="35">
                  <c:v>4.5228999999999999</c:v>
                </c:pt>
                <c:pt idx="36">
                  <c:v>4.3704999999999998</c:v>
                </c:pt>
                <c:pt idx="37">
                  <c:v>4.1908000000000003</c:v>
                </c:pt>
                <c:pt idx="38">
                  <c:v>4.2730000000000006</c:v>
                </c:pt>
                <c:pt idx="39">
                  <c:v>4.4114000000000004</c:v>
                </c:pt>
                <c:pt idx="40">
                  <c:v>4.1532</c:v>
                </c:pt>
                <c:pt idx="41">
                  <c:v>4.0209999999999999</c:v>
                </c:pt>
                <c:pt idx="42">
                  <c:v>4.2951000000000006</c:v>
                </c:pt>
                <c:pt idx="43">
                  <c:v>4.5216000000000003</c:v>
                </c:pt>
                <c:pt idx="44">
                  <c:v>4.6271000000000004</c:v>
                </c:pt>
                <c:pt idx="45">
                  <c:v>4.8517000000000001</c:v>
                </c:pt>
                <c:pt idx="46">
                  <c:v>5.0122</c:v>
                </c:pt>
                <c:pt idx="47">
                  <c:v>4.8689</c:v>
                </c:pt>
                <c:pt idx="48">
                  <c:v>4.7802000000000007</c:v>
                </c:pt>
                <c:pt idx="49">
                  <c:v>4.8036000000000003</c:v>
                </c:pt>
                <c:pt idx="50">
                  <c:v>4.6974</c:v>
                </c:pt>
                <c:pt idx="51">
                  <c:v>4.9298999999999999</c:v>
                </c:pt>
                <c:pt idx="52">
                  <c:v>5.0895999999999999</c:v>
                </c:pt>
                <c:pt idx="53">
                  <c:v>5.1779000000000002</c:v>
                </c:pt>
                <c:pt idx="54">
                  <c:v>5.0810000000000004</c:v>
                </c:pt>
                <c:pt idx="55">
                  <c:v>4.9722</c:v>
                </c:pt>
                <c:pt idx="56">
                  <c:v>4.8956</c:v>
                </c:pt>
                <c:pt idx="57">
                  <c:v>4.7559000000000005</c:v>
                </c:pt>
                <c:pt idx="58">
                  <c:v>4.6779000000000002</c:v>
                </c:pt>
                <c:pt idx="59">
                  <c:v>4.5216000000000003</c:v>
                </c:pt>
                <c:pt idx="60">
                  <c:v>4.5491000000000001</c:v>
                </c:pt>
                <c:pt idx="61">
                  <c:v>4.6115000000000004</c:v>
                </c:pt>
                <c:pt idx="62">
                  <c:v>4.8007</c:v>
                </c:pt>
                <c:pt idx="63">
                  <c:v>4.6219000000000001</c:v>
                </c:pt>
                <c:pt idx="64">
                  <c:v>4.4140000000000006</c:v>
                </c:pt>
                <c:pt idx="65">
                  <c:v>4.2705000000000002</c:v>
                </c:pt>
                <c:pt idx="66">
                  <c:v>4.2843</c:v>
                </c:pt>
                <c:pt idx="67">
                  <c:v>4.2990000000000004</c:v>
                </c:pt>
                <c:pt idx="68">
                  <c:v>4.2061000000000002</c:v>
                </c:pt>
                <c:pt idx="69">
                  <c:v>4.3436000000000003</c:v>
                </c:pt>
                <c:pt idx="70">
                  <c:v>4.3150000000000004</c:v>
                </c:pt>
                <c:pt idx="71">
                  <c:v>4.2172000000000001</c:v>
                </c:pt>
                <c:pt idx="72">
                  <c:v>4.0806000000000004</c:v>
                </c:pt>
                <c:pt idx="73">
                  <c:v>4.1659000000000006</c:v>
                </c:pt>
                <c:pt idx="74">
                  <c:v>4.3182</c:v>
                </c:pt>
                <c:pt idx="75">
                  <c:v>4.5152999999999999</c:v>
                </c:pt>
                <c:pt idx="76">
                  <c:v>4.6436999999999999</c:v>
                </c:pt>
                <c:pt idx="77">
                  <c:v>4.6633000000000004</c:v>
                </c:pt>
                <c:pt idx="78">
                  <c:v>4.6363000000000003</c:v>
                </c:pt>
                <c:pt idx="79">
                  <c:v>4.6259000000000006</c:v>
                </c:pt>
                <c:pt idx="80">
                  <c:v>4.5446</c:v>
                </c:pt>
                <c:pt idx="81">
                  <c:v>4.6071</c:v>
                </c:pt>
                <c:pt idx="82">
                  <c:v>4.5453000000000001</c:v>
                </c:pt>
                <c:pt idx="83">
                  <c:v>4.6417000000000002</c:v>
                </c:pt>
                <c:pt idx="84">
                  <c:v>4.8691000000000004</c:v>
                </c:pt>
                <c:pt idx="85">
                  <c:v>4.9142999999999999</c:v>
                </c:pt>
                <c:pt idx="86">
                  <c:v>4.8248000000000006</c:v>
                </c:pt>
                <c:pt idx="87">
                  <c:v>5.0388000000000002</c:v>
                </c:pt>
                <c:pt idx="88">
                  <c:v>5.1485000000000003</c:v>
                </c:pt>
                <c:pt idx="89">
                  <c:v>5.4203999999999999</c:v>
                </c:pt>
                <c:pt idx="90">
                  <c:v>5.3849</c:v>
                </c:pt>
                <c:pt idx="91">
                  <c:v>5.1273</c:v>
                </c:pt>
                <c:pt idx="92">
                  <c:v>4.9838000000000005</c:v>
                </c:pt>
                <c:pt idx="93">
                  <c:v>4.9404000000000003</c:v>
                </c:pt>
                <c:pt idx="94">
                  <c:v>4.6901999999999999</c:v>
                </c:pt>
                <c:pt idx="95">
                  <c:v>4.6314000000000002</c:v>
                </c:pt>
                <c:pt idx="96">
                  <c:v>4.4443000000000001</c:v>
                </c:pt>
                <c:pt idx="97">
                  <c:v>4.5772000000000004</c:v>
                </c:pt>
                <c:pt idx="98">
                  <c:v>4.3668000000000005</c:v>
                </c:pt>
                <c:pt idx="99">
                  <c:v>4.5706000000000007</c:v>
                </c:pt>
                <c:pt idx="100">
                  <c:v>4.7932000000000006</c:v>
                </c:pt>
                <c:pt idx="101">
                  <c:v>5.1055999999999999</c:v>
                </c:pt>
                <c:pt idx="102">
                  <c:v>4.9484000000000004</c:v>
                </c:pt>
                <c:pt idx="103">
                  <c:v>4.6269</c:v>
                </c:pt>
                <c:pt idx="104">
                  <c:v>4.4946000000000002</c:v>
                </c:pt>
                <c:pt idx="105">
                  <c:v>4.4739000000000004</c:v>
                </c:pt>
                <c:pt idx="106">
                  <c:v>4.0834999999999999</c:v>
                </c:pt>
                <c:pt idx="107">
                  <c:v>3.3449</c:v>
                </c:pt>
                <c:pt idx="108">
                  <c:v>3.5977000000000001</c:v>
                </c:pt>
                <c:pt idx="109">
                  <c:v>3.6458000000000004</c:v>
                </c:pt>
                <c:pt idx="110">
                  <c:v>3.1939000000000002</c:v>
                </c:pt>
                <c:pt idx="111">
                  <c:v>3.3592</c:v>
                </c:pt>
                <c:pt idx="112">
                  <c:v>3.6202000000000001</c:v>
                </c:pt>
                <c:pt idx="113">
                  <c:v>3.8161</c:v>
                </c:pt>
                <c:pt idx="114">
                  <c:v>3.8051000000000004</c:v>
                </c:pt>
                <c:pt idx="115">
                  <c:v>3.6849000000000003</c:v>
                </c:pt>
                <c:pt idx="116">
                  <c:v>3.7623000000000002</c:v>
                </c:pt>
                <c:pt idx="117">
                  <c:v>3.6308000000000002</c:v>
                </c:pt>
                <c:pt idx="118">
                  <c:v>3.8034000000000003</c:v>
                </c:pt>
                <c:pt idx="119">
                  <c:v>3.9447000000000001</c:v>
                </c:pt>
                <c:pt idx="120">
                  <c:v>4.0642000000000005</c:v>
                </c:pt>
                <c:pt idx="121">
                  <c:v>4.0922000000000001</c:v>
                </c:pt>
                <c:pt idx="122">
                  <c:v>4.0154000000000005</c:v>
                </c:pt>
                <c:pt idx="123">
                  <c:v>3.9841000000000002</c:v>
                </c:pt>
                <c:pt idx="124">
                  <c:v>3.6587000000000001</c:v>
                </c:pt>
                <c:pt idx="125">
                  <c:v>3.4296000000000002</c:v>
                </c:pt>
                <c:pt idx="126">
                  <c:v>3.4585000000000004</c:v>
                </c:pt>
                <c:pt idx="127">
                  <c:v>3.1628000000000003</c:v>
                </c:pt>
                <c:pt idx="128">
                  <c:v>3.1242000000000001</c:v>
                </c:pt>
                <c:pt idx="129">
                  <c:v>3.069</c:v>
                </c:pt>
                <c:pt idx="130">
                  <c:v>3.3102</c:v>
                </c:pt>
                <c:pt idx="131">
                  <c:v>3.6144000000000003</c:v>
                </c:pt>
                <c:pt idx="132">
                  <c:v>3.7068000000000003</c:v>
                </c:pt>
                <c:pt idx="133">
                  <c:v>3.8562000000000003</c:v>
                </c:pt>
                <c:pt idx="134">
                  <c:v>3.6334</c:v>
                </c:pt>
                <c:pt idx="135">
                  <c:v>3.6415000000000002</c:v>
                </c:pt>
                <c:pt idx="136">
                  <c:v>3.3680000000000003</c:v>
                </c:pt>
                <c:pt idx="137">
                  <c:v>3.2464</c:v>
                </c:pt>
                <c:pt idx="138">
                  <c:v>3.1282000000000001</c:v>
                </c:pt>
                <c:pt idx="139">
                  <c:v>2.7665000000000002</c:v>
                </c:pt>
                <c:pt idx="140">
                  <c:v>2.4803000000000002</c:v>
                </c:pt>
                <c:pt idx="141">
                  <c:v>2.4950000000000001</c:v>
                </c:pt>
                <c:pt idx="142">
                  <c:v>2.2353000000000001</c:v>
                </c:pt>
                <c:pt idx="143">
                  <c:v>2.1160000000000001</c:v>
                </c:pt>
                <c:pt idx="144">
                  <c:v>2.0456000000000003</c:v>
                </c:pt>
                <c:pt idx="145">
                  <c:v>2.129</c:v>
                </c:pt>
                <c:pt idx="146">
                  <c:v>2.1709000000000001</c:v>
                </c:pt>
                <c:pt idx="147">
                  <c:v>2.0291999999999999</c:v>
                </c:pt>
                <c:pt idx="148">
                  <c:v>1.7904</c:v>
                </c:pt>
                <c:pt idx="149">
                  <c:v>1.5946</c:v>
                </c:pt>
                <c:pt idx="150">
                  <c:v>1.4797</c:v>
                </c:pt>
                <c:pt idx="151">
                  <c:v>1.7196</c:v>
                </c:pt>
                <c:pt idx="152">
                  <c:v>1.7718</c:v>
                </c:pt>
                <c:pt idx="153">
                  <c:v>1.8056000000000001</c:v>
                </c:pt>
                <c:pt idx="154">
                  <c:v>1.7956000000000001</c:v>
                </c:pt>
                <c:pt idx="155">
                  <c:v>1.8475000000000001</c:v>
                </c:pt>
                <c:pt idx="156">
                  <c:v>2.0446</c:v>
                </c:pt>
                <c:pt idx="157">
                  <c:v>2.1150000000000002</c:v>
                </c:pt>
                <c:pt idx="158">
                  <c:v>1.8967000000000001</c:v>
                </c:pt>
                <c:pt idx="159">
                  <c:v>1.7113</c:v>
                </c:pt>
                <c:pt idx="160">
                  <c:v>1.8594000000000002</c:v>
                </c:pt>
                <c:pt idx="161">
                  <c:v>2.2147000000000001</c:v>
                </c:pt>
                <c:pt idx="162">
                  <c:v>2.5439000000000003</c:v>
                </c:pt>
                <c:pt idx="163">
                  <c:v>2.7755000000000001</c:v>
                </c:pt>
                <c:pt idx="164">
                  <c:v>2.8944000000000001</c:v>
                </c:pt>
                <c:pt idx="165">
                  <c:v>2.6933000000000002</c:v>
                </c:pt>
                <c:pt idx="166">
                  <c:v>2.7454000000000001</c:v>
                </c:pt>
                <c:pt idx="167">
                  <c:v>2.9311000000000003</c:v>
                </c:pt>
                <c:pt idx="168">
                  <c:v>2.8678000000000003</c:v>
                </c:pt>
                <c:pt idx="169">
                  <c:v>2.7462</c:v>
                </c:pt>
                <c:pt idx="170">
                  <c:v>2.7202999999999999</c:v>
                </c:pt>
                <c:pt idx="171">
                  <c:v>2.6764000000000001</c:v>
                </c:pt>
                <c:pt idx="172">
                  <c:v>2.6251000000000002</c:v>
                </c:pt>
                <c:pt idx="173">
                  <c:v>2.7035</c:v>
                </c:pt>
                <c:pt idx="174">
                  <c:v>2.7522000000000002</c:v>
                </c:pt>
                <c:pt idx="175">
                  <c:v>2.5435000000000003</c:v>
                </c:pt>
                <c:pt idx="176">
                  <c:v>2.4887999999999999</c:v>
                </c:pt>
                <c:pt idx="177">
                  <c:v>2.2239</c:v>
                </c:pt>
                <c:pt idx="178">
                  <c:v>2.1663000000000001</c:v>
                </c:pt>
                <c:pt idx="179">
                  <c:v>#N/A</c:v>
                </c:pt>
              </c:numCache>
            </c:numRef>
          </c:val>
          <c:smooth val="1"/>
        </c:ser>
        <c:ser>
          <c:idx val="2"/>
          <c:order val="1"/>
          <c:tx>
            <c:strRef>
              <c:f>UK!$AW$6</c:f>
              <c:strCache>
                <c:ptCount val="1"/>
                <c:pt idx="0">
                  <c:v>Base rate</c:v>
                </c:pt>
              </c:strCache>
            </c:strRef>
          </c:tx>
          <c:spPr>
            <a:ln w="28575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numRef>
              <c:f>UK!$AR$127:$AR$306</c:f>
              <c:numCache>
                <c:formatCode>mmm\-yy</c:formatCode>
                <c:ptCount val="180"/>
                <c:pt idx="0">
                  <c:v>36540</c:v>
                </c:pt>
                <c:pt idx="1">
                  <c:v>36571</c:v>
                </c:pt>
                <c:pt idx="2">
                  <c:v>36600</c:v>
                </c:pt>
                <c:pt idx="3">
                  <c:v>36631</c:v>
                </c:pt>
                <c:pt idx="4">
                  <c:v>36661</c:v>
                </c:pt>
                <c:pt idx="5">
                  <c:v>36692</c:v>
                </c:pt>
                <c:pt idx="6">
                  <c:v>36722</c:v>
                </c:pt>
                <c:pt idx="7">
                  <c:v>36753</c:v>
                </c:pt>
                <c:pt idx="8">
                  <c:v>36784</c:v>
                </c:pt>
                <c:pt idx="9">
                  <c:v>36814</c:v>
                </c:pt>
                <c:pt idx="10">
                  <c:v>36845</c:v>
                </c:pt>
                <c:pt idx="11">
                  <c:v>36875</c:v>
                </c:pt>
                <c:pt idx="12">
                  <c:v>36906</c:v>
                </c:pt>
                <c:pt idx="13">
                  <c:v>36937</c:v>
                </c:pt>
                <c:pt idx="14">
                  <c:v>36965</c:v>
                </c:pt>
                <c:pt idx="15">
                  <c:v>36996</c:v>
                </c:pt>
                <c:pt idx="16">
                  <c:v>37026</c:v>
                </c:pt>
                <c:pt idx="17">
                  <c:v>37057</c:v>
                </c:pt>
                <c:pt idx="18">
                  <c:v>37087</c:v>
                </c:pt>
                <c:pt idx="19">
                  <c:v>37118</c:v>
                </c:pt>
                <c:pt idx="20">
                  <c:v>37149</c:v>
                </c:pt>
                <c:pt idx="21">
                  <c:v>37179</c:v>
                </c:pt>
                <c:pt idx="22">
                  <c:v>37210</c:v>
                </c:pt>
                <c:pt idx="23">
                  <c:v>37240</c:v>
                </c:pt>
                <c:pt idx="24">
                  <c:v>37271</c:v>
                </c:pt>
                <c:pt idx="25">
                  <c:v>37302</c:v>
                </c:pt>
                <c:pt idx="26">
                  <c:v>37330</c:v>
                </c:pt>
                <c:pt idx="27">
                  <c:v>37361</c:v>
                </c:pt>
                <c:pt idx="28">
                  <c:v>37391</c:v>
                </c:pt>
                <c:pt idx="29">
                  <c:v>37422</c:v>
                </c:pt>
                <c:pt idx="30">
                  <c:v>37452</c:v>
                </c:pt>
                <c:pt idx="31">
                  <c:v>37483</c:v>
                </c:pt>
                <c:pt idx="32">
                  <c:v>37514</c:v>
                </c:pt>
                <c:pt idx="33">
                  <c:v>37544</c:v>
                </c:pt>
                <c:pt idx="34">
                  <c:v>37575</c:v>
                </c:pt>
                <c:pt idx="35">
                  <c:v>37605</c:v>
                </c:pt>
                <c:pt idx="36">
                  <c:v>37636</c:v>
                </c:pt>
                <c:pt idx="37">
                  <c:v>37667</c:v>
                </c:pt>
                <c:pt idx="38">
                  <c:v>37695</c:v>
                </c:pt>
                <c:pt idx="39">
                  <c:v>37726</c:v>
                </c:pt>
                <c:pt idx="40">
                  <c:v>37756</c:v>
                </c:pt>
                <c:pt idx="41">
                  <c:v>37787</c:v>
                </c:pt>
                <c:pt idx="42">
                  <c:v>37817</c:v>
                </c:pt>
                <c:pt idx="43">
                  <c:v>37848</c:v>
                </c:pt>
                <c:pt idx="44">
                  <c:v>37879</c:v>
                </c:pt>
                <c:pt idx="45">
                  <c:v>37909</c:v>
                </c:pt>
                <c:pt idx="46">
                  <c:v>37940</c:v>
                </c:pt>
                <c:pt idx="47">
                  <c:v>37970</c:v>
                </c:pt>
                <c:pt idx="48">
                  <c:v>38001</c:v>
                </c:pt>
                <c:pt idx="49">
                  <c:v>38032</c:v>
                </c:pt>
                <c:pt idx="50">
                  <c:v>38061</c:v>
                </c:pt>
                <c:pt idx="51">
                  <c:v>38092</c:v>
                </c:pt>
                <c:pt idx="52">
                  <c:v>38122</c:v>
                </c:pt>
                <c:pt idx="53">
                  <c:v>38153</c:v>
                </c:pt>
                <c:pt idx="54">
                  <c:v>38183</c:v>
                </c:pt>
                <c:pt idx="55">
                  <c:v>38214</c:v>
                </c:pt>
                <c:pt idx="56">
                  <c:v>38245</c:v>
                </c:pt>
                <c:pt idx="57">
                  <c:v>38275</c:v>
                </c:pt>
                <c:pt idx="58">
                  <c:v>38306</c:v>
                </c:pt>
                <c:pt idx="59">
                  <c:v>38336</c:v>
                </c:pt>
                <c:pt idx="60">
                  <c:v>38367</c:v>
                </c:pt>
                <c:pt idx="61">
                  <c:v>38398</c:v>
                </c:pt>
                <c:pt idx="62">
                  <c:v>38426</c:v>
                </c:pt>
                <c:pt idx="63">
                  <c:v>38457</c:v>
                </c:pt>
                <c:pt idx="64">
                  <c:v>38487</c:v>
                </c:pt>
                <c:pt idx="65">
                  <c:v>38518</c:v>
                </c:pt>
                <c:pt idx="66">
                  <c:v>38548</c:v>
                </c:pt>
                <c:pt idx="67">
                  <c:v>38579</c:v>
                </c:pt>
                <c:pt idx="68">
                  <c:v>38610</c:v>
                </c:pt>
                <c:pt idx="69">
                  <c:v>38640</c:v>
                </c:pt>
                <c:pt idx="70">
                  <c:v>38671</c:v>
                </c:pt>
                <c:pt idx="71">
                  <c:v>38701</c:v>
                </c:pt>
                <c:pt idx="72">
                  <c:v>38732</c:v>
                </c:pt>
                <c:pt idx="73">
                  <c:v>38763</c:v>
                </c:pt>
                <c:pt idx="74">
                  <c:v>38791</c:v>
                </c:pt>
                <c:pt idx="75">
                  <c:v>38822</c:v>
                </c:pt>
                <c:pt idx="76">
                  <c:v>38852</c:v>
                </c:pt>
                <c:pt idx="77">
                  <c:v>38883</c:v>
                </c:pt>
                <c:pt idx="78">
                  <c:v>38913</c:v>
                </c:pt>
                <c:pt idx="79">
                  <c:v>38944</c:v>
                </c:pt>
                <c:pt idx="80">
                  <c:v>38975</c:v>
                </c:pt>
                <c:pt idx="81">
                  <c:v>39005</c:v>
                </c:pt>
                <c:pt idx="82">
                  <c:v>39036</c:v>
                </c:pt>
                <c:pt idx="83">
                  <c:v>39066</c:v>
                </c:pt>
                <c:pt idx="84">
                  <c:v>39097</c:v>
                </c:pt>
                <c:pt idx="85">
                  <c:v>39128</c:v>
                </c:pt>
                <c:pt idx="86">
                  <c:v>39156</c:v>
                </c:pt>
                <c:pt idx="87">
                  <c:v>39187</c:v>
                </c:pt>
                <c:pt idx="88">
                  <c:v>39217</c:v>
                </c:pt>
                <c:pt idx="89">
                  <c:v>39248</c:v>
                </c:pt>
                <c:pt idx="90">
                  <c:v>39278</c:v>
                </c:pt>
                <c:pt idx="91">
                  <c:v>39309</c:v>
                </c:pt>
                <c:pt idx="92">
                  <c:v>39340</c:v>
                </c:pt>
                <c:pt idx="93">
                  <c:v>39370</c:v>
                </c:pt>
                <c:pt idx="94">
                  <c:v>39401</c:v>
                </c:pt>
                <c:pt idx="95">
                  <c:v>39431</c:v>
                </c:pt>
                <c:pt idx="96">
                  <c:v>39462</c:v>
                </c:pt>
                <c:pt idx="97">
                  <c:v>39493</c:v>
                </c:pt>
                <c:pt idx="98">
                  <c:v>39522</c:v>
                </c:pt>
                <c:pt idx="99">
                  <c:v>39553</c:v>
                </c:pt>
                <c:pt idx="100">
                  <c:v>39583</c:v>
                </c:pt>
                <c:pt idx="101">
                  <c:v>39614</c:v>
                </c:pt>
                <c:pt idx="102">
                  <c:v>39644</c:v>
                </c:pt>
                <c:pt idx="103">
                  <c:v>39675</c:v>
                </c:pt>
                <c:pt idx="104">
                  <c:v>39706</c:v>
                </c:pt>
                <c:pt idx="105">
                  <c:v>39736</c:v>
                </c:pt>
                <c:pt idx="106">
                  <c:v>39767</c:v>
                </c:pt>
                <c:pt idx="107">
                  <c:v>39797</c:v>
                </c:pt>
                <c:pt idx="108">
                  <c:v>39828</c:v>
                </c:pt>
                <c:pt idx="109">
                  <c:v>39859</c:v>
                </c:pt>
                <c:pt idx="110">
                  <c:v>39887</c:v>
                </c:pt>
                <c:pt idx="111">
                  <c:v>39918</c:v>
                </c:pt>
                <c:pt idx="112">
                  <c:v>39948</c:v>
                </c:pt>
                <c:pt idx="113">
                  <c:v>39979</c:v>
                </c:pt>
                <c:pt idx="114">
                  <c:v>40009</c:v>
                </c:pt>
                <c:pt idx="115">
                  <c:v>40040</c:v>
                </c:pt>
                <c:pt idx="116">
                  <c:v>40071</c:v>
                </c:pt>
                <c:pt idx="117">
                  <c:v>40101</c:v>
                </c:pt>
                <c:pt idx="118">
                  <c:v>40132</c:v>
                </c:pt>
                <c:pt idx="119">
                  <c:v>40162</c:v>
                </c:pt>
                <c:pt idx="120">
                  <c:v>40193</c:v>
                </c:pt>
                <c:pt idx="121">
                  <c:v>40224</c:v>
                </c:pt>
                <c:pt idx="122">
                  <c:v>40252</c:v>
                </c:pt>
                <c:pt idx="123">
                  <c:v>40283</c:v>
                </c:pt>
                <c:pt idx="124">
                  <c:v>40313</c:v>
                </c:pt>
                <c:pt idx="125">
                  <c:v>40344</c:v>
                </c:pt>
                <c:pt idx="126">
                  <c:v>40374</c:v>
                </c:pt>
                <c:pt idx="127">
                  <c:v>40405</c:v>
                </c:pt>
                <c:pt idx="128">
                  <c:v>40436</c:v>
                </c:pt>
                <c:pt idx="129">
                  <c:v>40466</c:v>
                </c:pt>
                <c:pt idx="130">
                  <c:v>40497</c:v>
                </c:pt>
                <c:pt idx="131">
                  <c:v>40527</c:v>
                </c:pt>
                <c:pt idx="132">
                  <c:v>40558</c:v>
                </c:pt>
                <c:pt idx="133">
                  <c:v>40589</c:v>
                </c:pt>
                <c:pt idx="134">
                  <c:v>40617</c:v>
                </c:pt>
                <c:pt idx="135">
                  <c:v>40648</c:v>
                </c:pt>
                <c:pt idx="136">
                  <c:v>40678</c:v>
                </c:pt>
                <c:pt idx="137">
                  <c:v>40709</c:v>
                </c:pt>
                <c:pt idx="138">
                  <c:v>40739</c:v>
                </c:pt>
                <c:pt idx="139">
                  <c:v>40770</c:v>
                </c:pt>
                <c:pt idx="140">
                  <c:v>40801</c:v>
                </c:pt>
                <c:pt idx="141">
                  <c:v>40831</c:v>
                </c:pt>
                <c:pt idx="142">
                  <c:v>40862</c:v>
                </c:pt>
                <c:pt idx="143">
                  <c:v>40892</c:v>
                </c:pt>
                <c:pt idx="144">
                  <c:v>40923</c:v>
                </c:pt>
                <c:pt idx="145">
                  <c:v>40954</c:v>
                </c:pt>
                <c:pt idx="146">
                  <c:v>40983</c:v>
                </c:pt>
                <c:pt idx="147">
                  <c:v>41014</c:v>
                </c:pt>
                <c:pt idx="148">
                  <c:v>41044</c:v>
                </c:pt>
                <c:pt idx="149">
                  <c:v>41075</c:v>
                </c:pt>
                <c:pt idx="150">
                  <c:v>41105</c:v>
                </c:pt>
                <c:pt idx="151">
                  <c:v>41136</c:v>
                </c:pt>
                <c:pt idx="152">
                  <c:v>41167</c:v>
                </c:pt>
                <c:pt idx="153">
                  <c:v>41197</c:v>
                </c:pt>
                <c:pt idx="154">
                  <c:v>41228</c:v>
                </c:pt>
                <c:pt idx="155">
                  <c:v>41258</c:v>
                </c:pt>
                <c:pt idx="156">
                  <c:v>41289</c:v>
                </c:pt>
                <c:pt idx="157">
                  <c:v>41320</c:v>
                </c:pt>
                <c:pt idx="158">
                  <c:v>41348</c:v>
                </c:pt>
                <c:pt idx="159">
                  <c:v>41379</c:v>
                </c:pt>
                <c:pt idx="160">
                  <c:v>41409</c:v>
                </c:pt>
                <c:pt idx="161">
                  <c:v>41440</c:v>
                </c:pt>
                <c:pt idx="162">
                  <c:v>41470</c:v>
                </c:pt>
                <c:pt idx="163">
                  <c:v>41501</c:v>
                </c:pt>
                <c:pt idx="164">
                  <c:v>41532</c:v>
                </c:pt>
                <c:pt idx="165">
                  <c:v>41562</c:v>
                </c:pt>
                <c:pt idx="166">
                  <c:v>41593</c:v>
                </c:pt>
                <c:pt idx="167">
                  <c:v>41623</c:v>
                </c:pt>
                <c:pt idx="168">
                  <c:v>41654</c:v>
                </c:pt>
                <c:pt idx="169">
                  <c:v>41685</c:v>
                </c:pt>
                <c:pt idx="170">
                  <c:v>41713</c:v>
                </c:pt>
                <c:pt idx="171">
                  <c:v>41744</c:v>
                </c:pt>
                <c:pt idx="172">
                  <c:v>41774</c:v>
                </c:pt>
                <c:pt idx="173">
                  <c:v>41805</c:v>
                </c:pt>
                <c:pt idx="174">
                  <c:v>41835</c:v>
                </c:pt>
                <c:pt idx="175">
                  <c:v>41866</c:v>
                </c:pt>
                <c:pt idx="176">
                  <c:v>41897</c:v>
                </c:pt>
                <c:pt idx="177">
                  <c:v>41927</c:v>
                </c:pt>
                <c:pt idx="178">
                  <c:v>41958</c:v>
                </c:pt>
                <c:pt idx="179">
                  <c:v>41988</c:v>
                </c:pt>
              </c:numCache>
            </c:numRef>
          </c:cat>
          <c:val>
            <c:numRef>
              <c:f>UK!$AW$127:$AW$306</c:f>
              <c:numCache>
                <c:formatCode>0.00</c:formatCode>
                <c:ptCount val="180"/>
                <c:pt idx="0">
                  <c:v>5.6550000000000002</c:v>
                </c:pt>
                <c:pt idx="1">
                  <c:v>5.9169999999999998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5.8129999999999997</c:v>
                </c:pt>
                <c:pt idx="14">
                  <c:v>5.75</c:v>
                </c:pt>
                <c:pt idx="15">
                  <c:v>5.5360000000000005</c:v>
                </c:pt>
                <c:pt idx="16">
                  <c:v>5.3260000000000005</c:v>
                </c:pt>
                <c:pt idx="17">
                  <c:v>5.25</c:v>
                </c:pt>
                <c:pt idx="18">
                  <c:v>5.25</c:v>
                </c:pt>
                <c:pt idx="19">
                  <c:v>5.0110000000000001</c:v>
                </c:pt>
                <c:pt idx="20">
                  <c:v>4.8870000000000005</c:v>
                </c:pt>
                <c:pt idx="21">
                  <c:v>4.5330000000000004</c:v>
                </c:pt>
                <c:pt idx="22">
                  <c:v>4.1139999999999999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4</c:v>
                </c:pt>
                <c:pt idx="28">
                  <c:v>4</c:v>
                </c:pt>
                <c:pt idx="29">
                  <c:v>4</c:v>
                </c:pt>
                <c:pt idx="30">
                  <c:v>4</c:v>
                </c:pt>
                <c:pt idx="31">
                  <c:v>4</c:v>
                </c:pt>
                <c:pt idx="32">
                  <c:v>4</c:v>
                </c:pt>
                <c:pt idx="33">
                  <c:v>4</c:v>
                </c:pt>
                <c:pt idx="34">
                  <c:v>4</c:v>
                </c:pt>
                <c:pt idx="35">
                  <c:v>4</c:v>
                </c:pt>
                <c:pt idx="36">
                  <c:v>4</c:v>
                </c:pt>
                <c:pt idx="37">
                  <c:v>3.7869999999999999</c:v>
                </c:pt>
                <c:pt idx="38">
                  <c:v>3.75</c:v>
                </c:pt>
                <c:pt idx="39">
                  <c:v>3.75</c:v>
                </c:pt>
                <c:pt idx="40">
                  <c:v>3.75</c:v>
                </c:pt>
                <c:pt idx="41">
                  <c:v>3.75</c:v>
                </c:pt>
                <c:pt idx="42">
                  <c:v>3.5760000000000001</c:v>
                </c:pt>
                <c:pt idx="43">
                  <c:v>3.5</c:v>
                </c:pt>
                <c:pt idx="44">
                  <c:v>3.5</c:v>
                </c:pt>
                <c:pt idx="45">
                  <c:v>3.5</c:v>
                </c:pt>
                <c:pt idx="46">
                  <c:v>3.7120000000000002</c:v>
                </c:pt>
                <c:pt idx="47">
                  <c:v>3.75</c:v>
                </c:pt>
                <c:pt idx="48">
                  <c:v>3.75</c:v>
                </c:pt>
                <c:pt idx="49">
                  <c:v>3.9630000000000001</c:v>
                </c:pt>
                <c:pt idx="50">
                  <c:v>4</c:v>
                </c:pt>
                <c:pt idx="51">
                  <c:v>4</c:v>
                </c:pt>
                <c:pt idx="52">
                  <c:v>4.2140000000000004</c:v>
                </c:pt>
                <c:pt idx="53">
                  <c:v>4.42</c:v>
                </c:pt>
                <c:pt idx="54">
                  <c:v>4.5</c:v>
                </c:pt>
                <c:pt idx="55">
                  <c:v>4.7160000000000002</c:v>
                </c:pt>
                <c:pt idx="56">
                  <c:v>4.75</c:v>
                </c:pt>
                <c:pt idx="57">
                  <c:v>4.75</c:v>
                </c:pt>
                <c:pt idx="58">
                  <c:v>4.75</c:v>
                </c:pt>
                <c:pt idx="59">
                  <c:v>4.75</c:v>
                </c:pt>
                <c:pt idx="60">
                  <c:v>4.75</c:v>
                </c:pt>
                <c:pt idx="61">
                  <c:v>4.75</c:v>
                </c:pt>
                <c:pt idx="62">
                  <c:v>4.75</c:v>
                </c:pt>
                <c:pt idx="63">
                  <c:v>4.75</c:v>
                </c:pt>
                <c:pt idx="64">
                  <c:v>4.75</c:v>
                </c:pt>
                <c:pt idx="65">
                  <c:v>4.75</c:v>
                </c:pt>
                <c:pt idx="66">
                  <c:v>4.75</c:v>
                </c:pt>
                <c:pt idx="67">
                  <c:v>4.5330000000000004</c:v>
                </c:pt>
                <c:pt idx="68">
                  <c:v>4.5</c:v>
                </c:pt>
                <c:pt idx="69">
                  <c:v>4.5</c:v>
                </c:pt>
                <c:pt idx="70">
                  <c:v>4.5</c:v>
                </c:pt>
                <c:pt idx="71">
                  <c:v>4.5</c:v>
                </c:pt>
                <c:pt idx="72">
                  <c:v>4.5</c:v>
                </c:pt>
                <c:pt idx="73">
                  <c:v>4.5</c:v>
                </c:pt>
                <c:pt idx="74">
                  <c:v>4.5</c:v>
                </c:pt>
                <c:pt idx="75">
                  <c:v>4.5</c:v>
                </c:pt>
                <c:pt idx="76">
                  <c:v>4.5</c:v>
                </c:pt>
                <c:pt idx="77">
                  <c:v>4.5</c:v>
                </c:pt>
                <c:pt idx="78">
                  <c:v>4.5</c:v>
                </c:pt>
                <c:pt idx="79">
                  <c:v>4.7279999999999998</c:v>
                </c:pt>
                <c:pt idx="80">
                  <c:v>4.75</c:v>
                </c:pt>
                <c:pt idx="81">
                  <c:v>4.75</c:v>
                </c:pt>
                <c:pt idx="82">
                  <c:v>4.9320000000000004</c:v>
                </c:pt>
                <c:pt idx="83">
                  <c:v>5</c:v>
                </c:pt>
                <c:pt idx="84">
                  <c:v>5.1630000000000003</c:v>
                </c:pt>
                <c:pt idx="85">
                  <c:v>5.25</c:v>
                </c:pt>
                <c:pt idx="86">
                  <c:v>5.25</c:v>
                </c:pt>
                <c:pt idx="87">
                  <c:v>5.25</c:v>
                </c:pt>
                <c:pt idx="88">
                  <c:v>5.4240000000000004</c:v>
                </c:pt>
                <c:pt idx="89">
                  <c:v>5.5</c:v>
                </c:pt>
                <c:pt idx="90">
                  <c:v>5.7160000000000002</c:v>
                </c:pt>
                <c:pt idx="91">
                  <c:v>5.75</c:v>
                </c:pt>
                <c:pt idx="92">
                  <c:v>5.75</c:v>
                </c:pt>
                <c:pt idx="93">
                  <c:v>5.75</c:v>
                </c:pt>
                <c:pt idx="94">
                  <c:v>5.75</c:v>
                </c:pt>
                <c:pt idx="95">
                  <c:v>5.5360000000000005</c:v>
                </c:pt>
                <c:pt idx="96">
                  <c:v>5.5</c:v>
                </c:pt>
                <c:pt idx="97">
                  <c:v>5.298</c:v>
                </c:pt>
                <c:pt idx="98">
                  <c:v>5.25</c:v>
                </c:pt>
                <c:pt idx="99">
                  <c:v>5.08</c:v>
                </c:pt>
                <c:pt idx="100">
                  <c:v>5</c:v>
                </c:pt>
                <c:pt idx="101">
                  <c:v>5</c:v>
                </c:pt>
                <c:pt idx="102">
                  <c:v>5</c:v>
                </c:pt>
                <c:pt idx="103">
                  <c:v>5</c:v>
                </c:pt>
                <c:pt idx="104">
                  <c:v>5</c:v>
                </c:pt>
                <c:pt idx="105">
                  <c:v>4.609</c:v>
                </c:pt>
                <c:pt idx="106">
                  <c:v>3.2250000000000001</c:v>
                </c:pt>
                <c:pt idx="107">
                  <c:v>2.13</c:v>
                </c:pt>
                <c:pt idx="108">
                  <c:v>1.6140000000000001</c:v>
                </c:pt>
                <c:pt idx="109">
                  <c:v>1.075</c:v>
                </c:pt>
                <c:pt idx="110">
                  <c:v>0.56800000000000006</c:v>
                </c:pt>
                <c:pt idx="111">
                  <c:v>0.5</c:v>
                </c:pt>
                <c:pt idx="112">
                  <c:v>0.5</c:v>
                </c:pt>
                <c:pt idx="113">
                  <c:v>0.5</c:v>
                </c:pt>
                <c:pt idx="114">
                  <c:v>0.5</c:v>
                </c:pt>
                <c:pt idx="115">
                  <c:v>0.5</c:v>
                </c:pt>
                <c:pt idx="116">
                  <c:v>0.5</c:v>
                </c:pt>
                <c:pt idx="117">
                  <c:v>0.5</c:v>
                </c:pt>
                <c:pt idx="118">
                  <c:v>0.5</c:v>
                </c:pt>
                <c:pt idx="119">
                  <c:v>0.5</c:v>
                </c:pt>
                <c:pt idx="120">
                  <c:v>0.5</c:v>
                </c:pt>
                <c:pt idx="121">
                  <c:v>0.5</c:v>
                </c:pt>
                <c:pt idx="122">
                  <c:v>0.5</c:v>
                </c:pt>
                <c:pt idx="123">
                  <c:v>0.5</c:v>
                </c:pt>
                <c:pt idx="124">
                  <c:v>0.5</c:v>
                </c:pt>
                <c:pt idx="125">
                  <c:v>0.5</c:v>
                </c:pt>
                <c:pt idx="126">
                  <c:v>0.5</c:v>
                </c:pt>
                <c:pt idx="127">
                  <c:v>0.5</c:v>
                </c:pt>
                <c:pt idx="128">
                  <c:v>0.5</c:v>
                </c:pt>
                <c:pt idx="129">
                  <c:v>0.5</c:v>
                </c:pt>
                <c:pt idx="130">
                  <c:v>0.5</c:v>
                </c:pt>
                <c:pt idx="131">
                  <c:v>0.5</c:v>
                </c:pt>
                <c:pt idx="132">
                  <c:v>0.5</c:v>
                </c:pt>
                <c:pt idx="133">
                  <c:v>0.5</c:v>
                </c:pt>
                <c:pt idx="134">
                  <c:v>0.5</c:v>
                </c:pt>
                <c:pt idx="135">
                  <c:v>0.5</c:v>
                </c:pt>
                <c:pt idx="136">
                  <c:v>0.5</c:v>
                </c:pt>
                <c:pt idx="137">
                  <c:v>0.5</c:v>
                </c:pt>
                <c:pt idx="138">
                  <c:v>0.5</c:v>
                </c:pt>
                <c:pt idx="139">
                  <c:v>0.5</c:v>
                </c:pt>
                <c:pt idx="140">
                  <c:v>0.5</c:v>
                </c:pt>
                <c:pt idx="141">
                  <c:v>0.5</c:v>
                </c:pt>
                <c:pt idx="142">
                  <c:v>0.5</c:v>
                </c:pt>
                <c:pt idx="143">
                  <c:v>0.5</c:v>
                </c:pt>
                <c:pt idx="144">
                  <c:v>0.5</c:v>
                </c:pt>
                <c:pt idx="145">
                  <c:v>0.5</c:v>
                </c:pt>
                <c:pt idx="146">
                  <c:v>0.5</c:v>
                </c:pt>
                <c:pt idx="147">
                  <c:v>0.5</c:v>
                </c:pt>
                <c:pt idx="148">
                  <c:v>0.5</c:v>
                </c:pt>
                <c:pt idx="149">
                  <c:v>0.5</c:v>
                </c:pt>
                <c:pt idx="150">
                  <c:v>0.5</c:v>
                </c:pt>
                <c:pt idx="151">
                  <c:v>0.5</c:v>
                </c:pt>
                <c:pt idx="152">
                  <c:v>0.5</c:v>
                </c:pt>
                <c:pt idx="153">
                  <c:v>0.5</c:v>
                </c:pt>
                <c:pt idx="154">
                  <c:v>0.5</c:v>
                </c:pt>
                <c:pt idx="155">
                  <c:v>0.5</c:v>
                </c:pt>
                <c:pt idx="156">
                  <c:v>0.5</c:v>
                </c:pt>
                <c:pt idx="157">
                  <c:v>0.5</c:v>
                </c:pt>
                <c:pt idx="158">
                  <c:v>0.5</c:v>
                </c:pt>
                <c:pt idx="159">
                  <c:v>0.5</c:v>
                </c:pt>
                <c:pt idx="160">
                  <c:v>0.5</c:v>
                </c:pt>
                <c:pt idx="161">
                  <c:v>0.5</c:v>
                </c:pt>
                <c:pt idx="162">
                  <c:v>0.5</c:v>
                </c:pt>
                <c:pt idx="163">
                  <c:v>0.5</c:v>
                </c:pt>
                <c:pt idx="164">
                  <c:v>0.5</c:v>
                </c:pt>
                <c:pt idx="165">
                  <c:v>0.5</c:v>
                </c:pt>
                <c:pt idx="166">
                  <c:v>0.5</c:v>
                </c:pt>
                <c:pt idx="167">
                  <c:v>0.5</c:v>
                </c:pt>
                <c:pt idx="168">
                  <c:v>0.5</c:v>
                </c:pt>
                <c:pt idx="169">
                  <c:v>0.5</c:v>
                </c:pt>
                <c:pt idx="170">
                  <c:v>0.5</c:v>
                </c:pt>
                <c:pt idx="171">
                  <c:v>0.5</c:v>
                </c:pt>
                <c:pt idx="172">
                  <c:v>0.5</c:v>
                </c:pt>
                <c:pt idx="173">
                  <c:v>0.5</c:v>
                </c:pt>
                <c:pt idx="174">
                  <c:v>0.5</c:v>
                </c:pt>
                <c:pt idx="175">
                  <c:v>0.5</c:v>
                </c:pt>
                <c:pt idx="176">
                  <c:v>0.5</c:v>
                </c:pt>
                <c:pt idx="177">
                  <c:v>0.5</c:v>
                </c:pt>
                <c:pt idx="178">
                  <c:v>0.5</c:v>
                </c:pt>
                <c:pt idx="179">
                  <c:v>#N/A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UK!$AX$6</c:f>
              <c:strCache>
                <c:ptCount val="1"/>
                <c:pt idx="0">
                  <c:v>Inflation (prix à la conso.)</c:v>
                </c:pt>
              </c:strCache>
            </c:strRef>
          </c:tx>
          <c:spPr>
            <a:ln w="25400">
              <a:solidFill>
                <a:srgbClr val="00FF00"/>
              </a:solidFill>
              <a:prstDash val="solid"/>
            </a:ln>
          </c:spPr>
          <c:marker>
            <c:symbol val="none"/>
          </c:marker>
          <c:cat>
            <c:numRef>
              <c:f>UK!$AR$127:$AR$306</c:f>
              <c:numCache>
                <c:formatCode>mmm\-yy</c:formatCode>
                <c:ptCount val="180"/>
                <c:pt idx="0">
                  <c:v>36540</c:v>
                </c:pt>
                <c:pt idx="1">
                  <c:v>36571</c:v>
                </c:pt>
                <c:pt idx="2">
                  <c:v>36600</c:v>
                </c:pt>
                <c:pt idx="3">
                  <c:v>36631</c:v>
                </c:pt>
                <c:pt idx="4">
                  <c:v>36661</c:v>
                </c:pt>
                <c:pt idx="5">
                  <c:v>36692</c:v>
                </c:pt>
                <c:pt idx="6">
                  <c:v>36722</c:v>
                </c:pt>
                <c:pt idx="7">
                  <c:v>36753</c:v>
                </c:pt>
                <c:pt idx="8">
                  <c:v>36784</c:v>
                </c:pt>
                <c:pt idx="9">
                  <c:v>36814</c:v>
                </c:pt>
                <c:pt idx="10">
                  <c:v>36845</c:v>
                </c:pt>
                <c:pt idx="11">
                  <c:v>36875</c:v>
                </c:pt>
                <c:pt idx="12">
                  <c:v>36906</c:v>
                </c:pt>
                <c:pt idx="13">
                  <c:v>36937</c:v>
                </c:pt>
                <c:pt idx="14">
                  <c:v>36965</c:v>
                </c:pt>
                <c:pt idx="15">
                  <c:v>36996</c:v>
                </c:pt>
                <c:pt idx="16">
                  <c:v>37026</c:v>
                </c:pt>
                <c:pt idx="17">
                  <c:v>37057</c:v>
                </c:pt>
                <c:pt idx="18">
                  <c:v>37087</c:v>
                </c:pt>
                <c:pt idx="19">
                  <c:v>37118</c:v>
                </c:pt>
                <c:pt idx="20">
                  <c:v>37149</c:v>
                </c:pt>
                <c:pt idx="21">
                  <c:v>37179</c:v>
                </c:pt>
                <c:pt idx="22">
                  <c:v>37210</c:v>
                </c:pt>
                <c:pt idx="23">
                  <c:v>37240</c:v>
                </c:pt>
                <c:pt idx="24">
                  <c:v>37271</c:v>
                </c:pt>
                <c:pt idx="25">
                  <c:v>37302</c:v>
                </c:pt>
                <c:pt idx="26">
                  <c:v>37330</c:v>
                </c:pt>
                <c:pt idx="27">
                  <c:v>37361</c:v>
                </c:pt>
                <c:pt idx="28">
                  <c:v>37391</c:v>
                </c:pt>
                <c:pt idx="29">
                  <c:v>37422</c:v>
                </c:pt>
                <c:pt idx="30">
                  <c:v>37452</c:v>
                </c:pt>
                <c:pt idx="31">
                  <c:v>37483</c:v>
                </c:pt>
                <c:pt idx="32">
                  <c:v>37514</c:v>
                </c:pt>
                <c:pt idx="33">
                  <c:v>37544</c:v>
                </c:pt>
                <c:pt idx="34">
                  <c:v>37575</c:v>
                </c:pt>
                <c:pt idx="35">
                  <c:v>37605</c:v>
                </c:pt>
                <c:pt idx="36">
                  <c:v>37636</c:v>
                </c:pt>
                <c:pt idx="37">
                  <c:v>37667</c:v>
                </c:pt>
                <c:pt idx="38">
                  <c:v>37695</c:v>
                </c:pt>
                <c:pt idx="39">
                  <c:v>37726</c:v>
                </c:pt>
                <c:pt idx="40">
                  <c:v>37756</c:v>
                </c:pt>
                <c:pt idx="41">
                  <c:v>37787</c:v>
                </c:pt>
                <c:pt idx="42">
                  <c:v>37817</c:v>
                </c:pt>
                <c:pt idx="43">
                  <c:v>37848</c:v>
                </c:pt>
                <c:pt idx="44">
                  <c:v>37879</c:v>
                </c:pt>
                <c:pt idx="45">
                  <c:v>37909</c:v>
                </c:pt>
                <c:pt idx="46">
                  <c:v>37940</c:v>
                </c:pt>
                <c:pt idx="47">
                  <c:v>37970</c:v>
                </c:pt>
                <c:pt idx="48">
                  <c:v>38001</c:v>
                </c:pt>
                <c:pt idx="49">
                  <c:v>38032</c:v>
                </c:pt>
                <c:pt idx="50">
                  <c:v>38061</c:v>
                </c:pt>
                <c:pt idx="51">
                  <c:v>38092</c:v>
                </c:pt>
                <c:pt idx="52">
                  <c:v>38122</c:v>
                </c:pt>
                <c:pt idx="53">
                  <c:v>38153</c:v>
                </c:pt>
                <c:pt idx="54">
                  <c:v>38183</c:v>
                </c:pt>
                <c:pt idx="55">
                  <c:v>38214</c:v>
                </c:pt>
                <c:pt idx="56">
                  <c:v>38245</c:v>
                </c:pt>
                <c:pt idx="57">
                  <c:v>38275</c:v>
                </c:pt>
                <c:pt idx="58">
                  <c:v>38306</c:v>
                </c:pt>
                <c:pt idx="59">
                  <c:v>38336</c:v>
                </c:pt>
                <c:pt idx="60">
                  <c:v>38367</c:v>
                </c:pt>
                <c:pt idx="61">
                  <c:v>38398</c:v>
                </c:pt>
                <c:pt idx="62">
                  <c:v>38426</c:v>
                </c:pt>
                <c:pt idx="63">
                  <c:v>38457</c:v>
                </c:pt>
                <c:pt idx="64">
                  <c:v>38487</c:v>
                </c:pt>
                <c:pt idx="65">
                  <c:v>38518</c:v>
                </c:pt>
                <c:pt idx="66">
                  <c:v>38548</c:v>
                </c:pt>
                <c:pt idx="67">
                  <c:v>38579</c:v>
                </c:pt>
                <c:pt idx="68">
                  <c:v>38610</c:v>
                </c:pt>
                <c:pt idx="69">
                  <c:v>38640</c:v>
                </c:pt>
                <c:pt idx="70">
                  <c:v>38671</c:v>
                </c:pt>
                <c:pt idx="71">
                  <c:v>38701</c:v>
                </c:pt>
                <c:pt idx="72">
                  <c:v>38732</c:v>
                </c:pt>
                <c:pt idx="73">
                  <c:v>38763</c:v>
                </c:pt>
                <c:pt idx="74">
                  <c:v>38791</c:v>
                </c:pt>
                <c:pt idx="75">
                  <c:v>38822</c:v>
                </c:pt>
                <c:pt idx="76">
                  <c:v>38852</c:v>
                </c:pt>
                <c:pt idx="77">
                  <c:v>38883</c:v>
                </c:pt>
                <c:pt idx="78">
                  <c:v>38913</c:v>
                </c:pt>
                <c:pt idx="79">
                  <c:v>38944</c:v>
                </c:pt>
                <c:pt idx="80">
                  <c:v>38975</c:v>
                </c:pt>
                <c:pt idx="81">
                  <c:v>39005</c:v>
                </c:pt>
                <c:pt idx="82">
                  <c:v>39036</c:v>
                </c:pt>
                <c:pt idx="83">
                  <c:v>39066</c:v>
                </c:pt>
                <c:pt idx="84">
                  <c:v>39097</c:v>
                </c:pt>
                <c:pt idx="85">
                  <c:v>39128</c:v>
                </c:pt>
                <c:pt idx="86">
                  <c:v>39156</c:v>
                </c:pt>
                <c:pt idx="87">
                  <c:v>39187</c:v>
                </c:pt>
                <c:pt idx="88">
                  <c:v>39217</c:v>
                </c:pt>
                <c:pt idx="89">
                  <c:v>39248</c:v>
                </c:pt>
                <c:pt idx="90">
                  <c:v>39278</c:v>
                </c:pt>
                <c:pt idx="91">
                  <c:v>39309</c:v>
                </c:pt>
                <c:pt idx="92">
                  <c:v>39340</c:v>
                </c:pt>
                <c:pt idx="93">
                  <c:v>39370</c:v>
                </c:pt>
                <c:pt idx="94">
                  <c:v>39401</c:v>
                </c:pt>
                <c:pt idx="95">
                  <c:v>39431</c:v>
                </c:pt>
                <c:pt idx="96">
                  <c:v>39462</c:v>
                </c:pt>
                <c:pt idx="97">
                  <c:v>39493</c:v>
                </c:pt>
                <c:pt idx="98">
                  <c:v>39522</c:v>
                </c:pt>
                <c:pt idx="99">
                  <c:v>39553</c:v>
                </c:pt>
                <c:pt idx="100">
                  <c:v>39583</c:v>
                </c:pt>
                <c:pt idx="101">
                  <c:v>39614</c:v>
                </c:pt>
                <c:pt idx="102">
                  <c:v>39644</c:v>
                </c:pt>
                <c:pt idx="103">
                  <c:v>39675</c:v>
                </c:pt>
                <c:pt idx="104">
                  <c:v>39706</c:v>
                </c:pt>
                <c:pt idx="105">
                  <c:v>39736</c:v>
                </c:pt>
                <c:pt idx="106">
                  <c:v>39767</c:v>
                </c:pt>
                <c:pt idx="107">
                  <c:v>39797</c:v>
                </c:pt>
                <c:pt idx="108">
                  <c:v>39828</c:v>
                </c:pt>
                <c:pt idx="109">
                  <c:v>39859</c:v>
                </c:pt>
                <c:pt idx="110">
                  <c:v>39887</c:v>
                </c:pt>
                <c:pt idx="111">
                  <c:v>39918</c:v>
                </c:pt>
                <c:pt idx="112">
                  <c:v>39948</c:v>
                </c:pt>
                <c:pt idx="113">
                  <c:v>39979</c:v>
                </c:pt>
                <c:pt idx="114">
                  <c:v>40009</c:v>
                </c:pt>
                <c:pt idx="115">
                  <c:v>40040</c:v>
                </c:pt>
                <c:pt idx="116">
                  <c:v>40071</c:v>
                </c:pt>
                <c:pt idx="117">
                  <c:v>40101</c:v>
                </c:pt>
                <c:pt idx="118">
                  <c:v>40132</c:v>
                </c:pt>
                <c:pt idx="119">
                  <c:v>40162</c:v>
                </c:pt>
                <c:pt idx="120">
                  <c:v>40193</c:v>
                </c:pt>
                <c:pt idx="121">
                  <c:v>40224</c:v>
                </c:pt>
                <c:pt idx="122">
                  <c:v>40252</c:v>
                </c:pt>
                <c:pt idx="123">
                  <c:v>40283</c:v>
                </c:pt>
                <c:pt idx="124">
                  <c:v>40313</c:v>
                </c:pt>
                <c:pt idx="125">
                  <c:v>40344</c:v>
                </c:pt>
                <c:pt idx="126">
                  <c:v>40374</c:v>
                </c:pt>
                <c:pt idx="127">
                  <c:v>40405</c:v>
                </c:pt>
                <c:pt idx="128">
                  <c:v>40436</c:v>
                </c:pt>
                <c:pt idx="129">
                  <c:v>40466</c:v>
                </c:pt>
                <c:pt idx="130">
                  <c:v>40497</c:v>
                </c:pt>
                <c:pt idx="131">
                  <c:v>40527</c:v>
                </c:pt>
                <c:pt idx="132">
                  <c:v>40558</c:v>
                </c:pt>
                <c:pt idx="133">
                  <c:v>40589</c:v>
                </c:pt>
                <c:pt idx="134">
                  <c:v>40617</c:v>
                </c:pt>
                <c:pt idx="135">
                  <c:v>40648</c:v>
                </c:pt>
                <c:pt idx="136">
                  <c:v>40678</c:v>
                </c:pt>
                <c:pt idx="137">
                  <c:v>40709</c:v>
                </c:pt>
                <c:pt idx="138">
                  <c:v>40739</c:v>
                </c:pt>
                <c:pt idx="139">
                  <c:v>40770</c:v>
                </c:pt>
                <c:pt idx="140">
                  <c:v>40801</c:v>
                </c:pt>
                <c:pt idx="141">
                  <c:v>40831</c:v>
                </c:pt>
                <c:pt idx="142">
                  <c:v>40862</c:v>
                </c:pt>
                <c:pt idx="143">
                  <c:v>40892</c:v>
                </c:pt>
                <c:pt idx="144">
                  <c:v>40923</c:v>
                </c:pt>
                <c:pt idx="145">
                  <c:v>40954</c:v>
                </c:pt>
                <c:pt idx="146">
                  <c:v>40983</c:v>
                </c:pt>
                <c:pt idx="147">
                  <c:v>41014</c:v>
                </c:pt>
                <c:pt idx="148">
                  <c:v>41044</c:v>
                </c:pt>
                <c:pt idx="149">
                  <c:v>41075</c:v>
                </c:pt>
                <c:pt idx="150">
                  <c:v>41105</c:v>
                </c:pt>
                <c:pt idx="151">
                  <c:v>41136</c:v>
                </c:pt>
                <c:pt idx="152">
                  <c:v>41167</c:v>
                </c:pt>
                <c:pt idx="153">
                  <c:v>41197</c:v>
                </c:pt>
                <c:pt idx="154">
                  <c:v>41228</c:v>
                </c:pt>
                <c:pt idx="155">
                  <c:v>41258</c:v>
                </c:pt>
                <c:pt idx="156">
                  <c:v>41289</c:v>
                </c:pt>
                <c:pt idx="157">
                  <c:v>41320</c:v>
                </c:pt>
                <c:pt idx="158">
                  <c:v>41348</c:v>
                </c:pt>
                <c:pt idx="159">
                  <c:v>41379</c:v>
                </c:pt>
                <c:pt idx="160">
                  <c:v>41409</c:v>
                </c:pt>
                <c:pt idx="161">
                  <c:v>41440</c:v>
                </c:pt>
                <c:pt idx="162">
                  <c:v>41470</c:v>
                </c:pt>
                <c:pt idx="163">
                  <c:v>41501</c:v>
                </c:pt>
                <c:pt idx="164">
                  <c:v>41532</c:v>
                </c:pt>
                <c:pt idx="165">
                  <c:v>41562</c:v>
                </c:pt>
                <c:pt idx="166">
                  <c:v>41593</c:v>
                </c:pt>
                <c:pt idx="167">
                  <c:v>41623</c:v>
                </c:pt>
                <c:pt idx="168">
                  <c:v>41654</c:v>
                </c:pt>
                <c:pt idx="169">
                  <c:v>41685</c:v>
                </c:pt>
                <c:pt idx="170">
                  <c:v>41713</c:v>
                </c:pt>
                <c:pt idx="171">
                  <c:v>41744</c:v>
                </c:pt>
                <c:pt idx="172">
                  <c:v>41774</c:v>
                </c:pt>
                <c:pt idx="173">
                  <c:v>41805</c:v>
                </c:pt>
                <c:pt idx="174">
                  <c:v>41835</c:v>
                </c:pt>
                <c:pt idx="175">
                  <c:v>41866</c:v>
                </c:pt>
                <c:pt idx="176">
                  <c:v>41897</c:v>
                </c:pt>
                <c:pt idx="177">
                  <c:v>41927</c:v>
                </c:pt>
                <c:pt idx="178">
                  <c:v>41958</c:v>
                </c:pt>
                <c:pt idx="179">
                  <c:v>41988</c:v>
                </c:pt>
              </c:numCache>
            </c:numRef>
          </c:cat>
          <c:val>
            <c:numRef>
              <c:f>UK!$AX$127:$AX$306</c:f>
              <c:numCache>
                <c:formatCode>0.00</c:formatCode>
                <c:ptCount val="180"/>
                <c:pt idx="0">
                  <c:v>0.79679530678807697</c:v>
                </c:pt>
                <c:pt idx="1">
                  <c:v>0.93638687965734935</c:v>
                </c:pt>
                <c:pt idx="2">
                  <c:v>0.636804242463757</c:v>
                </c:pt>
                <c:pt idx="3">
                  <c:v>0.5628314752678818</c:v>
                </c:pt>
                <c:pt idx="4">
                  <c:v>0.53634058166513765</c:v>
                </c:pt>
                <c:pt idx="5">
                  <c:v>0.78969827260255687</c:v>
                </c:pt>
                <c:pt idx="6">
                  <c:v>0.87917581342780493</c:v>
                </c:pt>
                <c:pt idx="7">
                  <c:v>0.59479956663055966</c:v>
                </c:pt>
                <c:pt idx="8">
                  <c:v>0.96146583073452441</c:v>
                </c:pt>
                <c:pt idx="9">
                  <c:v>0.99570185101189768</c:v>
                </c:pt>
                <c:pt idx="10">
                  <c:v>1.0643575033429611</c:v>
                </c:pt>
                <c:pt idx="11">
                  <c:v>0.80353685297534516</c:v>
                </c:pt>
                <c:pt idx="12">
                  <c:v>0.85673333767672322</c:v>
                </c:pt>
                <c:pt idx="13">
                  <c:v>0.81728531376178071</c:v>
                </c:pt>
                <c:pt idx="14">
                  <c:v>0.9081288873531379</c:v>
                </c:pt>
                <c:pt idx="15">
                  <c:v>1.1667204821870663</c:v>
                </c:pt>
                <c:pt idx="16">
                  <c:v>1.6626950902728497</c:v>
                </c:pt>
                <c:pt idx="17">
                  <c:v>1.7138631053184459</c:v>
                </c:pt>
                <c:pt idx="18">
                  <c:v>1.4489318840423571</c:v>
                </c:pt>
                <c:pt idx="19">
                  <c:v>1.8276987366584483</c:v>
                </c:pt>
                <c:pt idx="20">
                  <c:v>1.3285308137919341</c:v>
                </c:pt>
                <c:pt idx="21">
                  <c:v>1.2082976903336289</c:v>
                </c:pt>
                <c:pt idx="22">
                  <c:v>0.79599654285684796</c:v>
                </c:pt>
                <c:pt idx="23">
                  <c:v>1.0596408105771948</c:v>
                </c:pt>
                <c:pt idx="24">
                  <c:v>1.6310842673040284</c:v>
                </c:pt>
                <c:pt idx="25">
                  <c:v>1.4785148280971454</c:v>
                </c:pt>
                <c:pt idx="26">
                  <c:v>1.5355969566287517</c:v>
                </c:pt>
                <c:pt idx="27">
                  <c:v>1.3703002319296942</c:v>
                </c:pt>
                <c:pt idx="28">
                  <c:v>0.82778135591431412</c:v>
                </c:pt>
                <c:pt idx="29">
                  <c:v>0.6164578437674465</c:v>
                </c:pt>
                <c:pt idx="30">
                  <c:v>1.1043622308117129</c:v>
                </c:pt>
                <c:pt idx="31">
                  <c:v>0.99422503331711298</c:v>
                </c:pt>
                <c:pt idx="32">
                  <c:v>0.99361848003796527</c:v>
                </c:pt>
                <c:pt idx="33">
                  <c:v>1.36819862651874</c:v>
                </c:pt>
                <c:pt idx="34">
                  <c:v>1.5455459694066518</c:v>
                </c:pt>
                <c:pt idx="35">
                  <c:v>1.6620206115898086</c:v>
                </c:pt>
                <c:pt idx="36">
                  <c:v>1.336892730778195</c:v>
                </c:pt>
                <c:pt idx="37">
                  <c:v>1.5775941424807691</c:v>
                </c:pt>
                <c:pt idx="38">
                  <c:v>1.5376670460773187</c:v>
                </c:pt>
                <c:pt idx="39">
                  <c:v>1.4451837702819101</c:v>
                </c:pt>
                <c:pt idx="40">
                  <c:v>1.2534687679983125</c:v>
                </c:pt>
                <c:pt idx="41">
                  <c:v>1.1070149347521021</c:v>
                </c:pt>
                <c:pt idx="42">
                  <c:v>1.3097088602277023</c:v>
                </c:pt>
                <c:pt idx="43">
                  <c:v>1.3907798001801193</c:v>
                </c:pt>
                <c:pt idx="44">
                  <c:v>1.4287653921271632</c:v>
                </c:pt>
                <c:pt idx="45">
                  <c:v>1.3539006722601561</c:v>
                </c:pt>
                <c:pt idx="46">
                  <c:v>1.3322908522283095</c:v>
                </c:pt>
                <c:pt idx="47">
                  <c:v>1.2692411558195997</c:v>
                </c:pt>
                <c:pt idx="48">
                  <c:v>1.4248379678026339</c:v>
                </c:pt>
                <c:pt idx="49">
                  <c:v>1.285389887710682</c:v>
                </c:pt>
                <c:pt idx="50">
                  <c:v>1.1075013233966069</c:v>
                </c:pt>
                <c:pt idx="51">
                  <c:v>1.133883032102535</c:v>
                </c:pt>
                <c:pt idx="52">
                  <c:v>1.4685806478302257</c:v>
                </c:pt>
                <c:pt idx="53">
                  <c:v>1.5817441655703923</c:v>
                </c:pt>
                <c:pt idx="54">
                  <c:v>1.4057786209684886</c:v>
                </c:pt>
                <c:pt idx="55">
                  <c:v>1.295267213419552</c:v>
                </c:pt>
                <c:pt idx="56">
                  <c:v>1.0811924007619951</c:v>
                </c:pt>
                <c:pt idx="57">
                  <c:v>1.2093291102792993</c:v>
                </c:pt>
                <c:pt idx="58">
                  <c:v>1.4536588376901913</c:v>
                </c:pt>
                <c:pt idx="59">
                  <c:v>1.6738461538461589</c:v>
                </c:pt>
                <c:pt idx="60">
                  <c:v>1.6212650608618653</c:v>
                </c:pt>
                <c:pt idx="61">
                  <c:v>1.6526800773376109</c:v>
                </c:pt>
                <c:pt idx="62">
                  <c:v>1.9094548814290109</c:v>
                </c:pt>
                <c:pt idx="63">
                  <c:v>1.9446575622730402</c:v>
                </c:pt>
                <c:pt idx="64">
                  <c:v>1.9141389432485325</c:v>
                </c:pt>
                <c:pt idx="65">
                  <c:v>2.0129300675055615</c:v>
                </c:pt>
                <c:pt idx="66">
                  <c:v>2.3401318816132513</c:v>
                </c:pt>
                <c:pt idx="67">
                  <c:v>2.4105722559856471</c:v>
                </c:pt>
                <c:pt idx="68">
                  <c:v>2.4601436357153688</c:v>
                </c:pt>
                <c:pt idx="69">
                  <c:v>2.3480999796789197</c:v>
                </c:pt>
                <c:pt idx="70">
                  <c:v>2.1396122333089957</c:v>
                </c:pt>
                <c:pt idx="71">
                  <c:v>1.9166364039865951</c:v>
                </c:pt>
                <c:pt idx="72">
                  <c:v>1.9463264229786166</c:v>
                </c:pt>
                <c:pt idx="73">
                  <c:v>2.034539623443234</c:v>
                </c:pt>
                <c:pt idx="74">
                  <c:v>1.8112219200161195</c:v>
                </c:pt>
                <c:pt idx="75">
                  <c:v>2.0289796901340522</c:v>
                </c:pt>
                <c:pt idx="76">
                  <c:v>2.2412241224122411</c:v>
                </c:pt>
                <c:pt idx="77">
                  <c:v>2.4930027988804473</c:v>
                </c:pt>
                <c:pt idx="78">
                  <c:v>2.3695356828897944</c:v>
                </c:pt>
                <c:pt idx="79">
                  <c:v>2.4792894694917904</c:v>
                </c:pt>
                <c:pt idx="80">
                  <c:v>2.4130045734738585</c:v>
                </c:pt>
                <c:pt idx="81">
                  <c:v>2.420307551796371</c:v>
                </c:pt>
                <c:pt idx="82">
                  <c:v>2.7003951313464238</c:v>
                </c:pt>
                <c:pt idx="83">
                  <c:v>2.9851928101987544</c:v>
                </c:pt>
                <c:pt idx="84">
                  <c:v>2.7140227826692476</c:v>
                </c:pt>
                <c:pt idx="85">
                  <c:v>2.7981041902155619</c:v>
                </c:pt>
                <c:pt idx="86">
                  <c:v>3.0652629912534124</c:v>
                </c:pt>
                <c:pt idx="87">
                  <c:v>2.7695273313794555</c:v>
                </c:pt>
                <c:pt idx="88">
                  <c:v>2.4982637360487545</c:v>
                </c:pt>
                <c:pt idx="89">
                  <c:v>2.4187098913531022</c:v>
                </c:pt>
                <c:pt idx="90">
                  <c:v>1.8531168273546985</c:v>
                </c:pt>
                <c:pt idx="91">
                  <c:v>1.7712442432133144</c:v>
                </c:pt>
                <c:pt idx="92">
                  <c:v>1.7591037502305644</c:v>
                </c:pt>
                <c:pt idx="93">
                  <c:v>2.0936521629559235</c:v>
                </c:pt>
                <c:pt idx="94">
                  <c:v>2.0928793766796265</c:v>
                </c:pt>
                <c:pt idx="95">
                  <c:v>2.0836536982930878</c:v>
                </c:pt>
                <c:pt idx="96">
                  <c:v>2.1851360382786247</c:v>
                </c:pt>
                <c:pt idx="97">
                  <c:v>2.487557390331411</c:v>
                </c:pt>
                <c:pt idx="98">
                  <c:v>2.4624157594608582</c:v>
                </c:pt>
                <c:pt idx="99">
                  <c:v>2.9695484908224343</c:v>
                </c:pt>
                <c:pt idx="100">
                  <c:v>3.3420814047812279</c:v>
                </c:pt>
                <c:pt idx="101">
                  <c:v>3.8204429885539075</c:v>
                </c:pt>
                <c:pt idx="102">
                  <c:v>4.4349700598802446</c:v>
                </c:pt>
                <c:pt idx="103">
                  <c:v>4.7114420736073344</c:v>
                </c:pt>
                <c:pt idx="104">
                  <c:v>5.2108873391274511</c:v>
                </c:pt>
                <c:pt idx="105">
                  <c:v>4.4508160145828812</c:v>
                </c:pt>
                <c:pt idx="106">
                  <c:v>4.0582893827347544</c:v>
                </c:pt>
                <c:pt idx="107">
                  <c:v>3.0503878888303166</c:v>
                </c:pt>
                <c:pt idx="108">
                  <c:v>2.9990805600053094</c:v>
                </c:pt>
                <c:pt idx="109">
                  <c:v>3.1518516775681182</c:v>
                </c:pt>
                <c:pt idx="110">
                  <c:v>2.8670208280630769</c:v>
                </c:pt>
                <c:pt idx="111">
                  <c:v>2.2816621281262606</c:v>
                </c:pt>
                <c:pt idx="112">
                  <c:v>2.1950926704036453</c:v>
                </c:pt>
                <c:pt idx="113">
                  <c:v>1.7931502577366851</c:v>
                </c:pt>
                <c:pt idx="114">
                  <c:v>1.7769990092106689</c:v>
                </c:pt>
                <c:pt idx="115">
                  <c:v>1.6046681254558632</c:v>
                </c:pt>
                <c:pt idx="116">
                  <c:v>1.0917565129079292</c:v>
                </c:pt>
                <c:pt idx="117">
                  <c:v>1.5115845732932283</c:v>
                </c:pt>
                <c:pt idx="118">
                  <c:v>1.9081503589724871</c:v>
                </c:pt>
                <c:pt idx="119">
                  <c:v>2.8934000877064769</c:v>
                </c:pt>
                <c:pt idx="120">
                  <c:v>3.4749638791492932</c:v>
                </c:pt>
                <c:pt idx="121">
                  <c:v>2.9652202474362248</c:v>
                </c:pt>
                <c:pt idx="122">
                  <c:v>3.3837017606179045</c:v>
                </c:pt>
                <c:pt idx="123">
                  <c:v>3.7300548831461398</c:v>
                </c:pt>
                <c:pt idx="124">
                  <c:v>3.3913467794404686</c:v>
                </c:pt>
                <c:pt idx="125">
                  <c:v>3.2492048188428728</c:v>
                </c:pt>
                <c:pt idx="126">
                  <c:v>3.0547768633778274</c:v>
                </c:pt>
                <c:pt idx="127">
                  <c:v>3.1209619526202519</c:v>
                </c:pt>
                <c:pt idx="128">
                  <c:v>3.0802350091940598</c:v>
                </c:pt>
                <c:pt idx="129">
                  <c:v>3.1635028653295012</c:v>
                </c:pt>
                <c:pt idx="130">
                  <c:v>3.2591031662410539</c:v>
                </c:pt>
                <c:pt idx="131">
                  <c:v>3.7035063885707111</c:v>
                </c:pt>
                <c:pt idx="132">
                  <c:v>3.9674845916452592</c:v>
                </c:pt>
                <c:pt idx="133">
                  <c:v>4.3507540716323714</c:v>
                </c:pt>
                <c:pt idx="134">
                  <c:v>4.0376720173382887</c:v>
                </c:pt>
                <c:pt idx="135">
                  <c:v>4.4780433963751758</c:v>
                </c:pt>
                <c:pt idx="136">
                  <c:v>4.4530096052160069</c:v>
                </c:pt>
                <c:pt idx="137">
                  <c:v>4.2011746533201784</c:v>
                </c:pt>
                <c:pt idx="138">
                  <c:v>4.4310329747222976</c:v>
                </c:pt>
                <c:pt idx="139">
                  <c:v>4.5066917280147472</c:v>
                </c:pt>
                <c:pt idx="140">
                  <c:v>5.1775598465005812</c:v>
                </c:pt>
                <c:pt idx="141">
                  <c:v>4.9829446329841254</c:v>
                </c:pt>
                <c:pt idx="142">
                  <c:v>4.7637577392687902</c:v>
                </c:pt>
                <c:pt idx="143">
                  <c:v>4.1971334143877268</c:v>
                </c:pt>
                <c:pt idx="144">
                  <c:v>3.574850299401187</c:v>
                </c:pt>
                <c:pt idx="145">
                  <c:v>3.4348357732413994</c:v>
                </c:pt>
                <c:pt idx="146">
                  <c:v>3.4601021263623188</c:v>
                </c:pt>
                <c:pt idx="147">
                  <c:v>3.0443786734189104</c:v>
                </c:pt>
                <c:pt idx="148">
                  <c:v>2.7737800388245515</c:v>
                </c:pt>
                <c:pt idx="149">
                  <c:v>2.4488907128081059</c:v>
                </c:pt>
                <c:pt idx="150">
                  <c:v>2.5603872826560372</c:v>
                </c:pt>
                <c:pt idx="151">
                  <c:v>2.4779969524634247</c:v>
                </c:pt>
                <c:pt idx="152">
                  <c:v>2.2023843996392838</c:v>
                </c:pt>
                <c:pt idx="153">
                  <c:v>2.6687831737685475</c:v>
                </c:pt>
                <c:pt idx="154">
                  <c:v>2.6619233531154771</c:v>
                </c:pt>
                <c:pt idx="155">
                  <c:v>2.6771627662371777</c:v>
                </c:pt>
                <c:pt idx="156">
                  <c:v>2.7149999999999999</c:v>
                </c:pt>
                <c:pt idx="157">
                  <c:v>2.7829999999999999</c:v>
                </c:pt>
                <c:pt idx="158">
                  <c:v>2.8319999999999999</c:v>
                </c:pt>
                <c:pt idx="159">
                  <c:v>2.4210000000000003</c:v>
                </c:pt>
                <c:pt idx="160">
                  <c:v>2.7</c:v>
                </c:pt>
                <c:pt idx="161">
                  <c:v>2.919</c:v>
                </c:pt>
                <c:pt idx="162">
                  <c:v>2.7650000000000001</c:v>
                </c:pt>
                <c:pt idx="163">
                  <c:v>2.69</c:v>
                </c:pt>
                <c:pt idx="164">
                  <c:v>2.6720000000000002</c:v>
                </c:pt>
                <c:pt idx="165">
                  <c:v>2.1909999999999998</c:v>
                </c:pt>
                <c:pt idx="166">
                  <c:v>2.085</c:v>
                </c:pt>
                <c:pt idx="167">
                  <c:v>2.0340000000000003</c:v>
                </c:pt>
                <c:pt idx="168">
                  <c:v>1.889</c:v>
                </c:pt>
                <c:pt idx="169">
                  <c:v>1.724</c:v>
                </c:pt>
                <c:pt idx="170">
                  <c:v>1.605</c:v>
                </c:pt>
                <c:pt idx="171">
                  <c:v>1.7730000000000001</c:v>
                </c:pt>
                <c:pt idx="172">
                  <c:v>1.494</c:v>
                </c:pt>
                <c:pt idx="173">
                  <c:v>1.895</c:v>
                </c:pt>
                <c:pt idx="174">
                  <c:v>1.595</c:v>
                </c:pt>
                <c:pt idx="175">
                  <c:v>1.548</c:v>
                </c:pt>
                <c:pt idx="176">
                  <c:v>1.2250000000000001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989760"/>
        <c:axId val="181991296"/>
      </c:lineChart>
      <c:dateAx>
        <c:axId val="181989760"/>
        <c:scaling>
          <c:orientation val="minMax"/>
        </c:scaling>
        <c:delete val="0"/>
        <c:axPos val="b"/>
        <c:numFmt formatCode="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181991296"/>
        <c:crosses val="autoZero"/>
        <c:auto val="1"/>
        <c:lblOffset val="100"/>
        <c:baseTimeUnit val="months"/>
        <c:majorUnit val="1"/>
        <c:majorTimeUnit val="years"/>
        <c:minorUnit val="6"/>
        <c:minorTimeUnit val="months"/>
      </c:dateAx>
      <c:valAx>
        <c:axId val="181991296"/>
        <c:scaling>
          <c:orientation val="minMax"/>
          <c:max val="7"/>
          <c:min val="0"/>
        </c:scaling>
        <c:delete val="0"/>
        <c:axPos val="l"/>
        <c:majorGridlines>
          <c:spPr>
            <a:ln w="12700">
              <a:solidFill>
                <a:schemeClr val="bg1">
                  <a:lumMod val="50000"/>
                </a:schemeClr>
              </a:solidFill>
              <a:prstDash val="sysDash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181989760"/>
        <c:crosses val="autoZero"/>
        <c:crossBetween val="between"/>
        <c:majorUnit val="1"/>
      </c:valAx>
      <c:spPr>
        <a:noFill/>
        <a:ln w="254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fr-FR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749999999999997E-2"/>
          <c:y val="9.274873524451939E-2"/>
          <c:w val="0.95625000000000004"/>
          <c:h val="0.7672849915682967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'F1'!$S$5</c:f>
              <c:strCache>
                <c:ptCount val="1"/>
                <c:pt idx="0">
                  <c:v>Solde courant</c:v>
                </c:pt>
              </c:strCache>
            </c:strRef>
          </c:tx>
          <c:spPr>
            <a:solidFill>
              <a:srgbClr val="00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'F1'!$R$16:$R$40</c:f>
              <c:strCache>
                <c:ptCount val="25"/>
                <c:pt idx="0">
                  <c:v>90</c:v>
                </c:pt>
                <c:pt idx="1">
                  <c:v>91</c:v>
                </c:pt>
                <c:pt idx="2">
                  <c:v>92</c:v>
                </c:pt>
                <c:pt idx="3">
                  <c:v>93</c:v>
                </c:pt>
                <c:pt idx="4">
                  <c:v>94</c:v>
                </c:pt>
                <c:pt idx="5">
                  <c:v>95</c:v>
                </c:pt>
                <c:pt idx="6">
                  <c:v>96</c:v>
                </c:pt>
                <c:pt idx="7">
                  <c:v>97</c:v>
                </c:pt>
                <c:pt idx="8">
                  <c:v>98</c:v>
                </c:pt>
                <c:pt idx="9">
                  <c:v>99</c:v>
                </c:pt>
                <c:pt idx="10">
                  <c:v>00</c:v>
                </c:pt>
                <c:pt idx="11">
                  <c:v>01</c:v>
                </c:pt>
                <c:pt idx="12">
                  <c:v>02</c:v>
                </c:pt>
                <c:pt idx="13">
                  <c:v>03</c:v>
                </c:pt>
                <c:pt idx="14">
                  <c:v>04</c:v>
                </c:pt>
                <c:pt idx="15">
                  <c:v>05</c:v>
                </c:pt>
                <c:pt idx="16">
                  <c:v>06</c:v>
                </c:pt>
                <c:pt idx="17">
                  <c:v>07</c:v>
                </c:pt>
                <c:pt idx="18">
                  <c:v>08</c:v>
                </c:pt>
                <c:pt idx="19">
                  <c:v>09</c:v>
                </c:pt>
                <c:pt idx="20">
                  <c:v>10</c:v>
                </c:pt>
                <c:pt idx="21">
                  <c:v>11</c:v>
                </c:pt>
                <c:pt idx="22">
                  <c:v>12</c:v>
                </c:pt>
                <c:pt idx="23">
                  <c:v>13</c:v>
                </c:pt>
                <c:pt idx="24">
                  <c:v>H1/14</c:v>
                </c:pt>
              </c:strCache>
            </c:strRef>
          </c:cat>
          <c:val>
            <c:numRef>
              <c:f>'F1'!$S$16:$S$40</c:f>
              <c:numCache>
                <c:formatCode>0.00</c:formatCode>
                <c:ptCount val="25"/>
                <c:pt idx="0">
                  <c:v>-3.3129599641368066</c:v>
                </c:pt>
                <c:pt idx="1">
                  <c:v>-1.4105678384359672</c:v>
                </c:pt>
                <c:pt idx="2">
                  <c:v>-1.6579139205855662</c:v>
                </c:pt>
                <c:pt idx="3">
                  <c:v>-1.4463060980537885</c:v>
                </c:pt>
                <c:pt idx="4">
                  <c:v>-0.56025528854153805</c:v>
                </c:pt>
                <c:pt idx="5">
                  <c:v>-0.78137472397088559</c:v>
                </c:pt>
                <c:pt idx="6">
                  <c:v>-0.64901595213522301</c:v>
                </c:pt>
                <c:pt idx="7">
                  <c:v>-0.14884271376226132</c:v>
                </c:pt>
                <c:pt idx="8">
                  <c:v>-0.38427629769065974</c:v>
                </c:pt>
                <c:pt idx="9">
                  <c:v>-2.610372136096911</c:v>
                </c:pt>
                <c:pt idx="10">
                  <c:v>-2.39</c:v>
                </c:pt>
                <c:pt idx="11">
                  <c:v>-2.09</c:v>
                </c:pt>
                <c:pt idx="12">
                  <c:v>-1.99</c:v>
                </c:pt>
                <c:pt idx="13">
                  <c:v>-1.61</c:v>
                </c:pt>
                <c:pt idx="14">
                  <c:v>-1.97</c:v>
                </c:pt>
                <c:pt idx="15">
                  <c:v>-1.27</c:v>
                </c:pt>
                <c:pt idx="16">
                  <c:v>-2.2400000000000002</c:v>
                </c:pt>
                <c:pt idx="17">
                  <c:v>-2.74</c:v>
                </c:pt>
                <c:pt idx="18">
                  <c:v>-3.72</c:v>
                </c:pt>
                <c:pt idx="19">
                  <c:v>-2.79</c:v>
                </c:pt>
                <c:pt idx="20">
                  <c:v>-2.6</c:v>
                </c:pt>
                <c:pt idx="21">
                  <c:v>-1.67</c:v>
                </c:pt>
                <c:pt idx="22">
                  <c:v>-3.74</c:v>
                </c:pt>
                <c:pt idx="23">
                  <c:v>-4.2300000000000004</c:v>
                </c:pt>
                <c:pt idx="24">
                  <c:v>-4.915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181926912"/>
        <c:axId val="182002432"/>
      </c:barChart>
      <c:lineChart>
        <c:grouping val="standard"/>
        <c:varyColors val="0"/>
        <c:ser>
          <c:idx val="0"/>
          <c:order val="1"/>
          <c:tx>
            <c:strRef>
              <c:f>'F1'!$W$5</c:f>
              <c:strCache>
                <c:ptCount val="1"/>
                <c:pt idx="0">
                  <c:v>Solde commercial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ymbol val="none"/>
          </c:marker>
          <c:cat>
            <c:strRef>
              <c:f>'F1'!$R$16:$R$40</c:f>
              <c:strCache>
                <c:ptCount val="25"/>
                <c:pt idx="0">
                  <c:v>90</c:v>
                </c:pt>
                <c:pt idx="1">
                  <c:v>91</c:v>
                </c:pt>
                <c:pt idx="2">
                  <c:v>92</c:v>
                </c:pt>
                <c:pt idx="3">
                  <c:v>93</c:v>
                </c:pt>
                <c:pt idx="4">
                  <c:v>94</c:v>
                </c:pt>
                <c:pt idx="5">
                  <c:v>95</c:v>
                </c:pt>
                <c:pt idx="6">
                  <c:v>96</c:v>
                </c:pt>
                <c:pt idx="7">
                  <c:v>97</c:v>
                </c:pt>
                <c:pt idx="8">
                  <c:v>98</c:v>
                </c:pt>
                <c:pt idx="9">
                  <c:v>99</c:v>
                </c:pt>
                <c:pt idx="10">
                  <c:v>00</c:v>
                </c:pt>
                <c:pt idx="11">
                  <c:v>01</c:v>
                </c:pt>
                <c:pt idx="12">
                  <c:v>02</c:v>
                </c:pt>
                <c:pt idx="13">
                  <c:v>03</c:v>
                </c:pt>
                <c:pt idx="14">
                  <c:v>04</c:v>
                </c:pt>
                <c:pt idx="15">
                  <c:v>05</c:v>
                </c:pt>
                <c:pt idx="16">
                  <c:v>06</c:v>
                </c:pt>
                <c:pt idx="17">
                  <c:v>07</c:v>
                </c:pt>
                <c:pt idx="18">
                  <c:v>08</c:v>
                </c:pt>
                <c:pt idx="19">
                  <c:v>09</c:v>
                </c:pt>
                <c:pt idx="20">
                  <c:v>10</c:v>
                </c:pt>
                <c:pt idx="21">
                  <c:v>11</c:v>
                </c:pt>
                <c:pt idx="22">
                  <c:v>12</c:v>
                </c:pt>
                <c:pt idx="23">
                  <c:v>13</c:v>
                </c:pt>
                <c:pt idx="24">
                  <c:v>H1/14</c:v>
                </c:pt>
              </c:strCache>
            </c:strRef>
          </c:cat>
          <c:val>
            <c:numRef>
              <c:f>'F1'!$W$16:$W$40</c:f>
              <c:numCache>
                <c:formatCode>0.00</c:formatCode>
                <c:ptCount val="25"/>
                <c:pt idx="0">
                  <c:v>-3.13</c:v>
                </c:pt>
                <c:pt idx="1">
                  <c:v>-1.68</c:v>
                </c:pt>
                <c:pt idx="2">
                  <c:v>-2.0499999999999998</c:v>
                </c:pt>
                <c:pt idx="3">
                  <c:v>-1.96</c:v>
                </c:pt>
                <c:pt idx="4">
                  <c:v>-1.61</c:v>
                </c:pt>
                <c:pt idx="5">
                  <c:v>-1.6600000000000001</c:v>
                </c:pt>
                <c:pt idx="6">
                  <c:v>-1.76</c:v>
                </c:pt>
                <c:pt idx="7">
                  <c:v>-1.44</c:v>
                </c:pt>
                <c:pt idx="8">
                  <c:v>-2.4</c:v>
                </c:pt>
                <c:pt idx="9">
                  <c:v>-3.0500000000000003</c:v>
                </c:pt>
                <c:pt idx="10">
                  <c:v>-3.33</c:v>
                </c:pt>
                <c:pt idx="11">
                  <c:v>-3.91</c:v>
                </c:pt>
                <c:pt idx="12">
                  <c:v>-4.21</c:v>
                </c:pt>
                <c:pt idx="13">
                  <c:v>-4.0999999999999996</c:v>
                </c:pt>
                <c:pt idx="14">
                  <c:v>-5.0200000000000005</c:v>
                </c:pt>
                <c:pt idx="15">
                  <c:v>-5.25</c:v>
                </c:pt>
                <c:pt idx="16">
                  <c:v>-5.5200000000000005</c:v>
                </c:pt>
                <c:pt idx="17">
                  <c:v>-6.3</c:v>
                </c:pt>
                <c:pt idx="18">
                  <c:v>-6.3500000000000005</c:v>
                </c:pt>
                <c:pt idx="19">
                  <c:v>-5.64</c:v>
                </c:pt>
                <c:pt idx="20">
                  <c:v>-6.25</c:v>
                </c:pt>
                <c:pt idx="21">
                  <c:v>-5.97</c:v>
                </c:pt>
                <c:pt idx="22">
                  <c:v>-6.58</c:v>
                </c:pt>
                <c:pt idx="23">
                  <c:v>-6.43</c:v>
                </c:pt>
                <c:pt idx="24">
                  <c:v>-6.23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926912"/>
        <c:axId val="182002432"/>
      </c:lineChart>
      <c:catAx>
        <c:axId val="181926912"/>
        <c:scaling>
          <c:orientation val="minMax"/>
        </c:scaling>
        <c:delete val="0"/>
        <c:axPos val="b"/>
        <c:numFmt formatCode="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182002432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82002432"/>
        <c:scaling>
          <c:orientation val="minMax"/>
          <c:max val="0"/>
          <c:min val="-7"/>
        </c:scaling>
        <c:delete val="0"/>
        <c:axPos val="l"/>
        <c:majorGridlines>
          <c:spPr>
            <a:ln w="12700">
              <a:solidFill>
                <a:srgbClr val="000000"/>
              </a:solidFill>
              <a:prstDash val="sysDash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181926912"/>
        <c:crosses val="autoZero"/>
        <c:crossBetween val="between"/>
        <c:majorUnit val="1"/>
        <c:minorUnit val="1"/>
      </c:valAx>
      <c:spPr>
        <a:noFill/>
        <a:ln w="254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679352580927385E-2"/>
          <c:y val="8.8810207845640921E-2"/>
          <c:w val="0.94374999999999998"/>
          <c:h val="0.768971332209106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'F2'!$B$8</c:f>
              <c:strCache>
                <c:ptCount val="1"/>
                <c:pt idx="0">
                  <c:v>World</c:v>
                </c:pt>
              </c:strCache>
            </c:strRef>
          </c:tx>
          <c:spPr>
            <a:solidFill>
              <a:srgbClr val="00FF00"/>
            </a:solidFill>
            <a:ln w="12700">
              <a:noFill/>
              <a:prstDash val="solid"/>
            </a:ln>
          </c:spPr>
          <c:invertIfNegative val="0"/>
          <c:dPt>
            <c:idx val="31"/>
            <c:invertIfNegative val="0"/>
            <c:bubble3D val="0"/>
            <c:spPr>
              <a:solidFill>
                <a:srgbClr val="CCFFCC"/>
              </a:solidFill>
              <a:ln w="12700">
                <a:noFill/>
                <a:prstDash val="solid"/>
              </a:ln>
            </c:spPr>
          </c:dPt>
          <c:dPt>
            <c:idx val="32"/>
            <c:invertIfNegative val="0"/>
            <c:bubble3D val="0"/>
            <c:spPr>
              <a:solidFill>
                <a:srgbClr val="CCFFCC"/>
              </a:solidFill>
              <a:ln w="12700">
                <a:noFill/>
                <a:prstDash val="solid"/>
              </a:ln>
            </c:spPr>
          </c:dPt>
          <c:cat>
            <c:strRef>
              <c:f>'F2'!$A$31:$A$45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</c:strCache>
            </c:strRef>
          </c:cat>
          <c:val>
            <c:numRef>
              <c:f>'F2'!$B$31:$B$45</c:f>
              <c:numCache>
                <c:formatCode>0.00</c:formatCode>
                <c:ptCount val="15"/>
                <c:pt idx="0">
                  <c:v>4.7860000000000005</c:v>
                </c:pt>
                <c:pt idx="1">
                  <c:v>2.4609999999999999</c:v>
                </c:pt>
                <c:pt idx="2">
                  <c:v>3.012</c:v>
                </c:pt>
                <c:pt idx="3">
                  <c:v>4.0360000000000005</c:v>
                </c:pt>
                <c:pt idx="4">
                  <c:v>5.4370000000000003</c:v>
                </c:pt>
                <c:pt idx="5">
                  <c:v>4.883</c:v>
                </c:pt>
                <c:pt idx="6">
                  <c:v>5.5570000000000004</c:v>
                </c:pt>
                <c:pt idx="7">
                  <c:v>5.673</c:v>
                </c:pt>
                <c:pt idx="8">
                  <c:v>3.0380000000000003</c:v>
                </c:pt>
                <c:pt idx="9">
                  <c:v>1.3000000000000001E-2</c:v>
                </c:pt>
                <c:pt idx="10">
                  <c:v>5.4320000000000004</c:v>
                </c:pt>
                <c:pt idx="11">
                  <c:v>4.1429999999999998</c:v>
                </c:pt>
                <c:pt idx="12">
                  <c:v>3.3650000000000002</c:v>
                </c:pt>
                <c:pt idx="13">
                  <c:v>3.2789999999999999</c:v>
                </c:pt>
                <c:pt idx="14">
                  <c:v>3.3130000000000002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171447424"/>
        <c:axId val="171448960"/>
      </c:barChart>
      <c:lineChart>
        <c:grouping val="standard"/>
        <c:varyColors val="0"/>
        <c:ser>
          <c:idx val="2"/>
          <c:order val="1"/>
          <c:tx>
            <c:strRef>
              <c:f>'F2'!$C$8</c:f>
              <c:strCache>
                <c:ptCount val="1"/>
                <c:pt idx="0">
                  <c:v>Trade of Goods</c:v>
                </c:pt>
              </c:strCache>
            </c:strRef>
          </c:tx>
          <c:spPr>
            <a:ln w="22225">
              <a:solidFill>
                <a:srgbClr val="0000FF"/>
              </a:solidFill>
              <a:prstDash val="solid"/>
            </a:ln>
          </c:spPr>
          <c:marker>
            <c:symbol val="none"/>
          </c:marker>
          <c:dPt>
            <c:idx val="31"/>
            <c:bubble3D val="0"/>
            <c:spPr>
              <a:ln w="22225">
                <a:solidFill>
                  <a:srgbClr val="0000FF"/>
                </a:solidFill>
                <a:prstDash val="sysDash"/>
              </a:ln>
            </c:spPr>
          </c:dPt>
          <c:dPt>
            <c:idx val="32"/>
            <c:bubble3D val="0"/>
            <c:spPr>
              <a:ln w="22225">
                <a:solidFill>
                  <a:srgbClr val="0000FF"/>
                </a:solidFill>
                <a:prstDash val="sysDash"/>
              </a:ln>
            </c:spPr>
          </c:dPt>
          <c:cat>
            <c:strRef>
              <c:f>'F2'!$A$31:$A$45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</c:strCache>
            </c:strRef>
          </c:cat>
          <c:val>
            <c:numRef>
              <c:f>'F2'!$C$31:$C$45</c:f>
              <c:numCache>
                <c:formatCode>0\,0</c:formatCode>
                <c:ptCount val="15"/>
                <c:pt idx="0">
                  <c:v>12.211</c:v>
                </c:pt>
                <c:pt idx="1">
                  <c:v>-0.30199999999999999</c:v>
                </c:pt>
                <c:pt idx="2">
                  <c:v>3.8330000000000002</c:v>
                </c:pt>
                <c:pt idx="3">
                  <c:v>6.2990000000000004</c:v>
                </c:pt>
                <c:pt idx="4">
                  <c:v>10.035</c:v>
                </c:pt>
                <c:pt idx="5">
                  <c:v>7.2679999999999998</c:v>
                </c:pt>
                <c:pt idx="6">
                  <c:v>9.3119999999999994</c:v>
                </c:pt>
                <c:pt idx="7">
                  <c:v>7.0549999999999997</c:v>
                </c:pt>
                <c:pt idx="8">
                  <c:v>2.2650000000000001</c:v>
                </c:pt>
                <c:pt idx="9">
                  <c:v>-11.417</c:v>
                </c:pt>
                <c:pt idx="10">
                  <c:v>14.131</c:v>
                </c:pt>
                <c:pt idx="11">
                  <c:v>6.4969999999999999</c:v>
                </c:pt>
                <c:pt idx="12">
                  <c:v>3.0420000000000003</c:v>
                </c:pt>
                <c:pt idx="13">
                  <c:v>2.9050000000000002</c:v>
                </c:pt>
                <c:pt idx="14">
                  <c:v>3.7760000000000002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447424"/>
        <c:axId val="171448960"/>
      </c:lineChart>
      <c:lineChart>
        <c:grouping val="standard"/>
        <c:varyColors val="0"/>
        <c:ser>
          <c:idx val="1"/>
          <c:order val="2"/>
          <c:tx>
            <c:strRef>
              <c:f>'F2'!$G$8</c:f>
              <c:strCache>
                <c:ptCount val="1"/>
                <c:pt idx="0">
                  <c:v>Oil price, Brent, USD/barrel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'F2'!$A$31:$A$45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</c:strCache>
            </c:strRef>
          </c:cat>
          <c:val>
            <c:numRef>
              <c:f>'F2'!$G$31:$G$45</c:f>
              <c:numCache>
                <c:formatCode>General</c:formatCode>
                <c:ptCount val="15"/>
                <c:pt idx="0">
                  <c:v>28.41</c:v>
                </c:pt>
                <c:pt idx="1">
                  <c:v>24.38</c:v>
                </c:pt>
                <c:pt idx="2">
                  <c:v>25.01</c:v>
                </c:pt>
                <c:pt idx="3">
                  <c:v>28.82</c:v>
                </c:pt>
                <c:pt idx="4">
                  <c:v>38.24</c:v>
                </c:pt>
                <c:pt idx="5">
                  <c:v>54.52</c:v>
                </c:pt>
                <c:pt idx="6">
                  <c:v>65.180000000000007</c:v>
                </c:pt>
                <c:pt idx="7">
                  <c:v>72.52</c:v>
                </c:pt>
                <c:pt idx="8">
                  <c:v>96.87</c:v>
                </c:pt>
                <c:pt idx="9">
                  <c:v>61.59</c:v>
                </c:pt>
                <c:pt idx="10">
                  <c:v>79.62</c:v>
                </c:pt>
                <c:pt idx="11">
                  <c:v>111.4</c:v>
                </c:pt>
                <c:pt idx="12">
                  <c:v>111.67</c:v>
                </c:pt>
                <c:pt idx="13">
                  <c:v>108.69</c:v>
                </c:pt>
                <c:pt idx="14">
                  <c:v>102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456384"/>
        <c:axId val="171454848"/>
      </c:lineChart>
      <c:catAx>
        <c:axId val="171447424"/>
        <c:scaling>
          <c:orientation val="minMax"/>
        </c:scaling>
        <c:delete val="0"/>
        <c:axPos val="b"/>
        <c:numFmt formatCode="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1714489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1448960"/>
        <c:scaling>
          <c:orientation val="minMax"/>
          <c:max val="15"/>
          <c:min val="-12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171447424"/>
        <c:crosses val="autoZero"/>
        <c:crossBetween val="between"/>
        <c:majorUnit val="3"/>
        <c:minorUnit val="3"/>
      </c:valAx>
      <c:valAx>
        <c:axId val="17145484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71456384"/>
        <c:crosses val="max"/>
        <c:crossBetween val="between"/>
      </c:valAx>
      <c:catAx>
        <c:axId val="171456384"/>
        <c:scaling>
          <c:orientation val="minMax"/>
        </c:scaling>
        <c:delete val="1"/>
        <c:axPos val="b"/>
        <c:majorTickMark val="out"/>
        <c:minorTickMark val="none"/>
        <c:tickLblPos val="nextTo"/>
        <c:crossAx val="171454848"/>
        <c:crosses val="autoZero"/>
        <c:auto val="1"/>
        <c:lblAlgn val="ctr"/>
        <c:lblOffset val="100"/>
        <c:noMultiLvlLbl val="0"/>
      </c:catAx>
      <c:spPr>
        <a:noFill/>
        <a:ln w="254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9062500000000002"/>
          <c:y val="0.60649393487976166"/>
          <c:w val="0.32066743219597549"/>
          <c:h val="0.24648613180109244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fr-FR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81601827141817"/>
          <c:y val="9.0076083899789813E-2"/>
          <c:w val="0.88316311083984711"/>
          <c:h val="0.83865612371149623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9"/>
            <c:spPr>
              <a:solidFill>
                <a:srgbClr val="FF0000"/>
              </a:solidFill>
              <a:ln>
                <a:noFill/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'F1'!$B$7:$B$15</c:f>
              <c:numCache>
                <c:formatCode>0\,0</c:formatCode>
                <c:ptCount val="9"/>
                <c:pt idx="0">
                  <c:v>-2.2639999999999998</c:v>
                </c:pt>
                <c:pt idx="1">
                  <c:v>-5.1130000000000004</c:v>
                </c:pt>
                <c:pt idx="2">
                  <c:v>3.7320000000000002</c:v>
                </c:pt>
                <c:pt idx="3">
                  <c:v>-0.78600000000000003</c:v>
                </c:pt>
                <c:pt idx="4">
                  <c:v>2.8660000000000001</c:v>
                </c:pt>
                <c:pt idx="5">
                  <c:v>-6.2629999999999999</c:v>
                </c:pt>
                <c:pt idx="6">
                  <c:v>0.746</c:v>
                </c:pt>
                <c:pt idx="7">
                  <c:v>-5.9080000000000004</c:v>
                </c:pt>
                <c:pt idx="8">
                  <c:v>-2.8</c:v>
                </c:pt>
              </c:numCache>
            </c:numRef>
          </c:xVal>
          <c:yVal>
            <c:numRef>
              <c:f>'F1'!$H$7:$H$15</c:f>
              <c:numCache>
                <c:formatCode>0\,0</c:formatCode>
                <c:ptCount val="9"/>
                <c:pt idx="0">
                  <c:v>16.389630101104082</c:v>
                </c:pt>
                <c:pt idx="1">
                  <c:v>18.913918345896064</c:v>
                </c:pt>
                <c:pt idx="2">
                  <c:v>-0.34339580294019401</c:v>
                </c:pt>
                <c:pt idx="3">
                  <c:v>8.2637022261683235</c:v>
                </c:pt>
                <c:pt idx="4">
                  <c:v>8.318154219793561</c:v>
                </c:pt>
                <c:pt idx="5">
                  <c:v>6.8406831293752024</c:v>
                </c:pt>
                <c:pt idx="6">
                  <c:v>8.0201342281879242</c:v>
                </c:pt>
                <c:pt idx="7">
                  <c:v>10.282978032680457</c:v>
                </c:pt>
                <c:pt idx="8">
                  <c:v>11.822231324560949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2318208"/>
        <c:axId val="182319744"/>
      </c:scatterChart>
      <c:valAx>
        <c:axId val="182318208"/>
        <c:scaling>
          <c:orientation val="minMax"/>
          <c:max val="4"/>
        </c:scaling>
        <c:delete val="0"/>
        <c:axPos val="b"/>
        <c:numFmt formatCode="#,##0" sourceLinked="0"/>
        <c:majorTickMark val="out"/>
        <c:minorTickMark val="none"/>
        <c:tickLblPos val="nextTo"/>
        <c:crossAx val="182319744"/>
        <c:crosses val="autoZero"/>
        <c:crossBetween val="midCat"/>
      </c:valAx>
      <c:valAx>
        <c:axId val="182319744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82318208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fr-FR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416666666666667E-2"/>
          <c:y val="0.11279461279461279"/>
          <c:w val="0.92812499999999998"/>
          <c:h val="0.74242424242424243"/>
        </c:manualLayout>
      </c:layout>
      <c:lineChart>
        <c:grouping val="standard"/>
        <c:varyColors val="0"/>
        <c:ser>
          <c:idx val="1"/>
          <c:order val="0"/>
          <c:tx>
            <c:strRef>
              <c:f>'F2'!$CB$7</c:f>
              <c:strCache>
                <c:ptCount val="1"/>
                <c:pt idx="0">
                  <c:v>index Q1/2007=100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strRef>
              <c:f>'F2'!$BT$8:$BT$38</c:f>
              <c:strCache>
                <c:ptCount val="31"/>
                <c:pt idx="0">
                  <c:v>2007</c:v>
                </c:pt>
                <c:pt idx="1">
                  <c:v>Q2 07</c:v>
                </c:pt>
                <c:pt idx="2">
                  <c:v>Q3 07</c:v>
                </c:pt>
                <c:pt idx="3">
                  <c:v>Q4 07</c:v>
                </c:pt>
                <c:pt idx="4">
                  <c:v>2008</c:v>
                </c:pt>
                <c:pt idx="5">
                  <c:v>Q2 08</c:v>
                </c:pt>
                <c:pt idx="6">
                  <c:v>Q3 08</c:v>
                </c:pt>
                <c:pt idx="7">
                  <c:v>Q4 08</c:v>
                </c:pt>
                <c:pt idx="8">
                  <c:v>2009</c:v>
                </c:pt>
                <c:pt idx="9">
                  <c:v>Q2 09</c:v>
                </c:pt>
                <c:pt idx="10">
                  <c:v>Q3 09</c:v>
                </c:pt>
                <c:pt idx="11">
                  <c:v>Q4 09</c:v>
                </c:pt>
                <c:pt idx="12">
                  <c:v>2010</c:v>
                </c:pt>
                <c:pt idx="13">
                  <c:v>Q2 10</c:v>
                </c:pt>
                <c:pt idx="14">
                  <c:v>Q3 10</c:v>
                </c:pt>
                <c:pt idx="15">
                  <c:v>Q4 10</c:v>
                </c:pt>
                <c:pt idx="16">
                  <c:v>2011</c:v>
                </c:pt>
                <c:pt idx="17">
                  <c:v>Q2 11</c:v>
                </c:pt>
                <c:pt idx="18">
                  <c:v>Q3 11</c:v>
                </c:pt>
                <c:pt idx="19">
                  <c:v>Q4 11</c:v>
                </c:pt>
                <c:pt idx="20">
                  <c:v>2012</c:v>
                </c:pt>
                <c:pt idx="21">
                  <c:v>Q2 12</c:v>
                </c:pt>
                <c:pt idx="22">
                  <c:v>Q3 12</c:v>
                </c:pt>
                <c:pt idx="23">
                  <c:v>Q4 12</c:v>
                </c:pt>
                <c:pt idx="24">
                  <c:v>2013</c:v>
                </c:pt>
                <c:pt idx="25">
                  <c:v>Q2 13</c:v>
                </c:pt>
                <c:pt idx="26">
                  <c:v>Q3 13</c:v>
                </c:pt>
                <c:pt idx="27">
                  <c:v>Q4 13</c:v>
                </c:pt>
                <c:pt idx="28">
                  <c:v>2014</c:v>
                </c:pt>
                <c:pt idx="29">
                  <c:v>Q2 14</c:v>
                </c:pt>
                <c:pt idx="30">
                  <c:v>Q3 14</c:v>
                </c:pt>
              </c:strCache>
            </c:strRef>
          </c:cat>
          <c:val>
            <c:numRef>
              <c:f>'F2'!$CB$8:$CB$38</c:f>
              <c:numCache>
                <c:formatCode>0.00</c:formatCode>
                <c:ptCount val="31"/>
                <c:pt idx="0">
                  <c:v>100</c:v>
                </c:pt>
                <c:pt idx="1">
                  <c:v>100.5723932258506</c:v>
                </c:pt>
                <c:pt idx="2">
                  <c:v>101.07800724201866</c:v>
                </c:pt>
                <c:pt idx="3">
                  <c:v>101.54338782129717</c:v>
                </c:pt>
                <c:pt idx="4">
                  <c:v>102.22237891601998</c:v>
                </c:pt>
                <c:pt idx="5">
                  <c:v>101.82170365792453</c:v>
                </c:pt>
                <c:pt idx="6">
                  <c:v>101.23230454637837</c:v>
                </c:pt>
                <c:pt idx="7">
                  <c:v>99.396913224357405</c:v>
                </c:pt>
                <c:pt idx="8">
                  <c:v>96.589282973790219</c:v>
                </c:pt>
                <c:pt idx="9">
                  <c:v>96.31967746886059</c:v>
                </c:pt>
                <c:pt idx="10">
                  <c:v>96.619146968182406</c:v>
                </c:pt>
                <c:pt idx="11">
                  <c:v>97.056737441568202</c:v>
                </c:pt>
                <c:pt idx="12">
                  <c:v>97.527095353245429</c:v>
                </c:pt>
                <c:pt idx="13">
                  <c:v>98.51011850198887</c:v>
                </c:pt>
                <c:pt idx="14">
                  <c:v>98.821201776907685</c:v>
                </c:pt>
                <c:pt idx="15">
                  <c:v>99.332207903174293</c:v>
                </c:pt>
                <c:pt idx="16">
                  <c:v>100.24513362063603</c:v>
                </c:pt>
                <c:pt idx="17">
                  <c:v>100.26753161643018</c:v>
                </c:pt>
                <c:pt idx="18">
                  <c:v>100.26462817253095</c:v>
                </c:pt>
                <c:pt idx="19">
                  <c:v>99.986727113603479</c:v>
                </c:pt>
                <c:pt idx="20">
                  <c:v>99.876396245432275</c:v>
                </c:pt>
                <c:pt idx="21">
                  <c:v>99.625870514697652</c:v>
                </c:pt>
                <c:pt idx="22">
                  <c:v>99.526323866723644</c:v>
                </c:pt>
                <c:pt idx="23">
                  <c:v>99.060528509745211</c:v>
                </c:pt>
                <c:pt idx="24">
                  <c:v>98.728291572131923</c:v>
                </c:pt>
                <c:pt idx="25">
                  <c:v>99.048499956448353</c:v>
                </c:pt>
                <c:pt idx="26">
                  <c:v>99.192427818310776</c:v>
                </c:pt>
                <c:pt idx="27">
                  <c:v>99.441709215945735</c:v>
                </c:pt>
                <c:pt idx="28">
                  <c:v>99.733712716669515</c:v>
                </c:pt>
                <c:pt idx="29">
                  <c:v>99.810031813449584</c:v>
                </c:pt>
                <c:pt idx="30">
                  <c:v>#N/A</c:v>
                </c:pt>
              </c:numCache>
            </c:numRef>
          </c:val>
          <c:smooth val="1"/>
        </c:ser>
        <c:ser>
          <c:idx val="0"/>
          <c:order val="1"/>
          <c:tx>
            <c:strRef>
              <c:f>'F2'!$CC$7</c:f>
              <c:strCache>
                <c:ptCount val="1"/>
              </c:strCache>
            </c:strRef>
          </c:tx>
          <c:spPr>
            <a:ln w="25400">
              <a:solidFill>
                <a:srgbClr val="FF6600"/>
              </a:solidFill>
              <a:prstDash val="solid"/>
            </a:ln>
          </c:spPr>
          <c:marker>
            <c:symbol val="none"/>
          </c:marker>
          <c:cat>
            <c:strRef>
              <c:f>'F2'!$BT$8:$BT$38</c:f>
              <c:strCache>
                <c:ptCount val="31"/>
                <c:pt idx="0">
                  <c:v>2007</c:v>
                </c:pt>
                <c:pt idx="1">
                  <c:v>Q2 07</c:v>
                </c:pt>
                <c:pt idx="2">
                  <c:v>Q3 07</c:v>
                </c:pt>
                <c:pt idx="3">
                  <c:v>Q4 07</c:v>
                </c:pt>
                <c:pt idx="4">
                  <c:v>2008</c:v>
                </c:pt>
                <c:pt idx="5">
                  <c:v>Q2 08</c:v>
                </c:pt>
                <c:pt idx="6">
                  <c:v>Q3 08</c:v>
                </c:pt>
                <c:pt idx="7">
                  <c:v>Q4 08</c:v>
                </c:pt>
                <c:pt idx="8">
                  <c:v>2009</c:v>
                </c:pt>
                <c:pt idx="9">
                  <c:v>Q2 09</c:v>
                </c:pt>
                <c:pt idx="10">
                  <c:v>Q3 09</c:v>
                </c:pt>
                <c:pt idx="11">
                  <c:v>Q4 09</c:v>
                </c:pt>
                <c:pt idx="12">
                  <c:v>2010</c:v>
                </c:pt>
                <c:pt idx="13">
                  <c:v>Q2 10</c:v>
                </c:pt>
                <c:pt idx="14">
                  <c:v>Q3 10</c:v>
                </c:pt>
                <c:pt idx="15">
                  <c:v>Q4 10</c:v>
                </c:pt>
                <c:pt idx="16">
                  <c:v>2011</c:v>
                </c:pt>
                <c:pt idx="17">
                  <c:v>Q2 11</c:v>
                </c:pt>
                <c:pt idx="18">
                  <c:v>Q3 11</c:v>
                </c:pt>
                <c:pt idx="19">
                  <c:v>Q4 11</c:v>
                </c:pt>
                <c:pt idx="20">
                  <c:v>2012</c:v>
                </c:pt>
                <c:pt idx="21">
                  <c:v>Q2 12</c:v>
                </c:pt>
                <c:pt idx="22">
                  <c:v>Q3 12</c:v>
                </c:pt>
                <c:pt idx="23">
                  <c:v>Q4 12</c:v>
                </c:pt>
                <c:pt idx="24">
                  <c:v>2013</c:v>
                </c:pt>
                <c:pt idx="25">
                  <c:v>Q2 13</c:v>
                </c:pt>
                <c:pt idx="26">
                  <c:v>Q3 13</c:v>
                </c:pt>
                <c:pt idx="27">
                  <c:v>Q4 13</c:v>
                </c:pt>
                <c:pt idx="28">
                  <c:v>2014</c:v>
                </c:pt>
                <c:pt idx="29">
                  <c:v>Q2 14</c:v>
                </c:pt>
                <c:pt idx="30">
                  <c:v>Q3 14</c:v>
                </c:pt>
              </c:strCache>
            </c:strRef>
          </c:cat>
          <c:val>
            <c:numRef>
              <c:f>'F2'!$CC$8:$CC$38</c:f>
              <c:numCache>
                <c:formatCode>0.00</c:formatCode>
                <c:ptCount val="31"/>
                <c:pt idx="0">
                  <c:v>100</c:v>
                </c:pt>
                <c:pt idx="1">
                  <c:v>100.76531305174521</c:v>
                </c:pt>
                <c:pt idx="2">
                  <c:v>101.44302594051338</c:v>
                </c:pt>
                <c:pt idx="3">
                  <c:v>101.80497079994568</c:v>
                </c:pt>
                <c:pt idx="4">
                  <c:v>101.11028113540677</c:v>
                </c:pt>
                <c:pt idx="5">
                  <c:v>101.61211462719002</c:v>
                </c:pt>
                <c:pt idx="6">
                  <c:v>101.1245416270542</c:v>
                </c:pt>
                <c:pt idx="7">
                  <c:v>98.988184164063568</c:v>
                </c:pt>
                <c:pt idx="8">
                  <c:v>97.616460681787316</c:v>
                </c:pt>
                <c:pt idx="9">
                  <c:v>97.484720901806327</c:v>
                </c:pt>
                <c:pt idx="10">
                  <c:v>97.803205215265521</c:v>
                </c:pt>
                <c:pt idx="11">
                  <c:v>98.749830232242303</c:v>
                </c:pt>
                <c:pt idx="12">
                  <c:v>99.176965910634266</c:v>
                </c:pt>
                <c:pt idx="13">
                  <c:v>100.13513513513514</c:v>
                </c:pt>
                <c:pt idx="14">
                  <c:v>100.81148988184164</c:v>
                </c:pt>
                <c:pt idx="15">
                  <c:v>101.44642129566752</c:v>
                </c:pt>
                <c:pt idx="16">
                  <c:v>101.05459731087873</c:v>
                </c:pt>
                <c:pt idx="17">
                  <c:v>101.79003123726741</c:v>
                </c:pt>
                <c:pt idx="18">
                  <c:v>102.00393861197881</c:v>
                </c:pt>
                <c:pt idx="19">
                  <c:v>103.15292679614288</c:v>
                </c:pt>
                <c:pt idx="20">
                  <c:v>103.72809995925574</c:v>
                </c:pt>
                <c:pt idx="21">
                  <c:v>104.14708678527775</c:v>
                </c:pt>
                <c:pt idx="22">
                  <c:v>104.78948798044276</c:v>
                </c:pt>
                <c:pt idx="23">
                  <c:v>104.80578568518268</c:v>
                </c:pt>
                <c:pt idx="24">
                  <c:v>105.5167730544615</c:v>
                </c:pt>
                <c:pt idx="25">
                  <c:v>105.97989949748742</c:v>
                </c:pt>
                <c:pt idx="26">
                  <c:v>107.15672959391553</c:v>
                </c:pt>
                <c:pt idx="27">
                  <c:v>108.08230340893658</c:v>
                </c:pt>
                <c:pt idx="28">
                  <c:v>107.50848838788538</c:v>
                </c:pt>
                <c:pt idx="29">
                  <c:v>108.72198831997828</c:v>
                </c:pt>
                <c:pt idx="30">
                  <c:v>109.67404590520169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'F2'!$CD$7</c:f>
              <c:strCache>
                <c:ptCount val="1"/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strRef>
              <c:f>'F2'!$BT$8:$BT$38</c:f>
              <c:strCache>
                <c:ptCount val="31"/>
                <c:pt idx="0">
                  <c:v>2007</c:v>
                </c:pt>
                <c:pt idx="1">
                  <c:v>Q2 07</c:v>
                </c:pt>
                <c:pt idx="2">
                  <c:v>Q3 07</c:v>
                </c:pt>
                <c:pt idx="3">
                  <c:v>Q4 07</c:v>
                </c:pt>
                <c:pt idx="4">
                  <c:v>2008</c:v>
                </c:pt>
                <c:pt idx="5">
                  <c:v>Q2 08</c:v>
                </c:pt>
                <c:pt idx="6">
                  <c:v>Q3 08</c:v>
                </c:pt>
                <c:pt idx="7">
                  <c:v>Q4 08</c:v>
                </c:pt>
                <c:pt idx="8">
                  <c:v>2009</c:v>
                </c:pt>
                <c:pt idx="9">
                  <c:v>Q2 09</c:v>
                </c:pt>
                <c:pt idx="10">
                  <c:v>Q3 09</c:v>
                </c:pt>
                <c:pt idx="11">
                  <c:v>Q4 09</c:v>
                </c:pt>
                <c:pt idx="12">
                  <c:v>2010</c:v>
                </c:pt>
                <c:pt idx="13">
                  <c:v>Q2 10</c:v>
                </c:pt>
                <c:pt idx="14">
                  <c:v>Q3 10</c:v>
                </c:pt>
                <c:pt idx="15">
                  <c:v>Q4 10</c:v>
                </c:pt>
                <c:pt idx="16">
                  <c:v>2011</c:v>
                </c:pt>
                <c:pt idx="17">
                  <c:v>Q2 11</c:v>
                </c:pt>
                <c:pt idx="18">
                  <c:v>Q3 11</c:v>
                </c:pt>
                <c:pt idx="19">
                  <c:v>Q4 11</c:v>
                </c:pt>
                <c:pt idx="20">
                  <c:v>2012</c:v>
                </c:pt>
                <c:pt idx="21">
                  <c:v>Q2 12</c:v>
                </c:pt>
                <c:pt idx="22">
                  <c:v>Q3 12</c:v>
                </c:pt>
                <c:pt idx="23">
                  <c:v>Q4 12</c:v>
                </c:pt>
                <c:pt idx="24">
                  <c:v>2013</c:v>
                </c:pt>
                <c:pt idx="25">
                  <c:v>Q2 13</c:v>
                </c:pt>
                <c:pt idx="26">
                  <c:v>Q3 13</c:v>
                </c:pt>
                <c:pt idx="27">
                  <c:v>Q4 13</c:v>
                </c:pt>
                <c:pt idx="28">
                  <c:v>2014</c:v>
                </c:pt>
                <c:pt idx="29">
                  <c:v>Q2 14</c:v>
                </c:pt>
                <c:pt idx="30">
                  <c:v>Q3 14</c:v>
                </c:pt>
              </c:strCache>
            </c:strRef>
          </c:cat>
          <c:val>
            <c:numRef>
              <c:f>'F2'!$CD$8:$CD$38</c:f>
              <c:numCache>
                <c:formatCode>General</c:formatCode>
                <c:ptCount val="3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399360"/>
        <c:axId val="182400896"/>
      </c:lineChart>
      <c:catAx>
        <c:axId val="182399360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182400896"/>
        <c:crossesAt val="0"/>
        <c:auto val="1"/>
        <c:lblAlgn val="ctr"/>
        <c:lblOffset val="100"/>
        <c:tickLblSkip val="4"/>
        <c:tickMarkSkip val="4"/>
        <c:noMultiLvlLbl val="0"/>
      </c:catAx>
      <c:valAx>
        <c:axId val="182400896"/>
        <c:scaling>
          <c:orientation val="minMax"/>
          <c:max val="110"/>
          <c:min val="96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182399360"/>
        <c:crosses val="autoZero"/>
        <c:crossBetween val="between"/>
        <c:majorUnit val="2"/>
        <c:minorUnit val="1"/>
      </c:valAx>
      <c:spPr>
        <a:noFill/>
        <a:ln w="127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8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fr-FR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91666666666667E-2"/>
          <c:y val="7.4198988195615517E-2"/>
          <c:w val="0.90833333333333333"/>
          <c:h val="0.7892074198988196"/>
        </c:manualLayout>
      </c:layout>
      <c:lineChart>
        <c:grouping val="standard"/>
        <c:varyColors val="0"/>
        <c:ser>
          <c:idx val="0"/>
          <c:order val="0"/>
          <c:tx>
            <c:strRef>
              <c:f>'F1'!$DX$6</c:f>
              <c:strCache>
                <c:ptCount val="1"/>
                <c:pt idx="0">
                  <c:v>PMI composite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'F1'!$DW$91:$DW$210</c:f>
              <c:numCache>
                <c:formatCode>mmm\-yy</c:formatCode>
                <c:ptCount val="120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</c:numCache>
            </c:numRef>
          </c:cat>
          <c:val>
            <c:numRef>
              <c:f>'F1'!$DX$91:$DX$210</c:f>
              <c:numCache>
                <c:formatCode>0.00</c:formatCode>
                <c:ptCount val="120"/>
                <c:pt idx="0">
                  <c:v>53.355797099999997</c:v>
                </c:pt>
                <c:pt idx="1">
                  <c:v>53.145679119999997</c:v>
                </c:pt>
                <c:pt idx="2">
                  <c:v>52.452705520000002</c:v>
                </c:pt>
                <c:pt idx="3">
                  <c:v>51.764972389999997</c:v>
                </c:pt>
                <c:pt idx="4">
                  <c:v>52.10635577</c:v>
                </c:pt>
                <c:pt idx="5">
                  <c:v>52.282436269999998</c:v>
                </c:pt>
                <c:pt idx="6">
                  <c:v>53.182952759999999</c:v>
                </c:pt>
                <c:pt idx="7">
                  <c:v>52.762761830000002</c:v>
                </c:pt>
                <c:pt idx="8">
                  <c:v>54.296036700000002</c:v>
                </c:pt>
                <c:pt idx="9">
                  <c:v>54.664954780000002</c:v>
                </c:pt>
                <c:pt idx="10">
                  <c:v>55.054072990000002</c:v>
                </c:pt>
                <c:pt idx="11">
                  <c:v>56.378307280000001</c:v>
                </c:pt>
                <c:pt idx="12">
                  <c:v>56.555619290000003</c:v>
                </c:pt>
                <c:pt idx="13">
                  <c:v>57.73280106</c:v>
                </c:pt>
                <c:pt idx="14">
                  <c:v>58.502140509999997</c:v>
                </c:pt>
                <c:pt idx="15">
                  <c:v>58.734525599999998</c:v>
                </c:pt>
                <c:pt idx="16">
                  <c:v>59.005805909999999</c:v>
                </c:pt>
                <c:pt idx="17">
                  <c:v>60.416535170000003</c:v>
                </c:pt>
                <c:pt idx="18">
                  <c:v>58.46231117</c:v>
                </c:pt>
                <c:pt idx="19">
                  <c:v>57.811957759999999</c:v>
                </c:pt>
                <c:pt idx="20">
                  <c:v>57.259352999999997</c:v>
                </c:pt>
                <c:pt idx="21">
                  <c:v>57.347389970000002</c:v>
                </c:pt>
                <c:pt idx="22">
                  <c:v>57.639209700000002</c:v>
                </c:pt>
                <c:pt idx="23">
                  <c:v>57.499795290000002</c:v>
                </c:pt>
                <c:pt idx="24">
                  <c:v>57.508866159999997</c:v>
                </c:pt>
                <c:pt idx="25">
                  <c:v>57.709055970000001</c:v>
                </c:pt>
                <c:pt idx="26">
                  <c:v>57.392308360000001</c:v>
                </c:pt>
                <c:pt idx="27">
                  <c:v>56.943853169999997</c:v>
                </c:pt>
                <c:pt idx="28">
                  <c:v>56.84022934</c:v>
                </c:pt>
                <c:pt idx="29">
                  <c:v>57.774137899999999</c:v>
                </c:pt>
                <c:pt idx="30">
                  <c:v>57.515076020000002</c:v>
                </c:pt>
                <c:pt idx="31">
                  <c:v>57.360372060000003</c:v>
                </c:pt>
                <c:pt idx="32">
                  <c:v>54.694342650000003</c:v>
                </c:pt>
                <c:pt idx="33">
                  <c:v>54.651489660000003</c:v>
                </c:pt>
                <c:pt idx="34">
                  <c:v>54.123441700000001</c:v>
                </c:pt>
                <c:pt idx="35">
                  <c:v>53.284745280000003</c:v>
                </c:pt>
                <c:pt idx="36">
                  <c:v>51.789090190000003</c:v>
                </c:pt>
                <c:pt idx="37">
                  <c:v>52.777583399999997</c:v>
                </c:pt>
                <c:pt idx="38">
                  <c:v>51.797855089999999</c:v>
                </c:pt>
                <c:pt idx="39">
                  <c:v>51.942305169999997</c:v>
                </c:pt>
                <c:pt idx="40">
                  <c:v>51.05028076</c:v>
                </c:pt>
                <c:pt idx="41">
                  <c:v>49.303068379999999</c:v>
                </c:pt>
                <c:pt idx="42">
                  <c:v>47.754578969999997</c:v>
                </c:pt>
                <c:pt idx="43">
                  <c:v>48.166425169999997</c:v>
                </c:pt>
                <c:pt idx="44">
                  <c:v>46.87832891</c:v>
                </c:pt>
                <c:pt idx="45">
                  <c:v>43.614443649999998</c:v>
                </c:pt>
                <c:pt idx="46">
                  <c:v>38.92312957</c:v>
                </c:pt>
                <c:pt idx="47">
                  <c:v>38.2002478</c:v>
                </c:pt>
                <c:pt idx="48">
                  <c:v>38.29121</c:v>
                </c:pt>
                <c:pt idx="49">
                  <c:v>36.216560000000001</c:v>
                </c:pt>
                <c:pt idx="50">
                  <c:v>38.25179</c:v>
                </c:pt>
                <c:pt idx="51">
                  <c:v>41.062480000000001</c:v>
                </c:pt>
                <c:pt idx="52">
                  <c:v>44.02675</c:v>
                </c:pt>
                <c:pt idx="53">
                  <c:v>44.599330000000002</c:v>
                </c:pt>
                <c:pt idx="54">
                  <c:v>47.01811</c:v>
                </c:pt>
                <c:pt idx="55">
                  <c:v>50.400539999999999</c:v>
                </c:pt>
                <c:pt idx="56">
                  <c:v>51.149140000000003</c:v>
                </c:pt>
                <c:pt idx="57">
                  <c:v>53.040799999999997</c:v>
                </c:pt>
                <c:pt idx="58">
                  <c:v>53.676229999999997</c:v>
                </c:pt>
                <c:pt idx="59">
                  <c:v>54.151429999999998</c:v>
                </c:pt>
                <c:pt idx="60">
                  <c:v>53.744709999999998</c:v>
                </c:pt>
                <c:pt idx="61">
                  <c:v>53.650500000000001</c:v>
                </c:pt>
                <c:pt idx="62">
                  <c:v>55.870759999999997</c:v>
                </c:pt>
                <c:pt idx="63">
                  <c:v>57.346170000000001</c:v>
                </c:pt>
                <c:pt idx="64">
                  <c:v>56.357590000000002</c:v>
                </c:pt>
                <c:pt idx="65">
                  <c:v>56.041989999999998</c:v>
                </c:pt>
                <c:pt idx="66">
                  <c:v>56.699640000000002</c:v>
                </c:pt>
                <c:pt idx="67">
                  <c:v>56.247390000000003</c:v>
                </c:pt>
                <c:pt idx="68">
                  <c:v>54.056829999999998</c:v>
                </c:pt>
                <c:pt idx="69">
                  <c:v>53.76144</c:v>
                </c:pt>
                <c:pt idx="70">
                  <c:v>55.535069999999997</c:v>
                </c:pt>
                <c:pt idx="71">
                  <c:v>55.524299999999997</c:v>
                </c:pt>
                <c:pt idx="72">
                  <c:v>57.000500000000002</c:v>
                </c:pt>
                <c:pt idx="73">
                  <c:v>58.202599999999997</c:v>
                </c:pt>
                <c:pt idx="74">
                  <c:v>57.564430000000002</c:v>
                </c:pt>
                <c:pt idx="75">
                  <c:v>57.800809999999998</c:v>
                </c:pt>
                <c:pt idx="76">
                  <c:v>55.752850000000002</c:v>
                </c:pt>
                <c:pt idx="77">
                  <c:v>53.332149999999999</c:v>
                </c:pt>
                <c:pt idx="78">
                  <c:v>51.148629999999997</c:v>
                </c:pt>
                <c:pt idx="79">
                  <c:v>50.669159999999998</c:v>
                </c:pt>
                <c:pt idx="80">
                  <c:v>49.08784</c:v>
                </c:pt>
                <c:pt idx="81">
                  <c:v>46.453299999999999</c:v>
                </c:pt>
                <c:pt idx="82">
                  <c:v>46.957299999999996</c:v>
                </c:pt>
                <c:pt idx="83">
                  <c:v>48.274590000000003</c:v>
                </c:pt>
                <c:pt idx="84">
                  <c:v>50.438479999999998</c:v>
                </c:pt>
                <c:pt idx="85">
                  <c:v>49.309660000000001</c:v>
                </c:pt>
                <c:pt idx="86">
                  <c:v>49.05133</c:v>
                </c:pt>
                <c:pt idx="87">
                  <c:v>46.6509</c:v>
                </c:pt>
                <c:pt idx="88">
                  <c:v>46.025039999999997</c:v>
                </c:pt>
                <c:pt idx="89">
                  <c:v>46.3889</c:v>
                </c:pt>
                <c:pt idx="90">
                  <c:v>46.510959999999997</c:v>
                </c:pt>
                <c:pt idx="91">
                  <c:v>46.343910000000001</c:v>
                </c:pt>
                <c:pt idx="92">
                  <c:v>46.064689999999999</c:v>
                </c:pt>
                <c:pt idx="93">
                  <c:v>45.720550000000003</c:v>
                </c:pt>
                <c:pt idx="94">
                  <c:v>46.5</c:v>
                </c:pt>
                <c:pt idx="95">
                  <c:v>47.2</c:v>
                </c:pt>
                <c:pt idx="96">
                  <c:v>48.6</c:v>
                </c:pt>
                <c:pt idx="97">
                  <c:v>47.900000000000006</c:v>
                </c:pt>
                <c:pt idx="98">
                  <c:v>46.5</c:v>
                </c:pt>
                <c:pt idx="99">
                  <c:v>46.900000000000006</c:v>
                </c:pt>
                <c:pt idx="100">
                  <c:v>47.7</c:v>
                </c:pt>
                <c:pt idx="101">
                  <c:v>48.7</c:v>
                </c:pt>
                <c:pt idx="102">
                  <c:v>50.5</c:v>
                </c:pt>
                <c:pt idx="103">
                  <c:v>51.5</c:v>
                </c:pt>
                <c:pt idx="104">
                  <c:v>52.2</c:v>
                </c:pt>
                <c:pt idx="105">
                  <c:v>51.900000000000006</c:v>
                </c:pt>
                <c:pt idx="106">
                  <c:v>51.7</c:v>
                </c:pt>
                <c:pt idx="107">
                  <c:v>52.1</c:v>
                </c:pt>
                <c:pt idx="108">
                  <c:v>52.900000000000006</c:v>
                </c:pt>
                <c:pt idx="109">
                  <c:v>53.300000000000004</c:v>
                </c:pt>
                <c:pt idx="110">
                  <c:v>53.1</c:v>
                </c:pt>
                <c:pt idx="111">
                  <c:v>54</c:v>
                </c:pt>
                <c:pt idx="112">
                  <c:v>53.5</c:v>
                </c:pt>
                <c:pt idx="113">
                  <c:v>52.800000000000004</c:v>
                </c:pt>
                <c:pt idx="114">
                  <c:v>53.800000000000004</c:v>
                </c:pt>
                <c:pt idx="115">
                  <c:v>52.5</c:v>
                </c:pt>
                <c:pt idx="116">
                  <c:v>52</c:v>
                </c:pt>
                <c:pt idx="117">
                  <c:v>52.1</c:v>
                </c:pt>
                <c:pt idx="118">
                  <c:v>51.400000000000006</c:v>
                </c:pt>
                <c:pt idx="119">
                  <c:v>#N/A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825536"/>
        <c:axId val="168378368"/>
      </c:lineChart>
      <c:lineChart>
        <c:grouping val="standard"/>
        <c:varyColors val="0"/>
        <c:ser>
          <c:idx val="2"/>
          <c:order val="1"/>
          <c:tx>
            <c:strRef>
              <c:f>'F1'!$DY$6</c:f>
              <c:strCache>
                <c:ptCount val="1"/>
                <c:pt idx="0">
                  <c:v>PIB, t/t %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numRef>
              <c:f>'F1'!$DW$91:$DW$210</c:f>
              <c:numCache>
                <c:formatCode>mmm\-yy</c:formatCode>
                <c:ptCount val="120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</c:numCache>
            </c:numRef>
          </c:cat>
          <c:val>
            <c:numRef>
              <c:f>'F1'!$DY$91:$DY$210</c:f>
              <c:numCache>
                <c:formatCode>General</c:formatCode>
                <c:ptCount val="120"/>
                <c:pt idx="0">
                  <c:v>#N/A</c:v>
                </c:pt>
                <c:pt idx="1">
                  <c:v>0.3</c:v>
                </c:pt>
                <c:pt idx="2">
                  <c:v>#N/A</c:v>
                </c:pt>
                <c:pt idx="3">
                  <c:v>#N/A</c:v>
                </c:pt>
                <c:pt idx="4">
                  <c:v>0.61</c:v>
                </c:pt>
                <c:pt idx="5">
                  <c:v>#N/A</c:v>
                </c:pt>
                <c:pt idx="6">
                  <c:v>#N/A</c:v>
                </c:pt>
                <c:pt idx="7">
                  <c:v>0.61</c:v>
                </c:pt>
                <c:pt idx="8">
                  <c:v>#N/A</c:v>
                </c:pt>
                <c:pt idx="9">
                  <c:v>#N/A</c:v>
                </c:pt>
                <c:pt idx="10">
                  <c:v>0.46</c:v>
                </c:pt>
                <c:pt idx="11">
                  <c:v>#N/A</c:v>
                </c:pt>
                <c:pt idx="12">
                  <c:v>#N/A</c:v>
                </c:pt>
                <c:pt idx="13" formatCode="0.00">
                  <c:v>0.83771420034258404</c:v>
                </c:pt>
                <c:pt idx="14">
                  <c:v>#N/A</c:v>
                </c:pt>
                <c:pt idx="15">
                  <c:v>#N/A</c:v>
                </c:pt>
                <c:pt idx="16" formatCode="0.00">
                  <c:v>1.1824396774480155</c:v>
                </c:pt>
                <c:pt idx="17">
                  <c:v>#N/A</c:v>
                </c:pt>
                <c:pt idx="18">
                  <c:v>#N/A</c:v>
                </c:pt>
                <c:pt idx="19" formatCode="0.00">
                  <c:v>0.61705504218389662</c:v>
                </c:pt>
                <c:pt idx="20">
                  <c:v>#N/A</c:v>
                </c:pt>
                <c:pt idx="21">
                  <c:v>#N/A</c:v>
                </c:pt>
                <c:pt idx="22" formatCode="0.00">
                  <c:v>1.0863360005084408</c:v>
                </c:pt>
                <c:pt idx="23">
                  <c:v>#N/A</c:v>
                </c:pt>
                <c:pt idx="24">
                  <c:v>#N/A</c:v>
                </c:pt>
                <c:pt idx="25" formatCode="0.00">
                  <c:v>0.78157128726885283</c:v>
                </c:pt>
                <c:pt idx="26">
                  <c:v>#N/A</c:v>
                </c:pt>
                <c:pt idx="27">
                  <c:v>#N/A</c:v>
                </c:pt>
                <c:pt idx="28" formatCode="0.00">
                  <c:v>0.57238097244828756</c:v>
                </c:pt>
                <c:pt idx="29">
                  <c:v>#N/A</c:v>
                </c:pt>
                <c:pt idx="30">
                  <c:v>#N/A</c:v>
                </c:pt>
                <c:pt idx="31" formatCode="0.00">
                  <c:v>0.5025757724915183</c:v>
                </c:pt>
                <c:pt idx="32">
                  <c:v>#N/A</c:v>
                </c:pt>
                <c:pt idx="33">
                  <c:v>#N/A</c:v>
                </c:pt>
                <c:pt idx="34" formatCode="0.00">
                  <c:v>0.46073416594342381</c:v>
                </c:pt>
                <c:pt idx="35">
                  <c:v>#N/A</c:v>
                </c:pt>
                <c:pt idx="36">
                  <c:v>#N/A</c:v>
                </c:pt>
                <c:pt idx="37" formatCode="0.00">
                  <c:v>0.66840874921219362</c:v>
                </c:pt>
                <c:pt idx="38">
                  <c:v>#N/A</c:v>
                </c:pt>
                <c:pt idx="39">
                  <c:v>#N/A</c:v>
                </c:pt>
                <c:pt idx="40" formatCode="0.00">
                  <c:v>-0.39183912818562922</c:v>
                </c:pt>
                <c:pt idx="41">
                  <c:v>#N/A</c:v>
                </c:pt>
                <c:pt idx="42">
                  <c:v>#N/A</c:v>
                </c:pt>
                <c:pt idx="43" formatCode="0.00">
                  <c:v>-0.57866278884561373</c:v>
                </c:pt>
                <c:pt idx="44">
                  <c:v>#N/A</c:v>
                </c:pt>
                <c:pt idx="45">
                  <c:v>#N/A</c:v>
                </c:pt>
                <c:pt idx="46" formatCode="0.00">
                  <c:v>-1.8133696756524191</c:v>
                </c:pt>
                <c:pt idx="47">
                  <c:v>#N/A</c:v>
                </c:pt>
                <c:pt idx="48">
                  <c:v>#N/A</c:v>
                </c:pt>
                <c:pt idx="49" formatCode="0.00">
                  <c:v>-2.8245530707863442</c:v>
                </c:pt>
                <c:pt idx="50">
                  <c:v>#N/A</c:v>
                </c:pt>
                <c:pt idx="51">
                  <c:v>#N/A</c:v>
                </c:pt>
                <c:pt idx="52" formatCode="0.00">
                  <c:v>-0.2791730489857252</c:v>
                </c:pt>
                <c:pt idx="53">
                  <c:v>#N/A</c:v>
                </c:pt>
                <c:pt idx="54">
                  <c:v>#N/A</c:v>
                </c:pt>
                <c:pt idx="55" formatCode="0.00">
                  <c:v>0.31113627309714587</c:v>
                </c:pt>
                <c:pt idx="56">
                  <c:v>#N/A</c:v>
                </c:pt>
                <c:pt idx="57">
                  <c:v>#N/A</c:v>
                </c:pt>
                <c:pt idx="58" formatCode="0.00">
                  <c:v>0.45256698965506609</c:v>
                </c:pt>
                <c:pt idx="59">
                  <c:v>#N/A</c:v>
                </c:pt>
                <c:pt idx="60">
                  <c:v>#N/A</c:v>
                </c:pt>
                <c:pt idx="61" formatCode="0.00">
                  <c:v>0.48482770235952988</c:v>
                </c:pt>
                <c:pt idx="62">
                  <c:v>#N/A</c:v>
                </c:pt>
                <c:pt idx="63">
                  <c:v>#N/A</c:v>
                </c:pt>
                <c:pt idx="64" formatCode="0.00">
                  <c:v>1.008118835537686</c:v>
                </c:pt>
                <c:pt idx="65">
                  <c:v>#N/A</c:v>
                </c:pt>
                <c:pt idx="66">
                  <c:v>#N/A</c:v>
                </c:pt>
                <c:pt idx="67" formatCode="0.00">
                  <c:v>0.31569075737275498</c:v>
                </c:pt>
                <c:pt idx="68">
                  <c:v>#N/A</c:v>
                </c:pt>
                <c:pt idx="69">
                  <c:v>#N/A</c:v>
                </c:pt>
                <c:pt idx="70" formatCode="0.00">
                  <c:v>0.51719366090863383</c:v>
                </c:pt>
                <c:pt idx="71">
                  <c:v>#N/A</c:v>
                </c:pt>
                <c:pt idx="72">
                  <c:v>#N/A</c:v>
                </c:pt>
                <c:pt idx="73" formatCode="0.00">
                  <c:v>0.91904073518248031</c:v>
                </c:pt>
                <c:pt idx="74">
                  <c:v>#N/A</c:v>
                </c:pt>
                <c:pt idx="75">
                  <c:v>#N/A</c:v>
                </c:pt>
                <c:pt idx="76" formatCode="0.00">
                  <c:v>2.2057696329948261E-2</c:v>
                </c:pt>
                <c:pt idx="77">
                  <c:v>#N/A</c:v>
                </c:pt>
                <c:pt idx="78">
                  <c:v>#N/A</c:v>
                </c:pt>
                <c:pt idx="79" formatCode="0.00">
                  <c:v>-2.7136855713790365E-3</c:v>
                </c:pt>
                <c:pt idx="80">
                  <c:v>#N/A</c:v>
                </c:pt>
                <c:pt idx="81">
                  <c:v>#N/A</c:v>
                </c:pt>
                <c:pt idx="82" formatCode="0.00">
                  <c:v>-0.27734122750445378</c:v>
                </c:pt>
                <c:pt idx="83">
                  <c:v>#N/A</c:v>
                </c:pt>
                <c:pt idx="84">
                  <c:v>#N/A</c:v>
                </c:pt>
                <c:pt idx="85" formatCode="0.00">
                  <c:v>-0.11031247402105232</c:v>
                </c:pt>
                <c:pt idx="86">
                  <c:v>#N/A</c:v>
                </c:pt>
                <c:pt idx="87">
                  <c:v>#N/A</c:v>
                </c:pt>
                <c:pt idx="88" formatCode="0.00">
                  <c:v>-0.25085678774737458</c:v>
                </c:pt>
                <c:pt idx="89">
                  <c:v>#N/A</c:v>
                </c:pt>
                <c:pt idx="90">
                  <c:v>#N/A</c:v>
                </c:pt>
                <c:pt idx="91" formatCode="0.00">
                  <c:v>-9.9887293725897483E-2</c:v>
                </c:pt>
                <c:pt idx="92">
                  <c:v>#N/A</c:v>
                </c:pt>
                <c:pt idx="93">
                  <c:v>#N/A</c:v>
                </c:pt>
                <c:pt idx="94" formatCode="0.00">
                  <c:v>-0.46812515182799447</c:v>
                </c:pt>
                <c:pt idx="95">
                  <c:v>#N/A</c:v>
                </c:pt>
                <c:pt idx="96">
                  <c:v>#N/A</c:v>
                </c:pt>
                <c:pt idx="97" formatCode="0.00">
                  <c:v>-0.34</c:v>
                </c:pt>
                <c:pt idx="98">
                  <c:v>#N/A</c:v>
                </c:pt>
                <c:pt idx="99">
                  <c:v>#N/A</c:v>
                </c:pt>
                <c:pt idx="100" formatCode="0.00">
                  <c:v>0.32</c:v>
                </c:pt>
                <c:pt idx="101">
                  <c:v>#N/A</c:v>
                </c:pt>
                <c:pt idx="102">
                  <c:v>#N/A</c:v>
                </c:pt>
                <c:pt idx="103" formatCode="0.00">
                  <c:v>0.15</c:v>
                </c:pt>
                <c:pt idx="104">
                  <c:v>#N/A</c:v>
                </c:pt>
                <c:pt idx="105">
                  <c:v>#N/A</c:v>
                </c:pt>
                <c:pt idx="106" formatCode="0.00">
                  <c:v>0.25</c:v>
                </c:pt>
                <c:pt idx="107">
                  <c:v>#N/A</c:v>
                </c:pt>
                <c:pt idx="108">
                  <c:v>#N/A</c:v>
                </c:pt>
                <c:pt idx="109" formatCode="0.00">
                  <c:v>0.28999999999999998</c:v>
                </c:pt>
                <c:pt idx="110">
                  <c:v>#N/A</c:v>
                </c:pt>
                <c:pt idx="111">
                  <c:v>#N/A</c:v>
                </c:pt>
                <c:pt idx="112" formatCode="0.00">
                  <c:v>0.08</c:v>
                </c:pt>
                <c:pt idx="113">
                  <c:v>#N/A</c:v>
                </c:pt>
                <c:pt idx="114">
                  <c:v>#N/A</c:v>
                </c:pt>
                <c:pt idx="115" formatCode="0.00">
                  <c:v>0.16</c:v>
                </c:pt>
                <c:pt idx="116">
                  <c:v>#N/A</c:v>
                </c:pt>
                <c:pt idx="117">
                  <c:v>#N/A</c:v>
                </c:pt>
                <c:pt idx="118" formatCode="0.00">
                  <c:v>#N/A</c:v>
                </c:pt>
                <c:pt idx="119">
                  <c:v>#N/A</c:v>
                </c:pt>
              </c:numCache>
            </c:numRef>
          </c:val>
          <c:smooth val="1"/>
        </c:ser>
        <c:ser>
          <c:idx val="1"/>
          <c:order val="2"/>
          <c:tx>
            <c:strRef>
              <c:f>'F1'!$EC$6</c:f>
              <c:strCache>
                <c:ptCount val="1"/>
              </c:strCache>
            </c:strRef>
          </c:tx>
          <c:marker>
            <c:symbol val="none"/>
          </c:marker>
          <c:cat>
            <c:numRef>
              <c:f>'F1'!$DW$91:$DW$210</c:f>
              <c:numCache>
                <c:formatCode>mmm\-yy</c:formatCode>
                <c:ptCount val="120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</c:numCache>
            </c:numRef>
          </c:cat>
          <c:val>
            <c:numRef>
              <c:f>'F1'!$EC$91:$EC$210</c:f>
              <c:numCache>
                <c:formatCode>0.00</c:formatCode>
                <c:ptCount val="120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50</c:v>
                </c:pt>
                <c:pt idx="30">
                  <c:v>50</c:v>
                </c:pt>
                <c:pt idx="31">
                  <c:v>50</c:v>
                </c:pt>
                <c:pt idx="32">
                  <c:v>50</c:v>
                </c:pt>
                <c:pt idx="33">
                  <c:v>50</c:v>
                </c:pt>
                <c:pt idx="34">
                  <c:v>50</c:v>
                </c:pt>
                <c:pt idx="35">
                  <c:v>50</c:v>
                </c:pt>
                <c:pt idx="36">
                  <c:v>50</c:v>
                </c:pt>
                <c:pt idx="37">
                  <c:v>50</c:v>
                </c:pt>
                <c:pt idx="38">
                  <c:v>50</c:v>
                </c:pt>
                <c:pt idx="39">
                  <c:v>50</c:v>
                </c:pt>
                <c:pt idx="40">
                  <c:v>50</c:v>
                </c:pt>
                <c:pt idx="41">
                  <c:v>50</c:v>
                </c:pt>
                <c:pt idx="42">
                  <c:v>50</c:v>
                </c:pt>
                <c:pt idx="43">
                  <c:v>50</c:v>
                </c:pt>
                <c:pt idx="44">
                  <c:v>50</c:v>
                </c:pt>
                <c:pt idx="45">
                  <c:v>50</c:v>
                </c:pt>
                <c:pt idx="46">
                  <c:v>50</c:v>
                </c:pt>
                <c:pt idx="47">
                  <c:v>50</c:v>
                </c:pt>
                <c:pt idx="48">
                  <c:v>50</c:v>
                </c:pt>
                <c:pt idx="49">
                  <c:v>50</c:v>
                </c:pt>
                <c:pt idx="50">
                  <c:v>50</c:v>
                </c:pt>
                <c:pt idx="51">
                  <c:v>50</c:v>
                </c:pt>
                <c:pt idx="52">
                  <c:v>50</c:v>
                </c:pt>
                <c:pt idx="53">
                  <c:v>50</c:v>
                </c:pt>
                <c:pt idx="54">
                  <c:v>50</c:v>
                </c:pt>
                <c:pt idx="55">
                  <c:v>50</c:v>
                </c:pt>
                <c:pt idx="56">
                  <c:v>50</c:v>
                </c:pt>
                <c:pt idx="57">
                  <c:v>50</c:v>
                </c:pt>
                <c:pt idx="58">
                  <c:v>50</c:v>
                </c:pt>
                <c:pt idx="59">
                  <c:v>50</c:v>
                </c:pt>
                <c:pt idx="60">
                  <c:v>50</c:v>
                </c:pt>
                <c:pt idx="61">
                  <c:v>50</c:v>
                </c:pt>
                <c:pt idx="62">
                  <c:v>50</c:v>
                </c:pt>
                <c:pt idx="63">
                  <c:v>50</c:v>
                </c:pt>
                <c:pt idx="64">
                  <c:v>50</c:v>
                </c:pt>
                <c:pt idx="65">
                  <c:v>50</c:v>
                </c:pt>
                <c:pt idx="66">
                  <c:v>50</c:v>
                </c:pt>
                <c:pt idx="67">
                  <c:v>50</c:v>
                </c:pt>
                <c:pt idx="68">
                  <c:v>50</c:v>
                </c:pt>
                <c:pt idx="69">
                  <c:v>50</c:v>
                </c:pt>
                <c:pt idx="70">
                  <c:v>50</c:v>
                </c:pt>
                <c:pt idx="71">
                  <c:v>50</c:v>
                </c:pt>
                <c:pt idx="72">
                  <c:v>50</c:v>
                </c:pt>
                <c:pt idx="73">
                  <c:v>50</c:v>
                </c:pt>
                <c:pt idx="74">
                  <c:v>50</c:v>
                </c:pt>
                <c:pt idx="75">
                  <c:v>50</c:v>
                </c:pt>
                <c:pt idx="76">
                  <c:v>50</c:v>
                </c:pt>
                <c:pt idx="77">
                  <c:v>50</c:v>
                </c:pt>
                <c:pt idx="78">
                  <c:v>50</c:v>
                </c:pt>
                <c:pt idx="79">
                  <c:v>50</c:v>
                </c:pt>
                <c:pt idx="80">
                  <c:v>50</c:v>
                </c:pt>
                <c:pt idx="81">
                  <c:v>50</c:v>
                </c:pt>
                <c:pt idx="82">
                  <c:v>50</c:v>
                </c:pt>
                <c:pt idx="83">
                  <c:v>50</c:v>
                </c:pt>
                <c:pt idx="84">
                  <c:v>50</c:v>
                </c:pt>
                <c:pt idx="85">
                  <c:v>50</c:v>
                </c:pt>
                <c:pt idx="86">
                  <c:v>50</c:v>
                </c:pt>
                <c:pt idx="87">
                  <c:v>50</c:v>
                </c:pt>
                <c:pt idx="88">
                  <c:v>50</c:v>
                </c:pt>
                <c:pt idx="89">
                  <c:v>50</c:v>
                </c:pt>
                <c:pt idx="90">
                  <c:v>50</c:v>
                </c:pt>
                <c:pt idx="91">
                  <c:v>50</c:v>
                </c:pt>
                <c:pt idx="92">
                  <c:v>50</c:v>
                </c:pt>
                <c:pt idx="93">
                  <c:v>50</c:v>
                </c:pt>
                <c:pt idx="94">
                  <c:v>50</c:v>
                </c:pt>
                <c:pt idx="95">
                  <c:v>50</c:v>
                </c:pt>
                <c:pt idx="96">
                  <c:v>50</c:v>
                </c:pt>
                <c:pt idx="97">
                  <c:v>50</c:v>
                </c:pt>
                <c:pt idx="98">
                  <c:v>50</c:v>
                </c:pt>
                <c:pt idx="99">
                  <c:v>50</c:v>
                </c:pt>
                <c:pt idx="100">
                  <c:v>50</c:v>
                </c:pt>
                <c:pt idx="101">
                  <c:v>50</c:v>
                </c:pt>
                <c:pt idx="102">
                  <c:v>50</c:v>
                </c:pt>
                <c:pt idx="103">
                  <c:v>50</c:v>
                </c:pt>
                <c:pt idx="104">
                  <c:v>50</c:v>
                </c:pt>
                <c:pt idx="105">
                  <c:v>50</c:v>
                </c:pt>
                <c:pt idx="106">
                  <c:v>50</c:v>
                </c:pt>
                <c:pt idx="107">
                  <c:v>50</c:v>
                </c:pt>
                <c:pt idx="108">
                  <c:v>50</c:v>
                </c:pt>
                <c:pt idx="109">
                  <c:v>50</c:v>
                </c:pt>
                <c:pt idx="110">
                  <c:v>50</c:v>
                </c:pt>
                <c:pt idx="111">
                  <c:v>50</c:v>
                </c:pt>
                <c:pt idx="112">
                  <c:v>50</c:v>
                </c:pt>
                <c:pt idx="113">
                  <c:v>50</c:v>
                </c:pt>
                <c:pt idx="114">
                  <c:v>50</c:v>
                </c:pt>
                <c:pt idx="115">
                  <c:v>50</c:v>
                </c:pt>
                <c:pt idx="116">
                  <c:v>50</c:v>
                </c:pt>
                <c:pt idx="117">
                  <c:v>50</c:v>
                </c:pt>
                <c:pt idx="118">
                  <c:v>50</c:v>
                </c:pt>
                <c:pt idx="119">
                  <c:v>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379904"/>
        <c:axId val="168381440"/>
      </c:lineChart>
      <c:dateAx>
        <c:axId val="163825536"/>
        <c:scaling>
          <c:orientation val="minMax"/>
        </c:scaling>
        <c:delete val="0"/>
        <c:axPos val="b"/>
        <c:numFmt formatCode="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168378368"/>
        <c:crossesAt val="0"/>
        <c:auto val="1"/>
        <c:lblOffset val="100"/>
        <c:baseTimeUnit val="months"/>
        <c:majorUnit val="1"/>
        <c:majorTimeUnit val="years"/>
        <c:minorUnit val="6"/>
        <c:minorTimeUnit val="months"/>
      </c:dateAx>
      <c:valAx>
        <c:axId val="168378368"/>
        <c:scaling>
          <c:orientation val="minMax"/>
          <c:max val="65"/>
          <c:min val="35"/>
        </c:scaling>
        <c:delete val="0"/>
        <c:axPos val="l"/>
        <c:majorGrid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163825536"/>
        <c:crosses val="autoZero"/>
        <c:crossBetween val="between"/>
        <c:majorUnit val="5"/>
        <c:minorUnit val="5"/>
      </c:valAx>
      <c:dateAx>
        <c:axId val="168379904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68381440"/>
        <c:crosses val="autoZero"/>
        <c:auto val="1"/>
        <c:lblOffset val="100"/>
        <c:baseTimeUnit val="months"/>
      </c:dateAx>
      <c:valAx>
        <c:axId val="168381440"/>
        <c:scaling>
          <c:orientation val="minMax"/>
          <c:max val="3"/>
          <c:min val="-3"/>
        </c:scaling>
        <c:delete val="0"/>
        <c:axPos val="r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168379904"/>
        <c:crosses val="max"/>
        <c:crossBetween val="between"/>
        <c:majorUnit val="1"/>
        <c:minorUnit val="0.5"/>
      </c:valAx>
      <c:spPr>
        <a:noFill/>
        <a:ln w="254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fr-FR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83333333333333E-2"/>
          <c:y val="9.9326599326599332E-2"/>
          <c:w val="0.92604166666666665"/>
          <c:h val="0.76378644392423922"/>
        </c:manualLayout>
      </c:layout>
      <c:lineChart>
        <c:grouping val="standard"/>
        <c:varyColors val="0"/>
        <c:ser>
          <c:idx val="0"/>
          <c:order val="0"/>
          <c:tx>
            <c:strRef>
              <c:f>'F2'!$AX$5</c:f>
              <c:strCache>
                <c:ptCount val="1"/>
                <c:pt idx="0">
                  <c:v>Overnight deposit rate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'F2'!$AW$7:$AW$841</c:f>
              <c:numCache>
                <c:formatCode>m/d/yyyy</c:formatCode>
                <c:ptCount val="835"/>
                <c:pt idx="0">
                  <c:v>36161</c:v>
                </c:pt>
                <c:pt idx="1">
                  <c:v>36168</c:v>
                </c:pt>
                <c:pt idx="2">
                  <c:v>36175</c:v>
                </c:pt>
                <c:pt idx="3">
                  <c:v>36182</c:v>
                </c:pt>
                <c:pt idx="4">
                  <c:v>36189</c:v>
                </c:pt>
                <c:pt idx="5">
                  <c:v>36196</c:v>
                </c:pt>
                <c:pt idx="6">
                  <c:v>36203</c:v>
                </c:pt>
                <c:pt idx="7">
                  <c:v>36210</c:v>
                </c:pt>
                <c:pt idx="8">
                  <c:v>36217</c:v>
                </c:pt>
                <c:pt idx="9">
                  <c:v>36224</c:v>
                </c:pt>
                <c:pt idx="10">
                  <c:v>36231</c:v>
                </c:pt>
                <c:pt idx="11">
                  <c:v>36238</c:v>
                </c:pt>
                <c:pt idx="12">
                  <c:v>36245</c:v>
                </c:pt>
                <c:pt idx="13">
                  <c:v>36252</c:v>
                </c:pt>
                <c:pt idx="14">
                  <c:v>36259</c:v>
                </c:pt>
                <c:pt idx="15">
                  <c:v>36266</c:v>
                </c:pt>
                <c:pt idx="16">
                  <c:v>36273</c:v>
                </c:pt>
                <c:pt idx="17">
                  <c:v>36280</c:v>
                </c:pt>
                <c:pt idx="18">
                  <c:v>36287</c:v>
                </c:pt>
                <c:pt idx="19">
                  <c:v>36294</c:v>
                </c:pt>
                <c:pt idx="20">
                  <c:v>36301</c:v>
                </c:pt>
                <c:pt idx="21">
                  <c:v>36308</c:v>
                </c:pt>
                <c:pt idx="22">
                  <c:v>36315</c:v>
                </c:pt>
                <c:pt idx="23">
                  <c:v>36322</c:v>
                </c:pt>
                <c:pt idx="24">
                  <c:v>36329</c:v>
                </c:pt>
                <c:pt idx="25">
                  <c:v>36336</c:v>
                </c:pt>
                <c:pt idx="26">
                  <c:v>36343</c:v>
                </c:pt>
                <c:pt idx="27">
                  <c:v>36350</c:v>
                </c:pt>
                <c:pt idx="28">
                  <c:v>36357</c:v>
                </c:pt>
                <c:pt idx="29">
                  <c:v>36364</c:v>
                </c:pt>
                <c:pt idx="30">
                  <c:v>36371</c:v>
                </c:pt>
                <c:pt idx="31">
                  <c:v>36378</c:v>
                </c:pt>
                <c:pt idx="32">
                  <c:v>36385</c:v>
                </c:pt>
                <c:pt idx="33">
                  <c:v>36392</c:v>
                </c:pt>
                <c:pt idx="34">
                  <c:v>36399</c:v>
                </c:pt>
                <c:pt idx="35">
                  <c:v>36406</c:v>
                </c:pt>
                <c:pt idx="36">
                  <c:v>36413</c:v>
                </c:pt>
                <c:pt idx="37">
                  <c:v>36420</c:v>
                </c:pt>
                <c:pt idx="38">
                  <c:v>36427</c:v>
                </c:pt>
                <c:pt idx="39">
                  <c:v>36434</c:v>
                </c:pt>
                <c:pt idx="40">
                  <c:v>36441</c:v>
                </c:pt>
                <c:pt idx="41">
                  <c:v>36448</c:v>
                </c:pt>
                <c:pt idx="42">
                  <c:v>36455</c:v>
                </c:pt>
                <c:pt idx="43">
                  <c:v>36462</c:v>
                </c:pt>
                <c:pt idx="44">
                  <c:v>36469</c:v>
                </c:pt>
                <c:pt idx="45">
                  <c:v>36476</c:v>
                </c:pt>
                <c:pt idx="46">
                  <c:v>36483</c:v>
                </c:pt>
                <c:pt idx="47">
                  <c:v>36490</c:v>
                </c:pt>
                <c:pt idx="48">
                  <c:v>36497</c:v>
                </c:pt>
                <c:pt idx="49">
                  <c:v>36504</c:v>
                </c:pt>
                <c:pt idx="50">
                  <c:v>36511</c:v>
                </c:pt>
                <c:pt idx="51">
                  <c:v>36518</c:v>
                </c:pt>
                <c:pt idx="52">
                  <c:v>36525</c:v>
                </c:pt>
                <c:pt idx="53">
                  <c:v>36532</c:v>
                </c:pt>
                <c:pt idx="54">
                  <c:v>36539</c:v>
                </c:pt>
                <c:pt idx="55">
                  <c:v>36546</c:v>
                </c:pt>
                <c:pt idx="56">
                  <c:v>36553</c:v>
                </c:pt>
                <c:pt idx="57">
                  <c:v>36560</c:v>
                </c:pt>
                <c:pt idx="58">
                  <c:v>36567</c:v>
                </c:pt>
                <c:pt idx="59">
                  <c:v>36574</c:v>
                </c:pt>
                <c:pt idx="60">
                  <c:v>36581</c:v>
                </c:pt>
                <c:pt idx="61">
                  <c:v>36588</c:v>
                </c:pt>
                <c:pt idx="62">
                  <c:v>36595</c:v>
                </c:pt>
                <c:pt idx="63">
                  <c:v>36602</c:v>
                </c:pt>
                <c:pt idx="64">
                  <c:v>36609</c:v>
                </c:pt>
                <c:pt idx="65">
                  <c:v>36616</c:v>
                </c:pt>
                <c:pt idx="66">
                  <c:v>36623</c:v>
                </c:pt>
                <c:pt idx="67">
                  <c:v>36630</c:v>
                </c:pt>
                <c:pt idx="68">
                  <c:v>36637</c:v>
                </c:pt>
                <c:pt idx="69">
                  <c:v>36644</c:v>
                </c:pt>
                <c:pt idx="70">
                  <c:v>36651</c:v>
                </c:pt>
                <c:pt idx="71">
                  <c:v>36658</c:v>
                </c:pt>
                <c:pt idx="72">
                  <c:v>36665</c:v>
                </c:pt>
                <c:pt idx="73">
                  <c:v>36672</c:v>
                </c:pt>
                <c:pt idx="74">
                  <c:v>36679</c:v>
                </c:pt>
                <c:pt idx="75">
                  <c:v>36686</c:v>
                </c:pt>
                <c:pt idx="76">
                  <c:v>36693</c:v>
                </c:pt>
                <c:pt idx="77">
                  <c:v>36700</c:v>
                </c:pt>
                <c:pt idx="78">
                  <c:v>36707</c:v>
                </c:pt>
                <c:pt idx="79">
                  <c:v>36714</c:v>
                </c:pt>
                <c:pt idx="80">
                  <c:v>36721</c:v>
                </c:pt>
                <c:pt idx="81">
                  <c:v>36728</c:v>
                </c:pt>
                <c:pt idx="82">
                  <c:v>36735</c:v>
                </c:pt>
                <c:pt idx="83">
                  <c:v>36742</c:v>
                </c:pt>
                <c:pt idx="84">
                  <c:v>36749</c:v>
                </c:pt>
                <c:pt idx="85">
                  <c:v>36756</c:v>
                </c:pt>
                <c:pt idx="86">
                  <c:v>36763</c:v>
                </c:pt>
                <c:pt idx="87">
                  <c:v>36770</c:v>
                </c:pt>
                <c:pt idx="88">
                  <c:v>36777</c:v>
                </c:pt>
                <c:pt idx="89">
                  <c:v>36784</c:v>
                </c:pt>
                <c:pt idx="90">
                  <c:v>36791</c:v>
                </c:pt>
                <c:pt idx="91">
                  <c:v>36798</c:v>
                </c:pt>
                <c:pt idx="92">
                  <c:v>36805</c:v>
                </c:pt>
                <c:pt idx="93">
                  <c:v>36812</c:v>
                </c:pt>
                <c:pt idx="94">
                  <c:v>36819</c:v>
                </c:pt>
                <c:pt idx="95">
                  <c:v>36826</c:v>
                </c:pt>
                <c:pt idx="96">
                  <c:v>36833</c:v>
                </c:pt>
                <c:pt idx="97">
                  <c:v>36840</c:v>
                </c:pt>
                <c:pt idx="98">
                  <c:v>36847</c:v>
                </c:pt>
                <c:pt idx="99">
                  <c:v>36854</c:v>
                </c:pt>
                <c:pt idx="100">
                  <c:v>36861</c:v>
                </c:pt>
                <c:pt idx="101">
                  <c:v>36868</c:v>
                </c:pt>
                <c:pt idx="102">
                  <c:v>36875</c:v>
                </c:pt>
                <c:pt idx="103">
                  <c:v>36882</c:v>
                </c:pt>
                <c:pt idx="104">
                  <c:v>36889</c:v>
                </c:pt>
                <c:pt idx="105">
                  <c:v>36896</c:v>
                </c:pt>
                <c:pt idx="106">
                  <c:v>36903</c:v>
                </c:pt>
                <c:pt idx="107">
                  <c:v>36910</c:v>
                </c:pt>
                <c:pt idx="108">
                  <c:v>36917</c:v>
                </c:pt>
                <c:pt idx="109">
                  <c:v>36924</c:v>
                </c:pt>
                <c:pt idx="110">
                  <c:v>36931</c:v>
                </c:pt>
                <c:pt idx="111">
                  <c:v>36938</c:v>
                </c:pt>
                <c:pt idx="112">
                  <c:v>36945</c:v>
                </c:pt>
                <c:pt idx="113">
                  <c:v>36952</c:v>
                </c:pt>
                <c:pt idx="114">
                  <c:v>36959</c:v>
                </c:pt>
                <c:pt idx="115">
                  <c:v>36966</c:v>
                </c:pt>
                <c:pt idx="116">
                  <c:v>36973</c:v>
                </c:pt>
                <c:pt idx="117">
                  <c:v>36980</c:v>
                </c:pt>
                <c:pt idx="118">
                  <c:v>36987</c:v>
                </c:pt>
                <c:pt idx="119">
                  <c:v>36994</c:v>
                </c:pt>
                <c:pt idx="120">
                  <c:v>37001</c:v>
                </c:pt>
                <c:pt idx="121">
                  <c:v>37008</c:v>
                </c:pt>
                <c:pt idx="122">
                  <c:v>37015</c:v>
                </c:pt>
                <c:pt idx="123">
                  <c:v>37022</c:v>
                </c:pt>
                <c:pt idx="124">
                  <c:v>37029</c:v>
                </c:pt>
                <c:pt idx="125">
                  <c:v>37036</c:v>
                </c:pt>
                <c:pt idx="126">
                  <c:v>37043</c:v>
                </c:pt>
                <c:pt idx="127">
                  <c:v>37050</c:v>
                </c:pt>
                <c:pt idx="128">
                  <c:v>37057</c:v>
                </c:pt>
                <c:pt idx="129">
                  <c:v>37064</c:v>
                </c:pt>
                <c:pt idx="130">
                  <c:v>37071</c:v>
                </c:pt>
                <c:pt idx="131">
                  <c:v>37078</c:v>
                </c:pt>
                <c:pt idx="132">
                  <c:v>37085</c:v>
                </c:pt>
                <c:pt idx="133">
                  <c:v>37092</c:v>
                </c:pt>
                <c:pt idx="134">
                  <c:v>37099</c:v>
                </c:pt>
                <c:pt idx="135">
                  <c:v>37106</c:v>
                </c:pt>
                <c:pt idx="136">
                  <c:v>37113</c:v>
                </c:pt>
                <c:pt idx="137">
                  <c:v>37120</c:v>
                </c:pt>
                <c:pt idx="138">
                  <c:v>37127</c:v>
                </c:pt>
                <c:pt idx="139">
                  <c:v>37134</c:v>
                </c:pt>
                <c:pt idx="140">
                  <c:v>37141</c:v>
                </c:pt>
                <c:pt idx="141">
                  <c:v>37148</c:v>
                </c:pt>
                <c:pt idx="142">
                  <c:v>37155</c:v>
                </c:pt>
                <c:pt idx="143">
                  <c:v>37162</c:v>
                </c:pt>
                <c:pt idx="144">
                  <c:v>37169</c:v>
                </c:pt>
                <c:pt idx="145">
                  <c:v>37176</c:v>
                </c:pt>
                <c:pt idx="146">
                  <c:v>37183</c:v>
                </c:pt>
                <c:pt idx="147">
                  <c:v>37190</c:v>
                </c:pt>
                <c:pt idx="148">
                  <c:v>37197</c:v>
                </c:pt>
                <c:pt idx="149">
                  <c:v>37204</c:v>
                </c:pt>
                <c:pt idx="150">
                  <c:v>37211</c:v>
                </c:pt>
                <c:pt idx="151">
                  <c:v>37218</c:v>
                </c:pt>
                <c:pt idx="152">
                  <c:v>37225</c:v>
                </c:pt>
                <c:pt idx="153">
                  <c:v>37232</c:v>
                </c:pt>
                <c:pt idx="154">
                  <c:v>37239</c:v>
                </c:pt>
                <c:pt idx="155">
                  <c:v>37246</c:v>
                </c:pt>
                <c:pt idx="156">
                  <c:v>37253</c:v>
                </c:pt>
                <c:pt idx="157">
                  <c:v>37260</c:v>
                </c:pt>
                <c:pt idx="158">
                  <c:v>37267</c:v>
                </c:pt>
                <c:pt idx="159">
                  <c:v>37274</c:v>
                </c:pt>
                <c:pt idx="160">
                  <c:v>37281</c:v>
                </c:pt>
                <c:pt idx="161">
                  <c:v>37288</c:v>
                </c:pt>
                <c:pt idx="162">
                  <c:v>37295</c:v>
                </c:pt>
                <c:pt idx="163">
                  <c:v>37302</c:v>
                </c:pt>
                <c:pt idx="164">
                  <c:v>37309</c:v>
                </c:pt>
                <c:pt idx="165">
                  <c:v>37316</c:v>
                </c:pt>
                <c:pt idx="166">
                  <c:v>37323</c:v>
                </c:pt>
                <c:pt idx="167">
                  <c:v>37330</c:v>
                </c:pt>
                <c:pt idx="168">
                  <c:v>37337</c:v>
                </c:pt>
                <c:pt idx="169">
                  <c:v>37344</c:v>
                </c:pt>
                <c:pt idx="170">
                  <c:v>37351</c:v>
                </c:pt>
                <c:pt idx="171">
                  <c:v>37358</c:v>
                </c:pt>
                <c:pt idx="172">
                  <c:v>37365</c:v>
                </c:pt>
                <c:pt idx="173">
                  <c:v>37372</c:v>
                </c:pt>
                <c:pt idx="174">
                  <c:v>37379</c:v>
                </c:pt>
                <c:pt idx="175">
                  <c:v>37386</c:v>
                </c:pt>
                <c:pt idx="176">
                  <c:v>37393</c:v>
                </c:pt>
                <c:pt idx="177">
                  <c:v>37400</c:v>
                </c:pt>
                <c:pt idx="178">
                  <c:v>37407</c:v>
                </c:pt>
                <c:pt idx="179">
                  <c:v>37414</c:v>
                </c:pt>
                <c:pt idx="180">
                  <c:v>37421</c:v>
                </c:pt>
                <c:pt idx="181">
                  <c:v>37428</c:v>
                </c:pt>
                <c:pt idx="182">
                  <c:v>37435</c:v>
                </c:pt>
                <c:pt idx="183">
                  <c:v>37442</c:v>
                </c:pt>
                <c:pt idx="184">
                  <c:v>37449</c:v>
                </c:pt>
                <c:pt idx="185">
                  <c:v>37456</c:v>
                </c:pt>
                <c:pt idx="186">
                  <c:v>37463</c:v>
                </c:pt>
                <c:pt idx="187">
                  <c:v>37470</c:v>
                </c:pt>
                <c:pt idx="188">
                  <c:v>37477</c:v>
                </c:pt>
                <c:pt idx="189">
                  <c:v>37484</c:v>
                </c:pt>
                <c:pt idx="190">
                  <c:v>37491</c:v>
                </c:pt>
                <c:pt idx="191">
                  <c:v>37498</c:v>
                </c:pt>
                <c:pt idx="192">
                  <c:v>37505</c:v>
                </c:pt>
                <c:pt idx="193">
                  <c:v>37512</c:v>
                </c:pt>
                <c:pt idx="194">
                  <c:v>37519</c:v>
                </c:pt>
                <c:pt idx="195">
                  <c:v>37526</c:v>
                </c:pt>
                <c:pt idx="196">
                  <c:v>37533</c:v>
                </c:pt>
                <c:pt idx="197">
                  <c:v>37540</c:v>
                </c:pt>
                <c:pt idx="198">
                  <c:v>37547</c:v>
                </c:pt>
                <c:pt idx="199">
                  <c:v>37554</c:v>
                </c:pt>
                <c:pt idx="200">
                  <c:v>37561</c:v>
                </c:pt>
                <c:pt idx="201">
                  <c:v>37568</c:v>
                </c:pt>
                <c:pt idx="202">
                  <c:v>37575</c:v>
                </c:pt>
                <c:pt idx="203">
                  <c:v>37582</c:v>
                </c:pt>
                <c:pt idx="204">
                  <c:v>37589</c:v>
                </c:pt>
                <c:pt idx="205">
                  <c:v>37596</c:v>
                </c:pt>
                <c:pt idx="206">
                  <c:v>37603</c:v>
                </c:pt>
                <c:pt idx="207">
                  <c:v>37610</c:v>
                </c:pt>
                <c:pt idx="208">
                  <c:v>37617</c:v>
                </c:pt>
                <c:pt idx="209">
                  <c:v>37624</c:v>
                </c:pt>
                <c:pt idx="210">
                  <c:v>37631</c:v>
                </c:pt>
                <c:pt idx="211">
                  <c:v>37638</c:v>
                </c:pt>
                <c:pt idx="212">
                  <c:v>37645</c:v>
                </c:pt>
                <c:pt idx="213">
                  <c:v>37652</c:v>
                </c:pt>
                <c:pt idx="214">
                  <c:v>37659</c:v>
                </c:pt>
                <c:pt idx="215">
                  <c:v>37666</c:v>
                </c:pt>
                <c:pt idx="216">
                  <c:v>37673</c:v>
                </c:pt>
                <c:pt idx="217">
                  <c:v>37680</c:v>
                </c:pt>
                <c:pt idx="218">
                  <c:v>37687</c:v>
                </c:pt>
                <c:pt idx="219">
                  <c:v>37694</c:v>
                </c:pt>
                <c:pt idx="220">
                  <c:v>37701</c:v>
                </c:pt>
                <c:pt idx="221">
                  <c:v>37708</c:v>
                </c:pt>
                <c:pt idx="222">
                  <c:v>37715</c:v>
                </c:pt>
                <c:pt idx="223">
                  <c:v>37722</c:v>
                </c:pt>
                <c:pt idx="224">
                  <c:v>37729</c:v>
                </c:pt>
                <c:pt idx="225">
                  <c:v>37736</c:v>
                </c:pt>
                <c:pt idx="226">
                  <c:v>37743</c:v>
                </c:pt>
                <c:pt idx="227">
                  <c:v>37750</c:v>
                </c:pt>
                <c:pt idx="228">
                  <c:v>37757</c:v>
                </c:pt>
                <c:pt idx="229">
                  <c:v>37764</c:v>
                </c:pt>
                <c:pt idx="230">
                  <c:v>37771</c:v>
                </c:pt>
                <c:pt idx="231">
                  <c:v>37778</c:v>
                </c:pt>
                <c:pt idx="232">
                  <c:v>37785</c:v>
                </c:pt>
                <c:pt idx="233">
                  <c:v>37792</c:v>
                </c:pt>
                <c:pt idx="234">
                  <c:v>37799</c:v>
                </c:pt>
                <c:pt idx="235">
                  <c:v>37806</c:v>
                </c:pt>
                <c:pt idx="236">
                  <c:v>37813</c:v>
                </c:pt>
                <c:pt idx="237">
                  <c:v>37820</c:v>
                </c:pt>
                <c:pt idx="238">
                  <c:v>37827</c:v>
                </c:pt>
                <c:pt idx="239">
                  <c:v>37834</c:v>
                </c:pt>
                <c:pt idx="240">
                  <c:v>37841</c:v>
                </c:pt>
                <c:pt idx="241">
                  <c:v>37848</c:v>
                </c:pt>
                <c:pt idx="242">
                  <c:v>37855</c:v>
                </c:pt>
                <c:pt idx="243">
                  <c:v>37862</c:v>
                </c:pt>
                <c:pt idx="244">
                  <c:v>37869</c:v>
                </c:pt>
                <c:pt idx="245">
                  <c:v>37876</c:v>
                </c:pt>
                <c:pt idx="246">
                  <c:v>37883</c:v>
                </c:pt>
                <c:pt idx="247">
                  <c:v>37890</c:v>
                </c:pt>
                <c:pt idx="248">
                  <c:v>37897</c:v>
                </c:pt>
                <c:pt idx="249">
                  <c:v>37904</c:v>
                </c:pt>
                <c:pt idx="250">
                  <c:v>37911</c:v>
                </c:pt>
                <c:pt idx="251">
                  <c:v>37918</c:v>
                </c:pt>
                <c:pt idx="252">
                  <c:v>37925</c:v>
                </c:pt>
                <c:pt idx="253">
                  <c:v>37932</c:v>
                </c:pt>
                <c:pt idx="254">
                  <c:v>37939</c:v>
                </c:pt>
                <c:pt idx="255">
                  <c:v>37946</c:v>
                </c:pt>
                <c:pt idx="256">
                  <c:v>37953</c:v>
                </c:pt>
                <c:pt idx="257">
                  <c:v>37960</c:v>
                </c:pt>
                <c:pt idx="258">
                  <c:v>37967</c:v>
                </c:pt>
                <c:pt idx="259">
                  <c:v>37974</c:v>
                </c:pt>
                <c:pt idx="260">
                  <c:v>37981</c:v>
                </c:pt>
                <c:pt idx="261">
                  <c:v>37988</c:v>
                </c:pt>
                <c:pt idx="262">
                  <c:v>37995</c:v>
                </c:pt>
                <c:pt idx="263">
                  <c:v>38002</c:v>
                </c:pt>
                <c:pt idx="264">
                  <c:v>38009</c:v>
                </c:pt>
                <c:pt idx="265">
                  <c:v>38016</c:v>
                </c:pt>
                <c:pt idx="266">
                  <c:v>38023</c:v>
                </c:pt>
                <c:pt idx="267">
                  <c:v>38030</c:v>
                </c:pt>
                <c:pt idx="268">
                  <c:v>38037</c:v>
                </c:pt>
                <c:pt idx="269">
                  <c:v>38044</c:v>
                </c:pt>
                <c:pt idx="270">
                  <c:v>38051</c:v>
                </c:pt>
                <c:pt idx="271">
                  <c:v>38058</c:v>
                </c:pt>
                <c:pt idx="272">
                  <c:v>38065</c:v>
                </c:pt>
                <c:pt idx="273">
                  <c:v>38072</c:v>
                </c:pt>
                <c:pt idx="274">
                  <c:v>38079</c:v>
                </c:pt>
                <c:pt idx="275">
                  <c:v>38086</c:v>
                </c:pt>
                <c:pt idx="276">
                  <c:v>38093</c:v>
                </c:pt>
                <c:pt idx="277">
                  <c:v>38100</c:v>
                </c:pt>
                <c:pt idx="278">
                  <c:v>38107</c:v>
                </c:pt>
                <c:pt idx="279">
                  <c:v>38114</c:v>
                </c:pt>
                <c:pt idx="280">
                  <c:v>38121</c:v>
                </c:pt>
                <c:pt idx="281">
                  <c:v>38128</c:v>
                </c:pt>
                <c:pt idx="282">
                  <c:v>38135</c:v>
                </c:pt>
                <c:pt idx="283">
                  <c:v>38142</c:v>
                </c:pt>
                <c:pt idx="284">
                  <c:v>38149</c:v>
                </c:pt>
                <c:pt idx="285">
                  <c:v>38156</c:v>
                </c:pt>
                <c:pt idx="286">
                  <c:v>38163</c:v>
                </c:pt>
                <c:pt idx="287">
                  <c:v>38170</c:v>
                </c:pt>
                <c:pt idx="288">
                  <c:v>38177</c:v>
                </c:pt>
                <c:pt idx="289">
                  <c:v>38184</c:v>
                </c:pt>
                <c:pt idx="290">
                  <c:v>38191</c:v>
                </c:pt>
                <c:pt idx="291">
                  <c:v>38198</c:v>
                </c:pt>
                <c:pt idx="292">
                  <c:v>38205</c:v>
                </c:pt>
                <c:pt idx="293">
                  <c:v>38212</c:v>
                </c:pt>
                <c:pt idx="294">
                  <c:v>38219</c:v>
                </c:pt>
                <c:pt idx="295">
                  <c:v>38226</c:v>
                </c:pt>
                <c:pt idx="296">
                  <c:v>38233</c:v>
                </c:pt>
                <c:pt idx="297">
                  <c:v>38240</c:v>
                </c:pt>
                <c:pt idx="298">
                  <c:v>38247</c:v>
                </c:pt>
                <c:pt idx="299">
                  <c:v>38254</c:v>
                </c:pt>
                <c:pt idx="300">
                  <c:v>38261</c:v>
                </c:pt>
                <c:pt idx="301">
                  <c:v>38268</c:v>
                </c:pt>
                <c:pt idx="302">
                  <c:v>38275</c:v>
                </c:pt>
                <c:pt idx="303">
                  <c:v>38282</c:v>
                </c:pt>
                <c:pt idx="304">
                  <c:v>38289</c:v>
                </c:pt>
                <c:pt idx="305">
                  <c:v>38296</c:v>
                </c:pt>
                <c:pt idx="306">
                  <c:v>38303</c:v>
                </c:pt>
                <c:pt idx="307">
                  <c:v>38310</c:v>
                </c:pt>
                <c:pt idx="308">
                  <c:v>38317</c:v>
                </c:pt>
                <c:pt idx="309">
                  <c:v>38324</c:v>
                </c:pt>
                <c:pt idx="310">
                  <c:v>38331</c:v>
                </c:pt>
                <c:pt idx="311">
                  <c:v>38338</c:v>
                </c:pt>
                <c:pt idx="312">
                  <c:v>38345</c:v>
                </c:pt>
                <c:pt idx="313">
                  <c:v>38352</c:v>
                </c:pt>
                <c:pt idx="314">
                  <c:v>38359</c:v>
                </c:pt>
                <c:pt idx="315">
                  <c:v>38366</c:v>
                </c:pt>
                <c:pt idx="316">
                  <c:v>38373</c:v>
                </c:pt>
                <c:pt idx="317">
                  <c:v>38380</c:v>
                </c:pt>
                <c:pt idx="318">
                  <c:v>38387</c:v>
                </c:pt>
                <c:pt idx="319">
                  <c:v>38394</c:v>
                </c:pt>
                <c:pt idx="320">
                  <c:v>38401</c:v>
                </c:pt>
                <c:pt idx="321">
                  <c:v>38408</c:v>
                </c:pt>
                <c:pt idx="322">
                  <c:v>38415</c:v>
                </c:pt>
                <c:pt idx="323">
                  <c:v>38422</c:v>
                </c:pt>
                <c:pt idx="324">
                  <c:v>38429</c:v>
                </c:pt>
                <c:pt idx="325">
                  <c:v>38436</c:v>
                </c:pt>
                <c:pt idx="326">
                  <c:v>38443</c:v>
                </c:pt>
                <c:pt idx="327">
                  <c:v>38450</c:v>
                </c:pt>
                <c:pt idx="328">
                  <c:v>38457</c:v>
                </c:pt>
                <c:pt idx="329">
                  <c:v>38464</c:v>
                </c:pt>
                <c:pt idx="330">
                  <c:v>38471</c:v>
                </c:pt>
                <c:pt idx="331">
                  <c:v>38478</c:v>
                </c:pt>
                <c:pt idx="332">
                  <c:v>38485</c:v>
                </c:pt>
                <c:pt idx="333">
                  <c:v>38492</c:v>
                </c:pt>
                <c:pt idx="334">
                  <c:v>38499</c:v>
                </c:pt>
                <c:pt idx="335">
                  <c:v>38506</c:v>
                </c:pt>
                <c:pt idx="336">
                  <c:v>38513</c:v>
                </c:pt>
                <c:pt idx="337">
                  <c:v>38520</c:v>
                </c:pt>
                <c:pt idx="338">
                  <c:v>38527</c:v>
                </c:pt>
                <c:pt idx="339">
                  <c:v>38534</c:v>
                </c:pt>
                <c:pt idx="340">
                  <c:v>38541</c:v>
                </c:pt>
                <c:pt idx="341">
                  <c:v>38548</c:v>
                </c:pt>
                <c:pt idx="342">
                  <c:v>38555</c:v>
                </c:pt>
                <c:pt idx="343">
                  <c:v>38562</c:v>
                </c:pt>
                <c:pt idx="344">
                  <c:v>38569</c:v>
                </c:pt>
                <c:pt idx="345">
                  <c:v>38576</c:v>
                </c:pt>
                <c:pt idx="346">
                  <c:v>38583</c:v>
                </c:pt>
                <c:pt idx="347">
                  <c:v>38590</c:v>
                </c:pt>
                <c:pt idx="348">
                  <c:v>38597</c:v>
                </c:pt>
                <c:pt idx="349">
                  <c:v>38604</c:v>
                </c:pt>
                <c:pt idx="350">
                  <c:v>38611</c:v>
                </c:pt>
                <c:pt idx="351">
                  <c:v>38618</c:v>
                </c:pt>
                <c:pt idx="352">
                  <c:v>38625</c:v>
                </c:pt>
                <c:pt idx="353">
                  <c:v>38632</c:v>
                </c:pt>
                <c:pt idx="354">
                  <c:v>38639</c:v>
                </c:pt>
                <c:pt idx="355">
                  <c:v>38646</c:v>
                </c:pt>
                <c:pt idx="356">
                  <c:v>38653</c:v>
                </c:pt>
                <c:pt idx="357">
                  <c:v>38660</c:v>
                </c:pt>
                <c:pt idx="358">
                  <c:v>38667</c:v>
                </c:pt>
                <c:pt idx="359">
                  <c:v>38674</c:v>
                </c:pt>
                <c:pt idx="360">
                  <c:v>38681</c:v>
                </c:pt>
                <c:pt idx="361">
                  <c:v>38688</c:v>
                </c:pt>
                <c:pt idx="362">
                  <c:v>38695</c:v>
                </c:pt>
                <c:pt idx="363">
                  <c:v>38702</c:v>
                </c:pt>
                <c:pt idx="364">
                  <c:v>38709</c:v>
                </c:pt>
                <c:pt idx="365">
                  <c:v>38716</c:v>
                </c:pt>
                <c:pt idx="366">
                  <c:v>38723</c:v>
                </c:pt>
                <c:pt idx="367">
                  <c:v>38730</c:v>
                </c:pt>
                <c:pt idx="368">
                  <c:v>38737</c:v>
                </c:pt>
                <c:pt idx="369">
                  <c:v>38744</c:v>
                </c:pt>
                <c:pt idx="370">
                  <c:v>38751</c:v>
                </c:pt>
                <c:pt idx="371">
                  <c:v>38758</c:v>
                </c:pt>
                <c:pt idx="372">
                  <c:v>38765</c:v>
                </c:pt>
                <c:pt idx="373">
                  <c:v>38772</c:v>
                </c:pt>
                <c:pt idx="374">
                  <c:v>38779</c:v>
                </c:pt>
                <c:pt idx="375">
                  <c:v>38786</c:v>
                </c:pt>
                <c:pt idx="376">
                  <c:v>38793</c:v>
                </c:pt>
                <c:pt idx="377">
                  <c:v>38800</c:v>
                </c:pt>
                <c:pt idx="378">
                  <c:v>38807</c:v>
                </c:pt>
                <c:pt idx="379">
                  <c:v>38814</c:v>
                </c:pt>
                <c:pt idx="380">
                  <c:v>38821</c:v>
                </c:pt>
                <c:pt idx="381">
                  <c:v>38828</c:v>
                </c:pt>
                <c:pt idx="382">
                  <c:v>38835</c:v>
                </c:pt>
                <c:pt idx="383">
                  <c:v>38842</c:v>
                </c:pt>
                <c:pt idx="384">
                  <c:v>38849</c:v>
                </c:pt>
                <c:pt idx="385">
                  <c:v>38856</c:v>
                </c:pt>
                <c:pt idx="386">
                  <c:v>38863</c:v>
                </c:pt>
                <c:pt idx="387">
                  <c:v>38870</c:v>
                </c:pt>
                <c:pt idx="388">
                  <c:v>38877</c:v>
                </c:pt>
                <c:pt idx="389">
                  <c:v>38884</c:v>
                </c:pt>
                <c:pt idx="390">
                  <c:v>38891</c:v>
                </c:pt>
                <c:pt idx="391">
                  <c:v>38898</c:v>
                </c:pt>
                <c:pt idx="392">
                  <c:v>38905</c:v>
                </c:pt>
                <c:pt idx="393">
                  <c:v>38912</c:v>
                </c:pt>
                <c:pt idx="394">
                  <c:v>38919</c:v>
                </c:pt>
                <c:pt idx="395">
                  <c:v>38926</c:v>
                </c:pt>
                <c:pt idx="396">
                  <c:v>38933</c:v>
                </c:pt>
                <c:pt idx="397">
                  <c:v>38940</c:v>
                </c:pt>
                <c:pt idx="398">
                  <c:v>38947</c:v>
                </c:pt>
                <c:pt idx="399">
                  <c:v>38954</c:v>
                </c:pt>
                <c:pt idx="400">
                  <c:v>38961</c:v>
                </c:pt>
                <c:pt idx="401">
                  <c:v>38968</c:v>
                </c:pt>
                <c:pt idx="402">
                  <c:v>38975</c:v>
                </c:pt>
                <c:pt idx="403">
                  <c:v>38982</c:v>
                </c:pt>
                <c:pt idx="404">
                  <c:v>38989</c:v>
                </c:pt>
                <c:pt idx="405">
                  <c:v>38996</c:v>
                </c:pt>
                <c:pt idx="406">
                  <c:v>39003</c:v>
                </c:pt>
                <c:pt idx="407">
                  <c:v>39010</c:v>
                </c:pt>
                <c:pt idx="408">
                  <c:v>39017</c:v>
                </c:pt>
                <c:pt idx="409">
                  <c:v>39024</c:v>
                </c:pt>
                <c:pt idx="410">
                  <c:v>39031</c:v>
                </c:pt>
                <c:pt idx="411">
                  <c:v>39038</c:v>
                </c:pt>
                <c:pt idx="412">
                  <c:v>39045</c:v>
                </c:pt>
                <c:pt idx="413">
                  <c:v>39052</c:v>
                </c:pt>
                <c:pt idx="414">
                  <c:v>39059</c:v>
                </c:pt>
                <c:pt idx="415">
                  <c:v>39066</c:v>
                </c:pt>
                <c:pt idx="416">
                  <c:v>39073</c:v>
                </c:pt>
                <c:pt idx="417">
                  <c:v>39080</c:v>
                </c:pt>
                <c:pt idx="418">
                  <c:v>39087</c:v>
                </c:pt>
                <c:pt idx="419">
                  <c:v>39094</c:v>
                </c:pt>
                <c:pt idx="420">
                  <c:v>39101</c:v>
                </c:pt>
                <c:pt idx="421">
                  <c:v>39108</c:v>
                </c:pt>
                <c:pt idx="422">
                  <c:v>39115</c:v>
                </c:pt>
                <c:pt idx="423">
                  <c:v>39122</c:v>
                </c:pt>
                <c:pt idx="424">
                  <c:v>39129</c:v>
                </c:pt>
                <c:pt idx="425">
                  <c:v>39136</c:v>
                </c:pt>
                <c:pt idx="426">
                  <c:v>39143</c:v>
                </c:pt>
                <c:pt idx="427">
                  <c:v>39150</c:v>
                </c:pt>
                <c:pt idx="428">
                  <c:v>39157</c:v>
                </c:pt>
                <c:pt idx="429">
                  <c:v>39164</c:v>
                </c:pt>
                <c:pt idx="430">
                  <c:v>39171</c:v>
                </c:pt>
                <c:pt idx="431">
                  <c:v>39178</c:v>
                </c:pt>
                <c:pt idx="432">
                  <c:v>39185</c:v>
                </c:pt>
                <c:pt idx="433">
                  <c:v>39192</c:v>
                </c:pt>
                <c:pt idx="434">
                  <c:v>39199</c:v>
                </c:pt>
                <c:pt idx="435">
                  <c:v>39206</c:v>
                </c:pt>
                <c:pt idx="436">
                  <c:v>39213</c:v>
                </c:pt>
                <c:pt idx="437">
                  <c:v>39220</c:v>
                </c:pt>
                <c:pt idx="438">
                  <c:v>39227</c:v>
                </c:pt>
                <c:pt idx="439">
                  <c:v>39234</c:v>
                </c:pt>
                <c:pt idx="440">
                  <c:v>39241</c:v>
                </c:pt>
                <c:pt idx="441">
                  <c:v>39248</c:v>
                </c:pt>
                <c:pt idx="442">
                  <c:v>39255</c:v>
                </c:pt>
                <c:pt idx="443">
                  <c:v>39262</c:v>
                </c:pt>
                <c:pt idx="444">
                  <c:v>39269</c:v>
                </c:pt>
                <c:pt idx="445">
                  <c:v>39276</c:v>
                </c:pt>
                <c:pt idx="446">
                  <c:v>39283</c:v>
                </c:pt>
                <c:pt idx="447">
                  <c:v>39290</c:v>
                </c:pt>
                <c:pt idx="448">
                  <c:v>39297</c:v>
                </c:pt>
                <c:pt idx="449">
                  <c:v>39304</c:v>
                </c:pt>
                <c:pt idx="450">
                  <c:v>39311</c:v>
                </c:pt>
                <c:pt idx="451">
                  <c:v>39318</c:v>
                </c:pt>
                <c:pt idx="452">
                  <c:v>39325</c:v>
                </c:pt>
                <c:pt idx="453">
                  <c:v>39332</c:v>
                </c:pt>
                <c:pt idx="454">
                  <c:v>39339</c:v>
                </c:pt>
                <c:pt idx="455">
                  <c:v>39346</c:v>
                </c:pt>
                <c:pt idx="456">
                  <c:v>39353</c:v>
                </c:pt>
                <c:pt idx="457">
                  <c:v>39360</c:v>
                </c:pt>
                <c:pt idx="458">
                  <c:v>39367</c:v>
                </c:pt>
                <c:pt idx="459">
                  <c:v>39374</c:v>
                </c:pt>
                <c:pt idx="460">
                  <c:v>39381</c:v>
                </c:pt>
                <c:pt idx="461">
                  <c:v>39388</c:v>
                </c:pt>
                <c:pt idx="462">
                  <c:v>39395</c:v>
                </c:pt>
                <c:pt idx="463">
                  <c:v>39402</c:v>
                </c:pt>
                <c:pt idx="464">
                  <c:v>39409</c:v>
                </c:pt>
                <c:pt idx="465">
                  <c:v>39416</c:v>
                </c:pt>
                <c:pt idx="466">
                  <c:v>39423</c:v>
                </c:pt>
                <c:pt idx="467">
                  <c:v>39430</c:v>
                </c:pt>
                <c:pt idx="468">
                  <c:v>39437</c:v>
                </c:pt>
                <c:pt idx="469">
                  <c:v>39444</c:v>
                </c:pt>
                <c:pt idx="470">
                  <c:v>39451</c:v>
                </c:pt>
                <c:pt idx="471">
                  <c:v>39458</c:v>
                </c:pt>
                <c:pt idx="472">
                  <c:v>39465</c:v>
                </c:pt>
                <c:pt idx="473">
                  <c:v>39472</c:v>
                </c:pt>
                <c:pt idx="474">
                  <c:v>39479</c:v>
                </c:pt>
                <c:pt idx="475">
                  <c:v>39486</c:v>
                </c:pt>
                <c:pt idx="476">
                  <c:v>39493</c:v>
                </c:pt>
                <c:pt idx="477">
                  <c:v>39500</c:v>
                </c:pt>
                <c:pt idx="478">
                  <c:v>39507</c:v>
                </c:pt>
                <c:pt idx="479">
                  <c:v>39514</c:v>
                </c:pt>
                <c:pt idx="480">
                  <c:v>39521</c:v>
                </c:pt>
                <c:pt idx="481">
                  <c:v>39528</c:v>
                </c:pt>
                <c:pt idx="482">
                  <c:v>39535</c:v>
                </c:pt>
                <c:pt idx="483">
                  <c:v>39542</c:v>
                </c:pt>
                <c:pt idx="484">
                  <c:v>39549</c:v>
                </c:pt>
                <c:pt idx="485">
                  <c:v>39556</c:v>
                </c:pt>
                <c:pt idx="486">
                  <c:v>39563</c:v>
                </c:pt>
                <c:pt idx="487">
                  <c:v>39570</c:v>
                </c:pt>
                <c:pt idx="488">
                  <c:v>39577</c:v>
                </c:pt>
                <c:pt idx="489">
                  <c:v>39584</c:v>
                </c:pt>
                <c:pt idx="490">
                  <c:v>39591</c:v>
                </c:pt>
                <c:pt idx="491">
                  <c:v>39598</c:v>
                </c:pt>
                <c:pt idx="492">
                  <c:v>39605</c:v>
                </c:pt>
                <c:pt idx="493">
                  <c:v>39612</c:v>
                </c:pt>
                <c:pt idx="494">
                  <c:v>39619</c:v>
                </c:pt>
                <c:pt idx="495">
                  <c:v>39626</c:v>
                </c:pt>
                <c:pt idx="496">
                  <c:v>39633</c:v>
                </c:pt>
                <c:pt idx="497">
                  <c:v>39640</c:v>
                </c:pt>
                <c:pt idx="498">
                  <c:v>39647</c:v>
                </c:pt>
                <c:pt idx="499">
                  <c:v>39654</c:v>
                </c:pt>
                <c:pt idx="500">
                  <c:v>39661</c:v>
                </c:pt>
                <c:pt idx="501">
                  <c:v>39668</c:v>
                </c:pt>
                <c:pt idx="502">
                  <c:v>39675</c:v>
                </c:pt>
                <c:pt idx="503">
                  <c:v>39682</c:v>
                </c:pt>
                <c:pt idx="504">
                  <c:v>39689</c:v>
                </c:pt>
                <c:pt idx="505">
                  <c:v>39696</c:v>
                </c:pt>
                <c:pt idx="506">
                  <c:v>39703</c:v>
                </c:pt>
                <c:pt idx="507">
                  <c:v>39710</c:v>
                </c:pt>
                <c:pt idx="508">
                  <c:v>39717</c:v>
                </c:pt>
                <c:pt idx="509">
                  <c:v>39724</c:v>
                </c:pt>
                <c:pt idx="510">
                  <c:v>39731</c:v>
                </c:pt>
                <c:pt idx="511">
                  <c:v>39738</c:v>
                </c:pt>
                <c:pt idx="512">
                  <c:v>39745</c:v>
                </c:pt>
                <c:pt idx="513">
                  <c:v>39752</c:v>
                </c:pt>
                <c:pt idx="514">
                  <c:v>39759</c:v>
                </c:pt>
                <c:pt idx="515">
                  <c:v>39766</c:v>
                </c:pt>
                <c:pt idx="516">
                  <c:v>39773</c:v>
                </c:pt>
                <c:pt idx="517">
                  <c:v>39780</c:v>
                </c:pt>
                <c:pt idx="518">
                  <c:v>39787</c:v>
                </c:pt>
                <c:pt idx="519">
                  <c:v>39794</c:v>
                </c:pt>
                <c:pt idx="520">
                  <c:v>39801</c:v>
                </c:pt>
                <c:pt idx="521">
                  <c:v>39808</c:v>
                </c:pt>
                <c:pt idx="522">
                  <c:v>39815</c:v>
                </c:pt>
                <c:pt idx="523">
                  <c:v>39822</c:v>
                </c:pt>
                <c:pt idx="524">
                  <c:v>39829</c:v>
                </c:pt>
                <c:pt idx="525">
                  <c:v>39836</c:v>
                </c:pt>
                <c:pt idx="526">
                  <c:v>39843</c:v>
                </c:pt>
                <c:pt idx="527">
                  <c:v>39850</c:v>
                </c:pt>
                <c:pt idx="528">
                  <c:v>39857</c:v>
                </c:pt>
                <c:pt idx="529">
                  <c:v>39864</c:v>
                </c:pt>
                <c:pt idx="530">
                  <c:v>39871</c:v>
                </c:pt>
                <c:pt idx="531">
                  <c:v>39878</c:v>
                </c:pt>
                <c:pt idx="532">
                  <c:v>39885</c:v>
                </c:pt>
                <c:pt idx="533">
                  <c:v>39892</c:v>
                </c:pt>
                <c:pt idx="534">
                  <c:v>39899</c:v>
                </c:pt>
                <c:pt idx="535">
                  <c:v>39906</c:v>
                </c:pt>
                <c:pt idx="536">
                  <c:v>39913</c:v>
                </c:pt>
                <c:pt idx="537">
                  <c:v>39920</c:v>
                </c:pt>
                <c:pt idx="538">
                  <c:v>39927</c:v>
                </c:pt>
                <c:pt idx="539">
                  <c:v>39934</c:v>
                </c:pt>
                <c:pt idx="540">
                  <c:v>39941</c:v>
                </c:pt>
                <c:pt idx="541">
                  <c:v>39948</c:v>
                </c:pt>
                <c:pt idx="542">
                  <c:v>39955</c:v>
                </c:pt>
                <c:pt idx="543">
                  <c:v>39962</c:v>
                </c:pt>
                <c:pt idx="544">
                  <c:v>39969</c:v>
                </c:pt>
                <c:pt idx="545">
                  <c:v>39976</c:v>
                </c:pt>
                <c:pt idx="546">
                  <c:v>39983</c:v>
                </c:pt>
                <c:pt idx="547">
                  <c:v>39990</c:v>
                </c:pt>
                <c:pt idx="548">
                  <c:v>39997</c:v>
                </c:pt>
                <c:pt idx="549">
                  <c:v>40004</c:v>
                </c:pt>
                <c:pt idx="550">
                  <c:v>40011</c:v>
                </c:pt>
                <c:pt idx="551">
                  <c:v>40018</c:v>
                </c:pt>
                <c:pt idx="552">
                  <c:v>40025</c:v>
                </c:pt>
                <c:pt idx="553">
                  <c:v>40032</c:v>
                </c:pt>
                <c:pt idx="554">
                  <c:v>40039</c:v>
                </c:pt>
                <c:pt idx="555">
                  <c:v>40046</c:v>
                </c:pt>
                <c:pt idx="556">
                  <c:v>40053</c:v>
                </c:pt>
                <c:pt idx="557">
                  <c:v>40060</c:v>
                </c:pt>
                <c:pt idx="558">
                  <c:v>40067</c:v>
                </c:pt>
                <c:pt idx="559">
                  <c:v>40074</c:v>
                </c:pt>
                <c:pt idx="560">
                  <c:v>40081</c:v>
                </c:pt>
                <c:pt idx="561">
                  <c:v>40088</c:v>
                </c:pt>
                <c:pt idx="562">
                  <c:v>40095</c:v>
                </c:pt>
                <c:pt idx="563">
                  <c:v>40102</c:v>
                </c:pt>
                <c:pt idx="564">
                  <c:v>40109</c:v>
                </c:pt>
                <c:pt idx="565">
                  <c:v>40116</c:v>
                </c:pt>
                <c:pt idx="566">
                  <c:v>40123</c:v>
                </c:pt>
                <c:pt idx="567">
                  <c:v>40130</c:v>
                </c:pt>
                <c:pt idx="568">
                  <c:v>40137</c:v>
                </c:pt>
                <c:pt idx="569">
                  <c:v>40144</c:v>
                </c:pt>
                <c:pt idx="570">
                  <c:v>40151</c:v>
                </c:pt>
                <c:pt idx="571">
                  <c:v>40158</c:v>
                </c:pt>
                <c:pt idx="572">
                  <c:v>40165</c:v>
                </c:pt>
                <c:pt idx="573">
                  <c:v>40172</c:v>
                </c:pt>
                <c:pt idx="574">
                  <c:v>40179</c:v>
                </c:pt>
                <c:pt idx="575">
                  <c:v>40186</c:v>
                </c:pt>
                <c:pt idx="576">
                  <c:v>40193</c:v>
                </c:pt>
                <c:pt idx="577">
                  <c:v>40200</c:v>
                </c:pt>
                <c:pt idx="578">
                  <c:v>40207</c:v>
                </c:pt>
                <c:pt idx="579">
                  <c:v>40214</c:v>
                </c:pt>
                <c:pt idx="580">
                  <c:v>40221</c:v>
                </c:pt>
                <c:pt idx="581">
                  <c:v>40228</c:v>
                </c:pt>
                <c:pt idx="582">
                  <c:v>40235</c:v>
                </c:pt>
                <c:pt idx="583">
                  <c:v>40242</c:v>
                </c:pt>
                <c:pt idx="584">
                  <c:v>40249</c:v>
                </c:pt>
                <c:pt idx="585">
                  <c:v>40256</c:v>
                </c:pt>
                <c:pt idx="586">
                  <c:v>40263</c:v>
                </c:pt>
                <c:pt idx="587">
                  <c:v>40270</c:v>
                </c:pt>
                <c:pt idx="588">
                  <c:v>40277</c:v>
                </c:pt>
                <c:pt idx="589">
                  <c:v>40284</c:v>
                </c:pt>
                <c:pt idx="590">
                  <c:v>40291</c:v>
                </c:pt>
                <c:pt idx="591">
                  <c:v>40298</c:v>
                </c:pt>
                <c:pt idx="592">
                  <c:v>40305</c:v>
                </c:pt>
                <c:pt idx="593">
                  <c:v>40312</c:v>
                </c:pt>
                <c:pt idx="594">
                  <c:v>40319</c:v>
                </c:pt>
                <c:pt idx="595">
                  <c:v>40326</c:v>
                </c:pt>
                <c:pt idx="596">
                  <c:v>40333</c:v>
                </c:pt>
                <c:pt idx="597">
                  <c:v>40340</c:v>
                </c:pt>
                <c:pt idx="598">
                  <c:v>40347</c:v>
                </c:pt>
                <c:pt idx="599">
                  <c:v>40354</c:v>
                </c:pt>
                <c:pt idx="600">
                  <c:v>40361</c:v>
                </c:pt>
                <c:pt idx="601">
                  <c:v>40368</c:v>
                </c:pt>
                <c:pt idx="602">
                  <c:v>40375</c:v>
                </c:pt>
                <c:pt idx="603">
                  <c:v>40382</c:v>
                </c:pt>
                <c:pt idx="604">
                  <c:v>40389</c:v>
                </c:pt>
                <c:pt idx="605">
                  <c:v>40396</c:v>
                </c:pt>
                <c:pt idx="606">
                  <c:v>40403</c:v>
                </c:pt>
                <c:pt idx="607">
                  <c:v>40410</c:v>
                </c:pt>
                <c:pt idx="608">
                  <c:v>40417</c:v>
                </c:pt>
                <c:pt idx="609">
                  <c:v>40424</c:v>
                </c:pt>
                <c:pt idx="610">
                  <c:v>40431</c:v>
                </c:pt>
                <c:pt idx="611">
                  <c:v>40438</c:v>
                </c:pt>
                <c:pt idx="612">
                  <c:v>40445</c:v>
                </c:pt>
                <c:pt idx="613">
                  <c:v>40452</c:v>
                </c:pt>
                <c:pt idx="614">
                  <c:v>40459</c:v>
                </c:pt>
                <c:pt idx="615">
                  <c:v>40466</c:v>
                </c:pt>
                <c:pt idx="616">
                  <c:v>40473</c:v>
                </c:pt>
                <c:pt idx="617">
                  <c:v>40480</c:v>
                </c:pt>
                <c:pt idx="618">
                  <c:v>40487</c:v>
                </c:pt>
                <c:pt idx="619">
                  <c:v>40494</c:v>
                </c:pt>
                <c:pt idx="620">
                  <c:v>40501</c:v>
                </c:pt>
                <c:pt idx="621">
                  <c:v>40508</c:v>
                </c:pt>
                <c:pt idx="622">
                  <c:v>40515</c:v>
                </c:pt>
                <c:pt idx="623">
                  <c:v>40522</c:v>
                </c:pt>
                <c:pt idx="624">
                  <c:v>40529</c:v>
                </c:pt>
                <c:pt idx="625">
                  <c:v>40536</c:v>
                </c:pt>
                <c:pt idx="626">
                  <c:v>40543</c:v>
                </c:pt>
                <c:pt idx="627">
                  <c:v>40550</c:v>
                </c:pt>
                <c:pt idx="628">
                  <c:v>40557</c:v>
                </c:pt>
                <c:pt idx="629">
                  <c:v>40564</c:v>
                </c:pt>
                <c:pt idx="630">
                  <c:v>40571</c:v>
                </c:pt>
                <c:pt idx="631">
                  <c:v>40578</c:v>
                </c:pt>
                <c:pt idx="632">
                  <c:v>40585</c:v>
                </c:pt>
                <c:pt idx="633">
                  <c:v>40592</c:v>
                </c:pt>
                <c:pt idx="634">
                  <c:v>40599</c:v>
                </c:pt>
                <c:pt idx="635">
                  <c:v>40606</c:v>
                </c:pt>
                <c:pt idx="636">
                  <c:v>40613</c:v>
                </c:pt>
                <c:pt idx="637">
                  <c:v>40620</c:v>
                </c:pt>
                <c:pt idx="638">
                  <c:v>40627</c:v>
                </c:pt>
                <c:pt idx="639">
                  <c:v>40634</c:v>
                </c:pt>
                <c:pt idx="640">
                  <c:v>40641</c:v>
                </c:pt>
                <c:pt idx="641">
                  <c:v>40648</c:v>
                </c:pt>
                <c:pt idx="642">
                  <c:v>40655</c:v>
                </c:pt>
                <c:pt idx="643">
                  <c:v>40662</c:v>
                </c:pt>
                <c:pt idx="644">
                  <c:v>40669</c:v>
                </c:pt>
                <c:pt idx="645">
                  <c:v>40676</c:v>
                </c:pt>
                <c:pt idx="646">
                  <c:v>40683</c:v>
                </c:pt>
                <c:pt idx="647">
                  <c:v>40690</c:v>
                </c:pt>
                <c:pt idx="648">
                  <c:v>40697</c:v>
                </c:pt>
                <c:pt idx="649">
                  <c:v>40704</c:v>
                </c:pt>
                <c:pt idx="650">
                  <c:v>40711</c:v>
                </c:pt>
                <c:pt idx="651">
                  <c:v>40718</c:v>
                </c:pt>
                <c:pt idx="652">
                  <c:v>40725</c:v>
                </c:pt>
                <c:pt idx="653">
                  <c:v>40732</c:v>
                </c:pt>
                <c:pt idx="654">
                  <c:v>40739</c:v>
                </c:pt>
                <c:pt idx="655">
                  <c:v>40746</c:v>
                </c:pt>
                <c:pt idx="656">
                  <c:v>40753</c:v>
                </c:pt>
                <c:pt idx="657">
                  <c:v>40760</c:v>
                </c:pt>
                <c:pt idx="658">
                  <c:v>40767</c:v>
                </c:pt>
                <c:pt idx="659">
                  <c:v>40774</c:v>
                </c:pt>
                <c:pt idx="660">
                  <c:v>40781</c:v>
                </c:pt>
                <c:pt idx="661">
                  <c:v>40788</c:v>
                </c:pt>
                <c:pt idx="662">
                  <c:v>40795</c:v>
                </c:pt>
                <c:pt idx="663">
                  <c:v>40802</c:v>
                </c:pt>
                <c:pt idx="664">
                  <c:v>40809</c:v>
                </c:pt>
                <c:pt idx="665">
                  <c:v>40816</c:v>
                </c:pt>
                <c:pt idx="666">
                  <c:v>40823</c:v>
                </c:pt>
                <c:pt idx="667">
                  <c:v>40830</c:v>
                </c:pt>
                <c:pt idx="668">
                  <c:v>40837</c:v>
                </c:pt>
                <c:pt idx="669">
                  <c:v>40844</c:v>
                </c:pt>
                <c:pt idx="670">
                  <c:v>40851</c:v>
                </c:pt>
                <c:pt idx="671">
                  <c:v>40858</c:v>
                </c:pt>
                <c:pt idx="672">
                  <c:v>40865</c:v>
                </c:pt>
                <c:pt idx="673">
                  <c:v>40872</c:v>
                </c:pt>
                <c:pt idx="674">
                  <c:v>40879</c:v>
                </c:pt>
                <c:pt idx="675">
                  <c:v>40886</c:v>
                </c:pt>
                <c:pt idx="676">
                  <c:v>40893</c:v>
                </c:pt>
                <c:pt idx="677">
                  <c:v>40900</c:v>
                </c:pt>
                <c:pt idx="678">
                  <c:v>40907</c:v>
                </c:pt>
                <c:pt idx="679">
                  <c:v>40914</c:v>
                </c:pt>
                <c:pt idx="680">
                  <c:v>40921</c:v>
                </c:pt>
                <c:pt idx="681">
                  <c:v>40928</c:v>
                </c:pt>
                <c:pt idx="682">
                  <c:v>40935</c:v>
                </c:pt>
                <c:pt idx="683">
                  <c:v>40942</c:v>
                </c:pt>
                <c:pt idx="684">
                  <c:v>40949</c:v>
                </c:pt>
                <c:pt idx="685">
                  <c:v>40956</c:v>
                </c:pt>
                <c:pt idx="686">
                  <c:v>40963</c:v>
                </c:pt>
                <c:pt idx="687">
                  <c:v>40970</c:v>
                </c:pt>
                <c:pt idx="688">
                  <c:v>40977</c:v>
                </c:pt>
                <c:pt idx="689">
                  <c:v>40984</c:v>
                </c:pt>
                <c:pt idx="690">
                  <c:v>40991</c:v>
                </c:pt>
                <c:pt idx="691">
                  <c:v>40998</c:v>
                </c:pt>
                <c:pt idx="692">
                  <c:v>41005</c:v>
                </c:pt>
                <c:pt idx="693">
                  <c:v>41012</c:v>
                </c:pt>
                <c:pt idx="694">
                  <c:v>41019</c:v>
                </c:pt>
                <c:pt idx="695">
                  <c:v>41026</c:v>
                </c:pt>
                <c:pt idx="696">
                  <c:v>41033</c:v>
                </c:pt>
                <c:pt idx="697">
                  <c:v>41040</c:v>
                </c:pt>
                <c:pt idx="698">
                  <c:v>41047</c:v>
                </c:pt>
                <c:pt idx="699">
                  <c:v>41054</c:v>
                </c:pt>
                <c:pt idx="700">
                  <c:v>41061</c:v>
                </c:pt>
                <c:pt idx="701">
                  <c:v>41068</c:v>
                </c:pt>
                <c:pt idx="702">
                  <c:v>41075</c:v>
                </c:pt>
                <c:pt idx="703">
                  <c:v>41082</c:v>
                </c:pt>
                <c:pt idx="704">
                  <c:v>41089</c:v>
                </c:pt>
                <c:pt idx="705">
                  <c:v>41096</c:v>
                </c:pt>
                <c:pt idx="706">
                  <c:v>41103</c:v>
                </c:pt>
                <c:pt idx="707">
                  <c:v>41110</c:v>
                </c:pt>
                <c:pt idx="708">
                  <c:v>41117</c:v>
                </c:pt>
                <c:pt idx="709">
                  <c:v>41124</c:v>
                </c:pt>
                <c:pt idx="710">
                  <c:v>41131</c:v>
                </c:pt>
                <c:pt idx="711">
                  <c:v>41138</c:v>
                </c:pt>
                <c:pt idx="712">
                  <c:v>41145</c:v>
                </c:pt>
                <c:pt idx="713">
                  <c:v>41152</c:v>
                </c:pt>
                <c:pt idx="714">
                  <c:v>41159</c:v>
                </c:pt>
                <c:pt idx="715">
                  <c:v>41166</c:v>
                </c:pt>
                <c:pt idx="716">
                  <c:v>41173</c:v>
                </c:pt>
                <c:pt idx="717">
                  <c:v>41180</c:v>
                </c:pt>
                <c:pt idx="718">
                  <c:v>41187</c:v>
                </c:pt>
                <c:pt idx="719">
                  <c:v>41194</c:v>
                </c:pt>
                <c:pt idx="720">
                  <c:v>41201</c:v>
                </c:pt>
                <c:pt idx="721">
                  <c:v>41208</c:v>
                </c:pt>
                <c:pt idx="722">
                  <c:v>41215</c:v>
                </c:pt>
                <c:pt idx="723">
                  <c:v>41222</c:v>
                </c:pt>
                <c:pt idx="724">
                  <c:v>41229</c:v>
                </c:pt>
                <c:pt idx="725">
                  <c:v>41236</c:v>
                </c:pt>
                <c:pt idx="726">
                  <c:v>41243</c:v>
                </c:pt>
                <c:pt idx="727">
                  <c:v>41250</c:v>
                </c:pt>
                <c:pt idx="728">
                  <c:v>41257</c:v>
                </c:pt>
                <c:pt idx="729">
                  <c:v>41264</c:v>
                </c:pt>
                <c:pt idx="730">
                  <c:v>41271</c:v>
                </c:pt>
                <c:pt idx="731">
                  <c:v>41278</c:v>
                </c:pt>
                <c:pt idx="732">
                  <c:v>41285</c:v>
                </c:pt>
                <c:pt idx="733">
                  <c:v>41292</c:v>
                </c:pt>
                <c:pt idx="734">
                  <c:v>41299</c:v>
                </c:pt>
                <c:pt idx="735">
                  <c:v>41306</c:v>
                </c:pt>
                <c:pt idx="736">
                  <c:v>41313</c:v>
                </c:pt>
                <c:pt idx="737">
                  <c:v>41320</c:v>
                </c:pt>
                <c:pt idx="738">
                  <c:v>41327</c:v>
                </c:pt>
                <c:pt idx="739">
                  <c:v>41334</c:v>
                </c:pt>
                <c:pt idx="740">
                  <c:v>41341</c:v>
                </c:pt>
                <c:pt idx="741">
                  <c:v>41348</c:v>
                </c:pt>
                <c:pt idx="742">
                  <c:v>41355</c:v>
                </c:pt>
                <c:pt idx="743">
                  <c:v>41362</c:v>
                </c:pt>
                <c:pt idx="744">
                  <c:v>41369</c:v>
                </c:pt>
                <c:pt idx="745">
                  <c:v>41376</c:v>
                </c:pt>
                <c:pt idx="746">
                  <c:v>41383</c:v>
                </c:pt>
                <c:pt idx="747">
                  <c:v>41390</c:v>
                </c:pt>
                <c:pt idx="748">
                  <c:v>41397</c:v>
                </c:pt>
                <c:pt idx="749">
                  <c:v>41404</c:v>
                </c:pt>
                <c:pt idx="750">
                  <c:v>41411</c:v>
                </c:pt>
                <c:pt idx="751">
                  <c:v>41418</c:v>
                </c:pt>
                <c:pt idx="752">
                  <c:v>41425</c:v>
                </c:pt>
                <c:pt idx="753">
                  <c:v>41432</c:v>
                </c:pt>
                <c:pt idx="754">
                  <c:v>41439</c:v>
                </c:pt>
                <c:pt idx="755">
                  <c:v>41446</c:v>
                </c:pt>
                <c:pt idx="756">
                  <c:v>41453</c:v>
                </c:pt>
                <c:pt idx="757">
                  <c:v>41460</c:v>
                </c:pt>
                <c:pt idx="758">
                  <c:v>41467</c:v>
                </c:pt>
                <c:pt idx="759">
                  <c:v>41474</c:v>
                </c:pt>
                <c:pt idx="760">
                  <c:v>41481</c:v>
                </c:pt>
                <c:pt idx="761">
                  <c:v>41488</c:v>
                </c:pt>
                <c:pt idx="762">
                  <c:v>41495</c:v>
                </c:pt>
                <c:pt idx="763">
                  <c:v>41502</c:v>
                </c:pt>
                <c:pt idx="764">
                  <c:v>41509</c:v>
                </c:pt>
                <c:pt idx="765">
                  <c:v>41516</c:v>
                </c:pt>
                <c:pt idx="766">
                  <c:v>41523</c:v>
                </c:pt>
                <c:pt idx="767">
                  <c:v>41530</c:v>
                </c:pt>
                <c:pt idx="768">
                  <c:v>41537</c:v>
                </c:pt>
                <c:pt idx="769">
                  <c:v>41544</c:v>
                </c:pt>
                <c:pt idx="770">
                  <c:v>41551</c:v>
                </c:pt>
                <c:pt idx="771">
                  <c:v>41558</c:v>
                </c:pt>
                <c:pt idx="772">
                  <c:v>41565</c:v>
                </c:pt>
                <c:pt idx="773">
                  <c:v>41572</c:v>
                </c:pt>
                <c:pt idx="774">
                  <c:v>41579</c:v>
                </c:pt>
                <c:pt idx="775">
                  <c:v>41586</c:v>
                </c:pt>
                <c:pt idx="776">
                  <c:v>41593</c:v>
                </c:pt>
                <c:pt idx="777">
                  <c:v>41600</c:v>
                </c:pt>
                <c:pt idx="778">
                  <c:v>41607</c:v>
                </c:pt>
                <c:pt idx="779">
                  <c:v>41614</c:v>
                </c:pt>
                <c:pt idx="780">
                  <c:v>41621</c:v>
                </c:pt>
                <c:pt idx="781">
                  <c:v>41628</c:v>
                </c:pt>
                <c:pt idx="782">
                  <c:v>41635</c:v>
                </c:pt>
                <c:pt idx="783">
                  <c:v>41642</c:v>
                </c:pt>
                <c:pt idx="784">
                  <c:v>41649</c:v>
                </c:pt>
                <c:pt idx="785">
                  <c:v>41656</c:v>
                </c:pt>
                <c:pt idx="786">
                  <c:v>41663</c:v>
                </c:pt>
                <c:pt idx="787">
                  <c:v>41670</c:v>
                </c:pt>
                <c:pt idx="788">
                  <c:v>41677</c:v>
                </c:pt>
                <c:pt idx="789">
                  <c:v>41684</c:v>
                </c:pt>
                <c:pt idx="790">
                  <c:v>41691</c:v>
                </c:pt>
                <c:pt idx="791">
                  <c:v>41698</c:v>
                </c:pt>
                <c:pt idx="792">
                  <c:v>41705</c:v>
                </c:pt>
                <c:pt idx="793">
                  <c:v>41712</c:v>
                </c:pt>
                <c:pt idx="794">
                  <c:v>41719</c:v>
                </c:pt>
                <c:pt idx="795">
                  <c:v>41726</c:v>
                </c:pt>
                <c:pt idx="796">
                  <c:v>41733</c:v>
                </c:pt>
                <c:pt idx="797">
                  <c:v>41740</c:v>
                </c:pt>
                <c:pt idx="798">
                  <c:v>41747</c:v>
                </c:pt>
                <c:pt idx="799">
                  <c:v>41754</c:v>
                </c:pt>
                <c:pt idx="800">
                  <c:v>41761</c:v>
                </c:pt>
                <c:pt idx="801">
                  <c:v>41768</c:v>
                </c:pt>
                <c:pt idx="802">
                  <c:v>41775</c:v>
                </c:pt>
                <c:pt idx="803">
                  <c:v>41782</c:v>
                </c:pt>
                <c:pt idx="804">
                  <c:v>41789</c:v>
                </c:pt>
                <c:pt idx="805">
                  <c:v>41796</c:v>
                </c:pt>
                <c:pt idx="806">
                  <c:v>41803</c:v>
                </c:pt>
                <c:pt idx="807">
                  <c:v>41810</c:v>
                </c:pt>
                <c:pt idx="808">
                  <c:v>41817</c:v>
                </c:pt>
                <c:pt idx="809">
                  <c:v>41824</c:v>
                </c:pt>
                <c:pt idx="810">
                  <c:v>41831</c:v>
                </c:pt>
                <c:pt idx="811">
                  <c:v>41838</c:v>
                </c:pt>
                <c:pt idx="812">
                  <c:v>41845</c:v>
                </c:pt>
                <c:pt idx="813">
                  <c:v>41852</c:v>
                </c:pt>
                <c:pt idx="814">
                  <c:v>41859</c:v>
                </c:pt>
                <c:pt idx="815">
                  <c:v>41866</c:v>
                </c:pt>
                <c:pt idx="816">
                  <c:v>41873</c:v>
                </c:pt>
                <c:pt idx="817">
                  <c:v>41880</c:v>
                </c:pt>
                <c:pt idx="818">
                  <c:v>41887</c:v>
                </c:pt>
                <c:pt idx="819">
                  <c:v>41894</c:v>
                </c:pt>
                <c:pt idx="820">
                  <c:v>41901</c:v>
                </c:pt>
                <c:pt idx="821">
                  <c:v>41908</c:v>
                </c:pt>
                <c:pt idx="822">
                  <c:v>41915</c:v>
                </c:pt>
                <c:pt idx="823">
                  <c:v>41922</c:v>
                </c:pt>
                <c:pt idx="824">
                  <c:v>41929</c:v>
                </c:pt>
                <c:pt idx="825">
                  <c:v>41936</c:v>
                </c:pt>
                <c:pt idx="826">
                  <c:v>41943</c:v>
                </c:pt>
                <c:pt idx="827">
                  <c:v>41950</c:v>
                </c:pt>
                <c:pt idx="828">
                  <c:v>41957</c:v>
                </c:pt>
                <c:pt idx="829">
                  <c:v>41964</c:v>
                </c:pt>
                <c:pt idx="830">
                  <c:v>41971</c:v>
                </c:pt>
                <c:pt idx="831">
                  <c:v>41978</c:v>
                </c:pt>
                <c:pt idx="832">
                  <c:v>41985</c:v>
                </c:pt>
                <c:pt idx="833">
                  <c:v>41992</c:v>
                </c:pt>
                <c:pt idx="834">
                  <c:v>41999</c:v>
                </c:pt>
              </c:numCache>
            </c:numRef>
          </c:cat>
          <c:val>
            <c:numRef>
              <c:f>'F2'!$AX$7:$AX$841</c:f>
              <c:numCache>
                <c:formatCode>0.00</c:formatCode>
                <c:ptCount val="835"/>
                <c:pt idx="0">
                  <c:v>2</c:v>
                </c:pt>
                <c:pt idx="1">
                  <c:v>2.75</c:v>
                </c:pt>
                <c:pt idx="2">
                  <c:v>2.75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1.5</c:v>
                </c:pt>
                <c:pt idx="15">
                  <c:v>1.5</c:v>
                </c:pt>
                <c:pt idx="16">
                  <c:v>1.5</c:v>
                </c:pt>
                <c:pt idx="17">
                  <c:v>1.5</c:v>
                </c:pt>
                <c:pt idx="18">
                  <c:v>1.5</c:v>
                </c:pt>
                <c:pt idx="19">
                  <c:v>1.5</c:v>
                </c:pt>
                <c:pt idx="20">
                  <c:v>1.5</c:v>
                </c:pt>
                <c:pt idx="21">
                  <c:v>1.5</c:v>
                </c:pt>
                <c:pt idx="22">
                  <c:v>1.5</c:v>
                </c:pt>
                <c:pt idx="23">
                  <c:v>1.5</c:v>
                </c:pt>
                <c:pt idx="24">
                  <c:v>1.5</c:v>
                </c:pt>
                <c:pt idx="25">
                  <c:v>1.5</c:v>
                </c:pt>
                <c:pt idx="26">
                  <c:v>1.5</c:v>
                </c:pt>
                <c:pt idx="27">
                  <c:v>1.5</c:v>
                </c:pt>
                <c:pt idx="28">
                  <c:v>1.5</c:v>
                </c:pt>
                <c:pt idx="29">
                  <c:v>1.5</c:v>
                </c:pt>
                <c:pt idx="30">
                  <c:v>1.5</c:v>
                </c:pt>
                <c:pt idx="31">
                  <c:v>1.5</c:v>
                </c:pt>
                <c:pt idx="32">
                  <c:v>1.5</c:v>
                </c:pt>
                <c:pt idx="33">
                  <c:v>1.5</c:v>
                </c:pt>
                <c:pt idx="34">
                  <c:v>1.5</c:v>
                </c:pt>
                <c:pt idx="35">
                  <c:v>1.5</c:v>
                </c:pt>
                <c:pt idx="36">
                  <c:v>1.5</c:v>
                </c:pt>
                <c:pt idx="37">
                  <c:v>1.5</c:v>
                </c:pt>
                <c:pt idx="38">
                  <c:v>1.5</c:v>
                </c:pt>
                <c:pt idx="39">
                  <c:v>1.5</c:v>
                </c:pt>
                <c:pt idx="40">
                  <c:v>1.5</c:v>
                </c:pt>
                <c:pt idx="41">
                  <c:v>1.5</c:v>
                </c:pt>
                <c:pt idx="42">
                  <c:v>1.5</c:v>
                </c:pt>
                <c:pt idx="43">
                  <c:v>1.5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2.25</c:v>
                </c:pt>
                <c:pt idx="58">
                  <c:v>2.25</c:v>
                </c:pt>
                <c:pt idx="59">
                  <c:v>2.25</c:v>
                </c:pt>
                <c:pt idx="60">
                  <c:v>2.25</c:v>
                </c:pt>
                <c:pt idx="61">
                  <c:v>2.25</c:v>
                </c:pt>
                <c:pt idx="62">
                  <c:v>2.25</c:v>
                </c:pt>
                <c:pt idx="63">
                  <c:v>2.5</c:v>
                </c:pt>
                <c:pt idx="64">
                  <c:v>2.5</c:v>
                </c:pt>
                <c:pt idx="65">
                  <c:v>2.5</c:v>
                </c:pt>
                <c:pt idx="66">
                  <c:v>2.5</c:v>
                </c:pt>
                <c:pt idx="67">
                  <c:v>2.5</c:v>
                </c:pt>
                <c:pt idx="68">
                  <c:v>2.5</c:v>
                </c:pt>
                <c:pt idx="69">
                  <c:v>2.75</c:v>
                </c:pt>
                <c:pt idx="70">
                  <c:v>2.75</c:v>
                </c:pt>
                <c:pt idx="71">
                  <c:v>2.75</c:v>
                </c:pt>
                <c:pt idx="72">
                  <c:v>2.75</c:v>
                </c:pt>
                <c:pt idx="73">
                  <c:v>2.75</c:v>
                </c:pt>
                <c:pt idx="74">
                  <c:v>2.75</c:v>
                </c:pt>
                <c:pt idx="75">
                  <c:v>3.25</c:v>
                </c:pt>
                <c:pt idx="76">
                  <c:v>3.25</c:v>
                </c:pt>
                <c:pt idx="77">
                  <c:v>3.25</c:v>
                </c:pt>
                <c:pt idx="78">
                  <c:v>3.25</c:v>
                </c:pt>
                <c:pt idx="79">
                  <c:v>3.25</c:v>
                </c:pt>
                <c:pt idx="80">
                  <c:v>3.25</c:v>
                </c:pt>
                <c:pt idx="81">
                  <c:v>3.25</c:v>
                </c:pt>
                <c:pt idx="82">
                  <c:v>3.25</c:v>
                </c:pt>
                <c:pt idx="83">
                  <c:v>3.25</c:v>
                </c:pt>
                <c:pt idx="84">
                  <c:v>3.25</c:v>
                </c:pt>
                <c:pt idx="85">
                  <c:v>3.25</c:v>
                </c:pt>
                <c:pt idx="86">
                  <c:v>3.25</c:v>
                </c:pt>
                <c:pt idx="87">
                  <c:v>3.5</c:v>
                </c:pt>
                <c:pt idx="88">
                  <c:v>3.5</c:v>
                </c:pt>
                <c:pt idx="89">
                  <c:v>3.5</c:v>
                </c:pt>
                <c:pt idx="90">
                  <c:v>3.5</c:v>
                </c:pt>
                <c:pt idx="91">
                  <c:v>3.5</c:v>
                </c:pt>
                <c:pt idx="92">
                  <c:v>3.75</c:v>
                </c:pt>
                <c:pt idx="93">
                  <c:v>3.75</c:v>
                </c:pt>
                <c:pt idx="94">
                  <c:v>3.75</c:v>
                </c:pt>
                <c:pt idx="95">
                  <c:v>3.75</c:v>
                </c:pt>
                <c:pt idx="96">
                  <c:v>3.75</c:v>
                </c:pt>
                <c:pt idx="97">
                  <c:v>3.75</c:v>
                </c:pt>
                <c:pt idx="98">
                  <c:v>3.75</c:v>
                </c:pt>
                <c:pt idx="99">
                  <c:v>3.75</c:v>
                </c:pt>
                <c:pt idx="100">
                  <c:v>3.75</c:v>
                </c:pt>
                <c:pt idx="101">
                  <c:v>3.75</c:v>
                </c:pt>
                <c:pt idx="102">
                  <c:v>3.75</c:v>
                </c:pt>
                <c:pt idx="103">
                  <c:v>3.75</c:v>
                </c:pt>
                <c:pt idx="104">
                  <c:v>3.75</c:v>
                </c:pt>
                <c:pt idx="105">
                  <c:v>3.75</c:v>
                </c:pt>
                <c:pt idx="106">
                  <c:v>3.75</c:v>
                </c:pt>
                <c:pt idx="107">
                  <c:v>3.75</c:v>
                </c:pt>
                <c:pt idx="108">
                  <c:v>3.75</c:v>
                </c:pt>
                <c:pt idx="109">
                  <c:v>3.75</c:v>
                </c:pt>
                <c:pt idx="110">
                  <c:v>3.75</c:v>
                </c:pt>
                <c:pt idx="111">
                  <c:v>3.75</c:v>
                </c:pt>
                <c:pt idx="112">
                  <c:v>3.75</c:v>
                </c:pt>
                <c:pt idx="113">
                  <c:v>3.75</c:v>
                </c:pt>
                <c:pt idx="114">
                  <c:v>3.75</c:v>
                </c:pt>
                <c:pt idx="115">
                  <c:v>3.75</c:v>
                </c:pt>
                <c:pt idx="116">
                  <c:v>3.75</c:v>
                </c:pt>
                <c:pt idx="117">
                  <c:v>3.75</c:v>
                </c:pt>
                <c:pt idx="118">
                  <c:v>3.75</c:v>
                </c:pt>
                <c:pt idx="119">
                  <c:v>3.75</c:v>
                </c:pt>
                <c:pt idx="120">
                  <c:v>3.75</c:v>
                </c:pt>
                <c:pt idx="121">
                  <c:v>3.75</c:v>
                </c:pt>
                <c:pt idx="122">
                  <c:v>3.75</c:v>
                </c:pt>
                <c:pt idx="123">
                  <c:v>3.5</c:v>
                </c:pt>
                <c:pt idx="124">
                  <c:v>3.5</c:v>
                </c:pt>
                <c:pt idx="125">
                  <c:v>3.5</c:v>
                </c:pt>
                <c:pt idx="126">
                  <c:v>3.5</c:v>
                </c:pt>
                <c:pt idx="127">
                  <c:v>3.5</c:v>
                </c:pt>
                <c:pt idx="128">
                  <c:v>3.5</c:v>
                </c:pt>
                <c:pt idx="129">
                  <c:v>3.5</c:v>
                </c:pt>
                <c:pt idx="130">
                  <c:v>3.5</c:v>
                </c:pt>
                <c:pt idx="131">
                  <c:v>3.5</c:v>
                </c:pt>
                <c:pt idx="132">
                  <c:v>3.5</c:v>
                </c:pt>
                <c:pt idx="133">
                  <c:v>3.5</c:v>
                </c:pt>
                <c:pt idx="134">
                  <c:v>3.5</c:v>
                </c:pt>
                <c:pt idx="135">
                  <c:v>3.5</c:v>
                </c:pt>
                <c:pt idx="136">
                  <c:v>3.5</c:v>
                </c:pt>
                <c:pt idx="137">
                  <c:v>3.5</c:v>
                </c:pt>
                <c:pt idx="138">
                  <c:v>3.5</c:v>
                </c:pt>
                <c:pt idx="139">
                  <c:v>3.25</c:v>
                </c:pt>
                <c:pt idx="140">
                  <c:v>3.25</c:v>
                </c:pt>
                <c:pt idx="141">
                  <c:v>3.25</c:v>
                </c:pt>
                <c:pt idx="142">
                  <c:v>2.75</c:v>
                </c:pt>
                <c:pt idx="143">
                  <c:v>2.75</c:v>
                </c:pt>
                <c:pt idx="144">
                  <c:v>2.75</c:v>
                </c:pt>
                <c:pt idx="145">
                  <c:v>2.75</c:v>
                </c:pt>
                <c:pt idx="146">
                  <c:v>2.75</c:v>
                </c:pt>
                <c:pt idx="147">
                  <c:v>2.75</c:v>
                </c:pt>
                <c:pt idx="148">
                  <c:v>2.75</c:v>
                </c:pt>
                <c:pt idx="149">
                  <c:v>2.25</c:v>
                </c:pt>
                <c:pt idx="150">
                  <c:v>2.25</c:v>
                </c:pt>
                <c:pt idx="151">
                  <c:v>2.25</c:v>
                </c:pt>
                <c:pt idx="152">
                  <c:v>2.25</c:v>
                </c:pt>
                <c:pt idx="153">
                  <c:v>2.25</c:v>
                </c:pt>
                <c:pt idx="154">
                  <c:v>2.25</c:v>
                </c:pt>
                <c:pt idx="155">
                  <c:v>2.25</c:v>
                </c:pt>
                <c:pt idx="156">
                  <c:v>2.25</c:v>
                </c:pt>
                <c:pt idx="157">
                  <c:v>2.25</c:v>
                </c:pt>
                <c:pt idx="158">
                  <c:v>2.25</c:v>
                </c:pt>
                <c:pt idx="159">
                  <c:v>2.25</c:v>
                </c:pt>
                <c:pt idx="160">
                  <c:v>2.25</c:v>
                </c:pt>
                <c:pt idx="161">
                  <c:v>2.25</c:v>
                </c:pt>
                <c:pt idx="162">
                  <c:v>2.25</c:v>
                </c:pt>
                <c:pt idx="163">
                  <c:v>2.25</c:v>
                </c:pt>
                <c:pt idx="164">
                  <c:v>2.25</c:v>
                </c:pt>
                <c:pt idx="165">
                  <c:v>2.25</c:v>
                </c:pt>
                <c:pt idx="166">
                  <c:v>2.25</c:v>
                </c:pt>
                <c:pt idx="167">
                  <c:v>2.25</c:v>
                </c:pt>
                <c:pt idx="168">
                  <c:v>2.25</c:v>
                </c:pt>
                <c:pt idx="169">
                  <c:v>2.25</c:v>
                </c:pt>
                <c:pt idx="170">
                  <c:v>2.25</c:v>
                </c:pt>
                <c:pt idx="171">
                  <c:v>2.25</c:v>
                </c:pt>
                <c:pt idx="172">
                  <c:v>2.25</c:v>
                </c:pt>
                <c:pt idx="173">
                  <c:v>2.25</c:v>
                </c:pt>
                <c:pt idx="174">
                  <c:v>2.25</c:v>
                </c:pt>
                <c:pt idx="175">
                  <c:v>2.25</c:v>
                </c:pt>
                <c:pt idx="176">
                  <c:v>2.25</c:v>
                </c:pt>
                <c:pt idx="177">
                  <c:v>2.25</c:v>
                </c:pt>
                <c:pt idx="178">
                  <c:v>2.25</c:v>
                </c:pt>
                <c:pt idx="179">
                  <c:v>2.25</c:v>
                </c:pt>
                <c:pt idx="180">
                  <c:v>2.25</c:v>
                </c:pt>
                <c:pt idx="181">
                  <c:v>2.25</c:v>
                </c:pt>
                <c:pt idx="182">
                  <c:v>2.25</c:v>
                </c:pt>
                <c:pt idx="183">
                  <c:v>2.25</c:v>
                </c:pt>
                <c:pt idx="184">
                  <c:v>2.25</c:v>
                </c:pt>
                <c:pt idx="185">
                  <c:v>2.25</c:v>
                </c:pt>
                <c:pt idx="186">
                  <c:v>2.25</c:v>
                </c:pt>
                <c:pt idx="187">
                  <c:v>2.25</c:v>
                </c:pt>
                <c:pt idx="188">
                  <c:v>2.25</c:v>
                </c:pt>
                <c:pt idx="189">
                  <c:v>2.25</c:v>
                </c:pt>
                <c:pt idx="190">
                  <c:v>2.25</c:v>
                </c:pt>
                <c:pt idx="191">
                  <c:v>2.25</c:v>
                </c:pt>
                <c:pt idx="192">
                  <c:v>2.25</c:v>
                </c:pt>
                <c:pt idx="193">
                  <c:v>2.25</c:v>
                </c:pt>
                <c:pt idx="194">
                  <c:v>2.25</c:v>
                </c:pt>
                <c:pt idx="195">
                  <c:v>2.25</c:v>
                </c:pt>
                <c:pt idx="196">
                  <c:v>2.25</c:v>
                </c:pt>
                <c:pt idx="197">
                  <c:v>2.25</c:v>
                </c:pt>
                <c:pt idx="198">
                  <c:v>2.25</c:v>
                </c:pt>
                <c:pt idx="199">
                  <c:v>2.25</c:v>
                </c:pt>
                <c:pt idx="200">
                  <c:v>2.25</c:v>
                </c:pt>
                <c:pt idx="201">
                  <c:v>2.25</c:v>
                </c:pt>
                <c:pt idx="202">
                  <c:v>2.25</c:v>
                </c:pt>
                <c:pt idx="203">
                  <c:v>2.25</c:v>
                </c:pt>
                <c:pt idx="204">
                  <c:v>2.25</c:v>
                </c:pt>
                <c:pt idx="205">
                  <c:v>1.75</c:v>
                </c:pt>
                <c:pt idx="206">
                  <c:v>1.75</c:v>
                </c:pt>
                <c:pt idx="207">
                  <c:v>1.75</c:v>
                </c:pt>
                <c:pt idx="208">
                  <c:v>1.75</c:v>
                </c:pt>
                <c:pt idx="209">
                  <c:v>1.75</c:v>
                </c:pt>
                <c:pt idx="210">
                  <c:v>1.75</c:v>
                </c:pt>
                <c:pt idx="211">
                  <c:v>1.75</c:v>
                </c:pt>
                <c:pt idx="212">
                  <c:v>1.75</c:v>
                </c:pt>
                <c:pt idx="213">
                  <c:v>1.75</c:v>
                </c:pt>
                <c:pt idx="214">
                  <c:v>1.75</c:v>
                </c:pt>
                <c:pt idx="215">
                  <c:v>1.75</c:v>
                </c:pt>
                <c:pt idx="216">
                  <c:v>1.75</c:v>
                </c:pt>
                <c:pt idx="217">
                  <c:v>1.75</c:v>
                </c:pt>
                <c:pt idx="218">
                  <c:v>1.5</c:v>
                </c:pt>
                <c:pt idx="219">
                  <c:v>1.5</c:v>
                </c:pt>
                <c:pt idx="220">
                  <c:v>1.5</c:v>
                </c:pt>
                <c:pt idx="221">
                  <c:v>1.5</c:v>
                </c:pt>
                <c:pt idx="222">
                  <c:v>1.5</c:v>
                </c:pt>
                <c:pt idx="223">
                  <c:v>1.5</c:v>
                </c:pt>
                <c:pt idx="224">
                  <c:v>1.5</c:v>
                </c:pt>
                <c:pt idx="225">
                  <c:v>1.5</c:v>
                </c:pt>
                <c:pt idx="226">
                  <c:v>1.5</c:v>
                </c:pt>
                <c:pt idx="227">
                  <c:v>1.5</c:v>
                </c:pt>
                <c:pt idx="228">
                  <c:v>1.5</c:v>
                </c:pt>
                <c:pt idx="229">
                  <c:v>1.5</c:v>
                </c:pt>
                <c:pt idx="230">
                  <c:v>1.5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1.25</c:v>
                </c:pt>
                <c:pt idx="363">
                  <c:v>1.25</c:v>
                </c:pt>
                <c:pt idx="364">
                  <c:v>1.25</c:v>
                </c:pt>
                <c:pt idx="365">
                  <c:v>1.25</c:v>
                </c:pt>
                <c:pt idx="366">
                  <c:v>1.25</c:v>
                </c:pt>
                <c:pt idx="367">
                  <c:v>1.25</c:v>
                </c:pt>
                <c:pt idx="368">
                  <c:v>1.25</c:v>
                </c:pt>
                <c:pt idx="369">
                  <c:v>1.25</c:v>
                </c:pt>
                <c:pt idx="370">
                  <c:v>1.25</c:v>
                </c:pt>
                <c:pt idx="371">
                  <c:v>1.25</c:v>
                </c:pt>
                <c:pt idx="372">
                  <c:v>1.25</c:v>
                </c:pt>
                <c:pt idx="373">
                  <c:v>1.25</c:v>
                </c:pt>
                <c:pt idx="374">
                  <c:v>1.25</c:v>
                </c:pt>
                <c:pt idx="375">
                  <c:v>1.5</c:v>
                </c:pt>
                <c:pt idx="376">
                  <c:v>1.5</c:v>
                </c:pt>
                <c:pt idx="377">
                  <c:v>1.5</c:v>
                </c:pt>
                <c:pt idx="378">
                  <c:v>1.5</c:v>
                </c:pt>
                <c:pt idx="379">
                  <c:v>1.5</c:v>
                </c:pt>
                <c:pt idx="380">
                  <c:v>1.5</c:v>
                </c:pt>
                <c:pt idx="381">
                  <c:v>1.5</c:v>
                </c:pt>
                <c:pt idx="382">
                  <c:v>1.5</c:v>
                </c:pt>
                <c:pt idx="383">
                  <c:v>1.5</c:v>
                </c:pt>
                <c:pt idx="384">
                  <c:v>1.5</c:v>
                </c:pt>
                <c:pt idx="385">
                  <c:v>1.5</c:v>
                </c:pt>
                <c:pt idx="386">
                  <c:v>1.5</c:v>
                </c:pt>
                <c:pt idx="387">
                  <c:v>1.5</c:v>
                </c:pt>
                <c:pt idx="388">
                  <c:v>1.5</c:v>
                </c:pt>
                <c:pt idx="389">
                  <c:v>1.75</c:v>
                </c:pt>
                <c:pt idx="390">
                  <c:v>1.75</c:v>
                </c:pt>
                <c:pt idx="391">
                  <c:v>1.75</c:v>
                </c:pt>
                <c:pt idx="392">
                  <c:v>1.75</c:v>
                </c:pt>
                <c:pt idx="393">
                  <c:v>1.75</c:v>
                </c:pt>
                <c:pt idx="394">
                  <c:v>1.75</c:v>
                </c:pt>
                <c:pt idx="395">
                  <c:v>1.75</c:v>
                </c:pt>
                <c:pt idx="396">
                  <c:v>1.75</c:v>
                </c:pt>
                <c:pt idx="397">
                  <c:v>2</c:v>
                </c:pt>
                <c:pt idx="398">
                  <c:v>2</c:v>
                </c:pt>
                <c:pt idx="399">
                  <c:v>2</c:v>
                </c:pt>
                <c:pt idx="400">
                  <c:v>2</c:v>
                </c:pt>
                <c:pt idx="401">
                  <c:v>2</c:v>
                </c:pt>
                <c:pt idx="402">
                  <c:v>2</c:v>
                </c:pt>
                <c:pt idx="403">
                  <c:v>2</c:v>
                </c:pt>
                <c:pt idx="404">
                  <c:v>2</c:v>
                </c:pt>
                <c:pt idx="405">
                  <c:v>2</c:v>
                </c:pt>
                <c:pt idx="406">
                  <c:v>2.25</c:v>
                </c:pt>
                <c:pt idx="407">
                  <c:v>2.25</c:v>
                </c:pt>
                <c:pt idx="408">
                  <c:v>2.25</c:v>
                </c:pt>
                <c:pt idx="409">
                  <c:v>2.25</c:v>
                </c:pt>
                <c:pt idx="410">
                  <c:v>2.25</c:v>
                </c:pt>
                <c:pt idx="411">
                  <c:v>2.25</c:v>
                </c:pt>
                <c:pt idx="412">
                  <c:v>2.25</c:v>
                </c:pt>
                <c:pt idx="413">
                  <c:v>2.25</c:v>
                </c:pt>
                <c:pt idx="414">
                  <c:v>2.25</c:v>
                </c:pt>
                <c:pt idx="415">
                  <c:v>2.5</c:v>
                </c:pt>
                <c:pt idx="416">
                  <c:v>2.5</c:v>
                </c:pt>
                <c:pt idx="417">
                  <c:v>2.5</c:v>
                </c:pt>
                <c:pt idx="418">
                  <c:v>2.5</c:v>
                </c:pt>
                <c:pt idx="419">
                  <c:v>2.5</c:v>
                </c:pt>
                <c:pt idx="420">
                  <c:v>2.5</c:v>
                </c:pt>
                <c:pt idx="421">
                  <c:v>2.5</c:v>
                </c:pt>
                <c:pt idx="422">
                  <c:v>2.5</c:v>
                </c:pt>
                <c:pt idx="423">
                  <c:v>2.5</c:v>
                </c:pt>
                <c:pt idx="424">
                  <c:v>2.5</c:v>
                </c:pt>
                <c:pt idx="425">
                  <c:v>2.5</c:v>
                </c:pt>
                <c:pt idx="426">
                  <c:v>2.5</c:v>
                </c:pt>
                <c:pt idx="427">
                  <c:v>2.5</c:v>
                </c:pt>
                <c:pt idx="428">
                  <c:v>2.75</c:v>
                </c:pt>
                <c:pt idx="429">
                  <c:v>2.75</c:v>
                </c:pt>
                <c:pt idx="430">
                  <c:v>2.75</c:v>
                </c:pt>
                <c:pt idx="431">
                  <c:v>2.75</c:v>
                </c:pt>
                <c:pt idx="432">
                  <c:v>2.75</c:v>
                </c:pt>
                <c:pt idx="433">
                  <c:v>2.75</c:v>
                </c:pt>
                <c:pt idx="434">
                  <c:v>2.75</c:v>
                </c:pt>
                <c:pt idx="435">
                  <c:v>2.75</c:v>
                </c:pt>
                <c:pt idx="436">
                  <c:v>2.75</c:v>
                </c:pt>
                <c:pt idx="437">
                  <c:v>2.75</c:v>
                </c:pt>
                <c:pt idx="438">
                  <c:v>2.75</c:v>
                </c:pt>
                <c:pt idx="439">
                  <c:v>2.75</c:v>
                </c:pt>
                <c:pt idx="440">
                  <c:v>2.75</c:v>
                </c:pt>
                <c:pt idx="441">
                  <c:v>3</c:v>
                </c:pt>
                <c:pt idx="442">
                  <c:v>3</c:v>
                </c:pt>
                <c:pt idx="443">
                  <c:v>3</c:v>
                </c:pt>
                <c:pt idx="444">
                  <c:v>3</c:v>
                </c:pt>
                <c:pt idx="445">
                  <c:v>3</c:v>
                </c:pt>
                <c:pt idx="446">
                  <c:v>3</c:v>
                </c:pt>
                <c:pt idx="447">
                  <c:v>3</c:v>
                </c:pt>
                <c:pt idx="448">
                  <c:v>3</c:v>
                </c:pt>
                <c:pt idx="449">
                  <c:v>3</c:v>
                </c:pt>
                <c:pt idx="450">
                  <c:v>3</c:v>
                </c:pt>
                <c:pt idx="451">
                  <c:v>3</c:v>
                </c:pt>
                <c:pt idx="452">
                  <c:v>3</c:v>
                </c:pt>
                <c:pt idx="453">
                  <c:v>3</c:v>
                </c:pt>
                <c:pt idx="454">
                  <c:v>3</c:v>
                </c:pt>
                <c:pt idx="455">
                  <c:v>3</c:v>
                </c:pt>
                <c:pt idx="456">
                  <c:v>3</c:v>
                </c:pt>
                <c:pt idx="457">
                  <c:v>3</c:v>
                </c:pt>
                <c:pt idx="458">
                  <c:v>3</c:v>
                </c:pt>
                <c:pt idx="459">
                  <c:v>3</c:v>
                </c:pt>
                <c:pt idx="460">
                  <c:v>3</c:v>
                </c:pt>
                <c:pt idx="461">
                  <c:v>3</c:v>
                </c:pt>
                <c:pt idx="462">
                  <c:v>3</c:v>
                </c:pt>
                <c:pt idx="463">
                  <c:v>3</c:v>
                </c:pt>
                <c:pt idx="464">
                  <c:v>3</c:v>
                </c:pt>
                <c:pt idx="465">
                  <c:v>3</c:v>
                </c:pt>
                <c:pt idx="466">
                  <c:v>3</c:v>
                </c:pt>
                <c:pt idx="467">
                  <c:v>3</c:v>
                </c:pt>
                <c:pt idx="468">
                  <c:v>3</c:v>
                </c:pt>
                <c:pt idx="469">
                  <c:v>3</c:v>
                </c:pt>
                <c:pt idx="470">
                  <c:v>3</c:v>
                </c:pt>
                <c:pt idx="471">
                  <c:v>3</c:v>
                </c:pt>
                <c:pt idx="472">
                  <c:v>3</c:v>
                </c:pt>
                <c:pt idx="473">
                  <c:v>3</c:v>
                </c:pt>
                <c:pt idx="474">
                  <c:v>3</c:v>
                </c:pt>
                <c:pt idx="475">
                  <c:v>3</c:v>
                </c:pt>
                <c:pt idx="476">
                  <c:v>3</c:v>
                </c:pt>
                <c:pt idx="477">
                  <c:v>3</c:v>
                </c:pt>
                <c:pt idx="478">
                  <c:v>3</c:v>
                </c:pt>
                <c:pt idx="479">
                  <c:v>3</c:v>
                </c:pt>
                <c:pt idx="480">
                  <c:v>3</c:v>
                </c:pt>
                <c:pt idx="481">
                  <c:v>3</c:v>
                </c:pt>
                <c:pt idx="482">
                  <c:v>3</c:v>
                </c:pt>
                <c:pt idx="483">
                  <c:v>3</c:v>
                </c:pt>
                <c:pt idx="484">
                  <c:v>3</c:v>
                </c:pt>
                <c:pt idx="485">
                  <c:v>3</c:v>
                </c:pt>
                <c:pt idx="486">
                  <c:v>3</c:v>
                </c:pt>
                <c:pt idx="487">
                  <c:v>3</c:v>
                </c:pt>
                <c:pt idx="488">
                  <c:v>3</c:v>
                </c:pt>
                <c:pt idx="489">
                  <c:v>3</c:v>
                </c:pt>
                <c:pt idx="490">
                  <c:v>3</c:v>
                </c:pt>
                <c:pt idx="491">
                  <c:v>3</c:v>
                </c:pt>
                <c:pt idx="492">
                  <c:v>3</c:v>
                </c:pt>
                <c:pt idx="493">
                  <c:v>3</c:v>
                </c:pt>
                <c:pt idx="494">
                  <c:v>3</c:v>
                </c:pt>
                <c:pt idx="495">
                  <c:v>3</c:v>
                </c:pt>
                <c:pt idx="496">
                  <c:v>3</c:v>
                </c:pt>
                <c:pt idx="497">
                  <c:v>3.25</c:v>
                </c:pt>
                <c:pt idx="498">
                  <c:v>3.25</c:v>
                </c:pt>
                <c:pt idx="499">
                  <c:v>3.25</c:v>
                </c:pt>
                <c:pt idx="500">
                  <c:v>3.25</c:v>
                </c:pt>
                <c:pt idx="501">
                  <c:v>3.25</c:v>
                </c:pt>
                <c:pt idx="502">
                  <c:v>3.25</c:v>
                </c:pt>
                <c:pt idx="503">
                  <c:v>3.25</c:v>
                </c:pt>
                <c:pt idx="504">
                  <c:v>3.25</c:v>
                </c:pt>
                <c:pt idx="505">
                  <c:v>3.25</c:v>
                </c:pt>
                <c:pt idx="506">
                  <c:v>3.25</c:v>
                </c:pt>
                <c:pt idx="507">
                  <c:v>3.25</c:v>
                </c:pt>
                <c:pt idx="508">
                  <c:v>3.25</c:v>
                </c:pt>
                <c:pt idx="509">
                  <c:v>3.25</c:v>
                </c:pt>
                <c:pt idx="510">
                  <c:v>3.25</c:v>
                </c:pt>
                <c:pt idx="511">
                  <c:v>3.25</c:v>
                </c:pt>
                <c:pt idx="512">
                  <c:v>3.25</c:v>
                </c:pt>
                <c:pt idx="513">
                  <c:v>3.25</c:v>
                </c:pt>
                <c:pt idx="514">
                  <c:v>3.25</c:v>
                </c:pt>
                <c:pt idx="515">
                  <c:v>2.75</c:v>
                </c:pt>
                <c:pt idx="516">
                  <c:v>2.75</c:v>
                </c:pt>
                <c:pt idx="517">
                  <c:v>2.75</c:v>
                </c:pt>
                <c:pt idx="518">
                  <c:v>2.75</c:v>
                </c:pt>
                <c:pt idx="519">
                  <c:v>2</c:v>
                </c:pt>
                <c:pt idx="520">
                  <c:v>2</c:v>
                </c:pt>
                <c:pt idx="521">
                  <c:v>2</c:v>
                </c:pt>
                <c:pt idx="522">
                  <c:v>2</c:v>
                </c:pt>
                <c:pt idx="523">
                  <c:v>2</c:v>
                </c:pt>
                <c:pt idx="524">
                  <c:v>2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0.5</c:v>
                </c:pt>
                <c:pt idx="533">
                  <c:v>0.5</c:v>
                </c:pt>
                <c:pt idx="534">
                  <c:v>0.5</c:v>
                </c:pt>
                <c:pt idx="535">
                  <c:v>0.5</c:v>
                </c:pt>
                <c:pt idx="536">
                  <c:v>0.25</c:v>
                </c:pt>
                <c:pt idx="537">
                  <c:v>0.25</c:v>
                </c:pt>
                <c:pt idx="538">
                  <c:v>0.25</c:v>
                </c:pt>
                <c:pt idx="539">
                  <c:v>0.25</c:v>
                </c:pt>
                <c:pt idx="540">
                  <c:v>0.25</c:v>
                </c:pt>
                <c:pt idx="541">
                  <c:v>0.25</c:v>
                </c:pt>
                <c:pt idx="542">
                  <c:v>0.25</c:v>
                </c:pt>
                <c:pt idx="543">
                  <c:v>0.25</c:v>
                </c:pt>
                <c:pt idx="544">
                  <c:v>0.25</c:v>
                </c:pt>
                <c:pt idx="545">
                  <c:v>0.25</c:v>
                </c:pt>
                <c:pt idx="546">
                  <c:v>0.25</c:v>
                </c:pt>
                <c:pt idx="547">
                  <c:v>0.25</c:v>
                </c:pt>
                <c:pt idx="548">
                  <c:v>0.25</c:v>
                </c:pt>
                <c:pt idx="549">
                  <c:v>0.25</c:v>
                </c:pt>
                <c:pt idx="550">
                  <c:v>0.25</c:v>
                </c:pt>
                <c:pt idx="551">
                  <c:v>0.25</c:v>
                </c:pt>
                <c:pt idx="552">
                  <c:v>0.25</c:v>
                </c:pt>
                <c:pt idx="553">
                  <c:v>0.25</c:v>
                </c:pt>
                <c:pt idx="554">
                  <c:v>0.25</c:v>
                </c:pt>
                <c:pt idx="555">
                  <c:v>0.25</c:v>
                </c:pt>
                <c:pt idx="556">
                  <c:v>0.25</c:v>
                </c:pt>
                <c:pt idx="557">
                  <c:v>0.25</c:v>
                </c:pt>
                <c:pt idx="558">
                  <c:v>0.25</c:v>
                </c:pt>
                <c:pt idx="559">
                  <c:v>0.25</c:v>
                </c:pt>
                <c:pt idx="560">
                  <c:v>0.25</c:v>
                </c:pt>
                <c:pt idx="561">
                  <c:v>0.25</c:v>
                </c:pt>
                <c:pt idx="562">
                  <c:v>0.25</c:v>
                </c:pt>
                <c:pt idx="563">
                  <c:v>0.25</c:v>
                </c:pt>
                <c:pt idx="564">
                  <c:v>0.25</c:v>
                </c:pt>
                <c:pt idx="565">
                  <c:v>0.25</c:v>
                </c:pt>
                <c:pt idx="566">
                  <c:v>0.25</c:v>
                </c:pt>
                <c:pt idx="567">
                  <c:v>0.25</c:v>
                </c:pt>
                <c:pt idx="568">
                  <c:v>0.25</c:v>
                </c:pt>
                <c:pt idx="569">
                  <c:v>0.25</c:v>
                </c:pt>
                <c:pt idx="570">
                  <c:v>0.25</c:v>
                </c:pt>
                <c:pt idx="571">
                  <c:v>0.25</c:v>
                </c:pt>
                <c:pt idx="572">
                  <c:v>0.25</c:v>
                </c:pt>
                <c:pt idx="573">
                  <c:v>0.25</c:v>
                </c:pt>
                <c:pt idx="574">
                  <c:v>0.25</c:v>
                </c:pt>
                <c:pt idx="575">
                  <c:v>0.25</c:v>
                </c:pt>
                <c:pt idx="576">
                  <c:v>0.25</c:v>
                </c:pt>
                <c:pt idx="577">
                  <c:v>0.25</c:v>
                </c:pt>
                <c:pt idx="578">
                  <c:v>0.25</c:v>
                </c:pt>
                <c:pt idx="579">
                  <c:v>0.25</c:v>
                </c:pt>
                <c:pt idx="580">
                  <c:v>0.25</c:v>
                </c:pt>
                <c:pt idx="581">
                  <c:v>0.25</c:v>
                </c:pt>
                <c:pt idx="582">
                  <c:v>0.25</c:v>
                </c:pt>
                <c:pt idx="583">
                  <c:v>0.25</c:v>
                </c:pt>
                <c:pt idx="584">
                  <c:v>0.25</c:v>
                </c:pt>
                <c:pt idx="585">
                  <c:v>0.25</c:v>
                </c:pt>
                <c:pt idx="586">
                  <c:v>0.25</c:v>
                </c:pt>
                <c:pt idx="587">
                  <c:v>0.25</c:v>
                </c:pt>
                <c:pt idx="588">
                  <c:v>0.25</c:v>
                </c:pt>
                <c:pt idx="589">
                  <c:v>0.25</c:v>
                </c:pt>
                <c:pt idx="590">
                  <c:v>0.25</c:v>
                </c:pt>
                <c:pt idx="591">
                  <c:v>0.25</c:v>
                </c:pt>
                <c:pt idx="592">
                  <c:v>0.25</c:v>
                </c:pt>
                <c:pt idx="593">
                  <c:v>0.25</c:v>
                </c:pt>
                <c:pt idx="594">
                  <c:v>0.25</c:v>
                </c:pt>
                <c:pt idx="595">
                  <c:v>0.25</c:v>
                </c:pt>
                <c:pt idx="596">
                  <c:v>0.25</c:v>
                </c:pt>
                <c:pt idx="597">
                  <c:v>0.25</c:v>
                </c:pt>
                <c:pt idx="598">
                  <c:v>0.25</c:v>
                </c:pt>
                <c:pt idx="599">
                  <c:v>0.25</c:v>
                </c:pt>
                <c:pt idx="600">
                  <c:v>0.25</c:v>
                </c:pt>
                <c:pt idx="601">
                  <c:v>0.25</c:v>
                </c:pt>
                <c:pt idx="602">
                  <c:v>0.25</c:v>
                </c:pt>
                <c:pt idx="603">
                  <c:v>0.25</c:v>
                </c:pt>
                <c:pt idx="604">
                  <c:v>0.25</c:v>
                </c:pt>
                <c:pt idx="605">
                  <c:v>0.25</c:v>
                </c:pt>
                <c:pt idx="606">
                  <c:v>0.25</c:v>
                </c:pt>
                <c:pt idx="607">
                  <c:v>0.25</c:v>
                </c:pt>
                <c:pt idx="608">
                  <c:v>0.25</c:v>
                </c:pt>
                <c:pt idx="609">
                  <c:v>0.25</c:v>
                </c:pt>
                <c:pt idx="610">
                  <c:v>0.25</c:v>
                </c:pt>
                <c:pt idx="611">
                  <c:v>0.25</c:v>
                </c:pt>
                <c:pt idx="612">
                  <c:v>0.25</c:v>
                </c:pt>
                <c:pt idx="613">
                  <c:v>0.25</c:v>
                </c:pt>
                <c:pt idx="614">
                  <c:v>0.25</c:v>
                </c:pt>
                <c:pt idx="615">
                  <c:v>0.25</c:v>
                </c:pt>
                <c:pt idx="616">
                  <c:v>0.25</c:v>
                </c:pt>
                <c:pt idx="617">
                  <c:v>0.25</c:v>
                </c:pt>
                <c:pt idx="618">
                  <c:v>0.25</c:v>
                </c:pt>
                <c:pt idx="619">
                  <c:v>0.25</c:v>
                </c:pt>
                <c:pt idx="620">
                  <c:v>0.25</c:v>
                </c:pt>
                <c:pt idx="621">
                  <c:v>0.25</c:v>
                </c:pt>
                <c:pt idx="622">
                  <c:v>0.25</c:v>
                </c:pt>
                <c:pt idx="623">
                  <c:v>0.25</c:v>
                </c:pt>
                <c:pt idx="624">
                  <c:v>0.25</c:v>
                </c:pt>
                <c:pt idx="625">
                  <c:v>0.25</c:v>
                </c:pt>
                <c:pt idx="626">
                  <c:v>0.25</c:v>
                </c:pt>
                <c:pt idx="627">
                  <c:v>0.25</c:v>
                </c:pt>
                <c:pt idx="628">
                  <c:v>0.25</c:v>
                </c:pt>
                <c:pt idx="629">
                  <c:v>0.25</c:v>
                </c:pt>
                <c:pt idx="630">
                  <c:v>0.25</c:v>
                </c:pt>
                <c:pt idx="631">
                  <c:v>0.25</c:v>
                </c:pt>
                <c:pt idx="632">
                  <c:v>0.25</c:v>
                </c:pt>
                <c:pt idx="633">
                  <c:v>0.25</c:v>
                </c:pt>
                <c:pt idx="634">
                  <c:v>0.25</c:v>
                </c:pt>
                <c:pt idx="635">
                  <c:v>0.25</c:v>
                </c:pt>
                <c:pt idx="636">
                  <c:v>0.25</c:v>
                </c:pt>
                <c:pt idx="637">
                  <c:v>0.25</c:v>
                </c:pt>
                <c:pt idx="638">
                  <c:v>0.25</c:v>
                </c:pt>
                <c:pt idx="639">
                  <c:v>0.25</c:v>
                </c:pt>
                <c:pt idx="640">
                  <c:v>0.25</c:v>
                </c:pt>
                <c:pt idx="641">
                  <c:v>0.5</c:v>
                </c:pt>
                <c:pt idx="642">
                  <c:v>0.5</c:v>
                </c:pt>
                <c:pt idx="643">
                  <c:v>0.5</c:v>
                </c:pt>
                <c:pt idx="644">
                  <c:v>0.5</c:v>
                </c:pt>
                <c:pt idx="645">
                  <c:v>0.5</c:v>
                </c:pt>
                <c:pt idx="646">
                  <c:v>0.5</c:v>
                </c:pt>
                <c:pt idx="647">
                  <c:v>0.5</c:v>
                </c:pt>
                <c:pt idx="648">
                  <c:v>0.5</c:v>
                </c:pt>
                <c:pt idx="649">
                  <c:v>0.5</c:v>
                </c:pt>
                <c:pt idx="650">
                  <c:v>0.5</c:v>
                </c:pt>
                <c:pt idx="651">
                  <c:v>0.5</c:v>
                </c:pt>
                <c:pt idx="652">
                  <c:v>0.5</c:v>
                </c:pt>
                <c:pt idx="653">
                  <c:v>0.5</c:v>
                </c:pt>
                <c:pt idx="654">
                  <c:v>0.75</c:v>
                </c:pt>
                <c:pt idx="655">
                  <c:v>0.75</c:v>
                </c:pt>
                <c:pt idx="656">
                  <c:v>0.75</c:v>
                </c:pt>
                <c:pt idx="657">
                  <c:v>0.75</c:v>
                </c:pt>
                <c:pt idx="658">
                  <c:v>0.75</c:v>
                </c:pt>
                <c:pt idx="659">
                  <c:v>0.75</c:v>
                </c:pt>
                <c:pt idx="660">
                  <c:v>0.75</c:v>
                </c:pt>
                <c:pt idx="661">
                  <c:v>0.75</c:v>
                </c:pt>
                <c:pt idx="662">
                  <c:v>0.75</c:v>
                </c:pt>
                <c:pt idx="663">
                  <c:v>0.75</c:v>
                </c:pt>
                <c:pt idx="664">
                  <c:v>0.75</c:v>
                </c:pt>
                <c:pt idx="665">
                  <c:v>0.75</c:v>
                </c:pt>
                <c:pt idx="666">
                  <c:v>0.75</c:v>
                </c:pt>
                <c:pt idx="667">
                  <c:v>0.75</c:v>
                </c:pt>
                <c:pt idx="668">
                  <c:v>0.75</c:v>
                </c:pt>
                <c:pt idx="669">
                  <c:v>0.75</c:v>
                </c:pt>
                <c:pt idx="670">
                  <c:v>0.75</c:v>
                </c:pt>
                <c:pt idx="671">
                  <c:v>0.5</c:v>
                </c:pt>
                <c:pt idx="672">
                  <c:v>0.5</c:v>
                </c:pt>
                <c:pt idx="673">
                  <c:v>0.5</c:v>
                </c:pt>
                <c:pt idx="674">
                  <c:v>0.5</c:v>
                </c:pt>
                <c:pt idx="675">
                  <c:v>0.5</c:v>
                </c:pt>
                <c:pt idx="676">
                  <c:v>0.25</c:v>
                </c:pt>
                <c:pt idx="677">
                  <c:v>0.25</c:v>
                </c:pt>
                <c:pt idx="678">
                  <c:v>0.25</c:v>
                </c:pt>
                <c:pt idx="679">
                  <c:v>0.25</c:v>
                </c:pt>
                <c:pt idx="680">
                  <c:v>0.25</c:v>
                </c:pt>
                <c:pt idx="681">
                  <c:v>0.25</c:v>
                </c:pt>
                <c:pt idx="682">
                  <c:v>0.25</c:v>
                </c:pt>
                <c:pt idx="683">
                  <c:v>0.25</c:v>
                </c:pt>
                <c:pt idx="684">
                  <c:v>0.25</c:v>
                </c:pt>
                <c:pt idx="685">
                  <c:v>0.25</c:v>
                </c:pt>
                <c:pt idx="686">
                  <c:v>0.25</c:v>
                </c:pt>
                <c:pt idx="687">
                  <c:v>0.25</c:v>
                </c:pt>
                <c:pt idx="688">
                  <c:v>0.25</c:v>
                </c:pt>
                <c:pt idx="689">
                  <c:v>0.25</c:v>
                </c:pt>
                <c:pt idx="690">
                  <c:v>0.25</c:v>
                </c:pt>
                <c:pt idx="691">
                  <c:v>0.25</c:v>
                </c:pt>
                <c:pt idx="692">
                  <c:v>0.25</c:v>
                </c:pt>
                <c:pt idx="693">
                  <c:v>0.25</c:v>
                </c:pt>
                <c:pt idx="694">
                  <c:v>0.25</c:v>
                </c:pt>
                <c:pt idx="695">
                  <c:v>0.25</c:v>
                </c:pt>
                <c:pt idx="696">
                  <c:v>0.25</c:v>
                </c:pt>
                <c:pt idx="697">
                  <c:v>0.25</c:v>
                </c:pt>
                <c:pt idx="698">
                  <c:v>0.25</c:v>
                </c:pt>
                <c:pt idx="699">
                  <c:v>0.25</c:v>
                </c:pt>
                <c:pt idx="700">
                  <c:v>0.25</c:v>
                </c:pt>
                <c:pt idx="701">
                  <c:v>0.25</c:v>
                </c:pt>
                <c:pt idx="702">
                  <c:v>0.25</c:v>
                </c:pt>
                <c:pt idx="703">
                  <c:v>0.25</c:v>
                </c:pt>
                <c:pt idx="704">
                  <c:v>0.25</c:v>
                </c:pt>
                <c:pt idx="705">
                  <c:v>0.25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-0.1</c:v>
                </c:pt>
                <c:pt idx="807">
                  <c:v>-0.1</c:v>
                </c:pt>
                <c:pt idx="808">
                  <c:v>-0.1</c:v>
                </c:pt>
                <c:pt idx="809">
                  <c:v>-0.1</c:v>
                </c:pt>
                <c:pt idx="810">
                  <c:v>-0.1</c:v>
                </c:pt>
                <c:pt idx="811">
                  <c:v>-0.1</c:v>
                </c:pt>
                <c:pt idx="812">
                  <c:v>-0.1</c:v>
                </c:pt>
                <c:pt idx="813">
                  <c:v>-0.1</c:v>
                </c:pt>
                <c:pt idx="814">
                  <c:v>-0.1</c:v>
                </c:pt>
                <c:pt idx="815">
                  <c:v>-0.1</c:v>
                </c:pt>
                <c:pt idx="816">
                  <c:v>-0.1</c:v>
                </c:pt>
                <c:pt idx="817">
                  <c:v>-0.1</c:v>
                </c:pt>
                <c:pt idx="818">
                  <c:v>-0.1</c:v>
                </c:pt>
                <c:pt idx="819">
                  <c:v>-0.2</c:v>
                </c:pt>
                <c:pt idx="820">
                  <c:v>-0.2</c:v>
                </c:pt>
                <c:pt idx="821">
                  <c:v>-0.2</c:v>
                </c:pt>
                <c:pt idx="822">
                  <c:v>-0.2</c:v>
                </c:pt>
                <c:pt idx="823">
                  <c:v>-0.2</c:v>
                </c:pt>
                <c:pt idx="824">
                  <c:v>-0.2</c:v>
                </c:pt>
                <c:pt idx="825">
                  <c:v>-0.2</c:v>
                </c:pt>
                <c:pt idx="826">
                  <c:v>-0.2</c:v>
                </c:pt>
                <c:pt idx="827">
                  <c:v>-0.2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'F2'!$AY$5</c:f>
              <c:strCache>
                <c:ptCount val="1"/>
                <c:pt idx="0">
                  <c:v>Repo rate</c:v>
                </c:pt>
              </c:strCache>
            </c:strRef>
          </c:tx>
          <c:spPr>
            <a:ln w="38100">
              <a:solidFill>
                <a:schemeClr val="bg1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'F2'!$AW$7:$AW$841</c:f>
              <c:numCache>
                <c:formatCode>m/d/yyyy</c:formatCode>
                <c:ptCount val="835"/>
                <c:pt idx="0">
                  <c:v>36161</c:v>
                </c:pt>
                <c:pt idx="1">
                  <c:v>36168</c:v>
                </c:pt>
                <c:pt idx="2">
                  <c:v>36175</c:v>
                </c:pt>
                <c:pt idx="3">
                  <c:v>36182</c:v>
                </c:pt>
                <c:pt idx="4">
                  <c:v>36189</c:v>
                </c:pt>
                <c:pt idx="5">
                  <c:v>36196</c:v>
                </c:pt>
                <c:pt idx="6">
                  <c:v>36203</c:v>
                </c:pt>
                <c:pt idx="7">
                  <c:v>36210</c:v>
                </c:pt>
                <c:pt idx="8">
                  <c:v>36217</c:v>
                </c:pt>
                <c:pt idx="9">
                  <c:v>36224</c:v>
                </c:pt>
                <c:pt idx="10">
                  <c:v>36231</c:v>
                </c:pt>
                <c:pt idx="11">
                  <c:v>36238</c:v>
                </c:pt>
                <c:pt idx="12">
                  <c:v>36245</c:v>
                </c:pt>
                <c:pt idx="13">
                  <c:v>36252</c:v>
                </c:pt>
                <c:pt idx="14">
                  <c:v>36259</c:v>
                </c:pt>
                <c:pt idx="15">
                  <c:v>36266</c:v>
                </c:pt>
                <c:pt idx="16">
                  <c:v>36273</c:v>
                </c:pt>
                <c:pt idx="17">
                  <c:v>36280</c:v>
                </c:pt>
                <c:pt idx="18">
                  <c:v>36287</c:v>
                </c:pt>
                <c:pt idx="19">
                  <c:v>36294</c:v>
                </c:pt>
                <c:pt idx="20">
                  <c:v>36301</c:v>
                </c:pt>
                <c:pt idx="21">
                  <c:v>36308</c:v>
                </c:pt>
                <c:pt idx="22">
                  <c:v>36315</c:v>
                </c:pt>
                <c:pt idx="23">
                  <c:v>36322</c:v>
                </c:pt>
                <c:pt idx="24">
                  <c:v>36329</c:v>
                </c:pt>
                <c:pt idx="25">
                  <c:v>36336</c:v>
                </c:pt>
                <c:pt idx="26">
                  <c:v>36343</c:v>
                </c:pt>
                <c:pt idx="27">
                  <c:v>36350</c:v>
                </c:pt>
                <c:pt idx="28">
                  <c:v>36357</c:v>
                </c:pt>
                <c:pt idx="29">
                  <c:v>36364</c:v>
                </c:pt>
                <c:pt idx="30">
                  <c:v>36371</c:v>
                </c:pt>
                <c:pt idx="31">
                  <c:v>36378</c:v>
                </c:pt>
                <c:pt idx="32">
                  <c:v>36385</c:v>
                </c:pt>
                <c:pt idx="33">
                  <c:v>36392</c:v>
                </c:pt>
                <c:pt idx="34">
                  <c:v>36399</c:v>
                </c:pt>
                <c:pt idx="35">
                  <c:v>36406</c:v>
                </c:pt>
                <c:pt idx="36">
                  <c:v>36413</c:v>
                </c:pt>
                <c:pt idx="37">
                  <c:v>36420</c:v>
                </c:pt>
                <c:pt idx="38">
                  <c:v>36427</c:v>
                </c:pt>
                <c:pt idx="39">
                  <c:v>36434</c:v>
                </c:pt>
                <c:pt idx="40">
                  <c:v>36441</c:v>
                </c:pt>
                <c:pt idx="41">
                  <c:v>36448</c:v>
                </c:pt>
                <c:pt idx="42">
                  <c:v>36455</c:v>
                </c:pt>
                <c:pt idx="43">
                  <c:v>36462</c:v>
                </c:pt>
                <c:pt idx="44">
                  <c:v>36469</c:v>
                </c:pt>
                <c:pt idx="45">
                  <c:v>36476</c:v>
                </c:pt>
                <c:pt idx="46">
                  <c:v>36483</c:v>
                </c:pt>
                <c:pt idx="47">
                  <c:v>36490</c:v>
                </c:pt>
                <c:pt idx="48">
                  <c:v>36497</c:v>
                </c:pt>
                <c:pt idx="49">
                  <c:v>36504</c:v>
                </c:pt>
                <c:pt idx="50">
                  <c:v>36511</c:v>
                </c:pt>
                <c:pt idx="51">
                  <c:v>36518</c:v>
                </c:pt>
                <c:pt idx="52">
                  <c:v>36525</c:v>
                </c:pt>
                <c:pt idx="53">
                  <c:v>36532</c:v>
                </c:pt>
                <c:pt idx="54">
                  <c:v>36539</c:v>
                </c:pt>
                <c:pt idx="55">
                  <c:v>36546</c:v>
                </c:pt>
                <c:pt idx="56">
                  <c:v>36553</c:v>
                </c:pt>
                <c:pt idx="57">
                  <c:v>36560</c:v>
                </c:pt>
                <c:pt idx="58">
                  <c:v>36567</c:v>
                </c:pt>
                <c:pt idx="59">
                  <c:v>36574</c:v>
                </c:pt>
                <c:pt idx="60">
                  <c:v>36581</c:v>
                </c:pt>
                <c:pt idx="61">
                  <c:v>36588</c:v>
                </c:pt>
                <c:pt idx="62">
                  <c:v>36595</c:v>
                </c:pt>
                <c:pt idx="63">
                  <c:v>36602</c:v>
                </c:pt>
                <c:pt idx="64">
                  <c:v>36609</c:v>
                </c:pt>
                <c:pt idx="65">
                  <c:v>36616</c:v>
                </c:pt>
                <c:pt idx="66">
                  <c:v>36623</c:v>
                </c:pt>
                <c:pt idx="67">
                  <c:v>36630</c:v>
                </c:pt>
                <c:pt idx="68">
                  <c:v>36637</c:v>
                </c:pt>
                <c:pt idx="69">
                  <c:v>36644</c:v>
                </c:pt>
                <c:pt idx="70">
                  <c:v>36651</c:v>
                </c:pt>
                <c:pt idx="71">
                  <c:v>36658</c:v>
                </c:pt>
                <c:pt idx="72">
                  <c:v>36665</c:v>
                </c:pt>
                <c:pt idx="73">
                  <c:v>36672</c:v>
                </c:pt>
                <c:pt idx="74">
                  <c:v>36679</c:v>
                </c:pt>
                <c:pt idx="75">
                  <c:v>36686</c:v>
                </c:pt>
                <c:pt idx="76">
                  <c:v>36693</c:v>
                </c:pt>
                <c:pt idx="77">
                  <c:v>36700</c:v>
                </c:pt>
                <c:pt idx="78">
                  <c:v>36707</c:v>
                </c:pt>
                <c:pt idx="79">
                  <c:v>36714</c:v>
                </c:pt>
                <c:pt idx="80">
                  <c:v>36721</c:v>
                </c:pt>
                <c:pt idx="81">
                  <c:v>36728</c:v>
                </c:pt>
                <c:pt idx="82">
                  <c:v>36735</c:v>
                </c:pt>
                <c:pt idx="83">
                  <c:v>36742</c:v>
                </c:pt>
                <c:pt idx="84">
                  <c:v>36749</c:v>
                </c:pt>
                <c:pt idx="85">
                  <c:v>36756</c:v>
                </c:pt>
                <c:pt idx="86">
                  <c:v>36763</c:v>
                </c:pt>
                <c:pt idx="87">
                  <c:v>36770</c:v>
                </c:pt>
                <c:pt idx="88">
                  <c:v>36777</c:v>
                </c:pt>
                <c:pt idx="89">
                  <c:v>36784</c:v>
                </c:pt>
                <c:pt idx="90">
                  <c:v>36791</c:v>
                </c:pt>
                <c:pt idx="91">
                  <c:v>36798</c:v>
                </c:pt>
                <c:pt idx="92">
                  <c:v>36805</c:v>
                </c:pt>
                <c:pt idx="93">
                  <c:v>36812</c:v>
                </c:pt>
                <c:pt idx="94">
                  <c:v>36819</c:v>
                </c:pt>
                <c:pt idx="95">
                  <c:v>36826</c:v>
                </c:pt>
                <c:pt idx="96">
                  <c:v>36833</c:v>
                </c:pt>
                <c:pt idx="97">
                  <c:v>36840</c:v>
                </c:pt>
                <c:pt idx="98">
                  <c:v>36847</c:v>
                </c:pt>
                <c:pt idx="99">
                  <c:v>36854</c:v>
                </c:pt>
                <c:pt idx="100">
                  <c:v>36861</c:v>
                </c:pt>
                <c:pt idx="101">
                  <c:v>36868</c:v>
                </c:pt>
                <c:pt idx="102">
                  <c:v>36875</c:v>
                </c:pt>
                <c:pt idx="103">
                  <c:v>36882</c:v>
                </c:pt>
                <c:pt idx="104">
                  <c:v>36889</c:v>
                </c:pt>
                <c:pt idx="105">
                  <c:v>36896</c:v>
                </c:pt>
                <c:pt idx="106">
                  <c:v>36903</c:v>
                </c:pt>
                <c:pt idx="107">
                  <c:v>36910</c:v>
                </c:pt>
                <c:pt idx="108">
                  <c:v>36917</c:v>
                </c:pt>
                <c:pt idx="109">
                  <c:v>36924</c:v>
                </c:pt>
                <c:pt idx="110">
                  <c:v>36931</c:v>
                </c:pt>
                <c:pt idx="111">
                  <c:v>36938</c:v>
                </c:pt>
                <c:pt idx="112">
                  <c:v>36945</c:v>
                </c:pt>
                <c:pt idx="113">
                  <c:v>36952</c:v>
                </c:pt>
                <c:pt idx="114">
                  <c:v>36959</c:v>
                </c:pt>
                <c:pt idx="115">
                  <c:v>36966</c:v>
                </c:pt>
                <c:pt idx="116">
                  <c:v>36973</c:v>
                </c:pt>
                <c:pt idx="117">
                  <c:v>36980</c:v>
                </c:pt>
                <c:pt idx="118">
                  <c:v>36987</c:v>
                </c:pt>
                <c:pt idx="119">
                  <c:v>36994</c:v>
                </c:pt>
                <c:pt idx="120">
                  <c:v>37001</c:v>
                </c:pt>
                <c:pt idx="121">
                  <c:v>37008</c:v>
                </c:pt>
                <c:pt idx="122">
                  <c:v>37015</c:v>
                </c:pt>
                <c:pt idx="123">
                  <c:v>37022</c:v>
                </c:pt>
                <c:pt idx="124">
                  <c:v>37029</c:v>
                </c:pt>
                <c:pt idx="125">
                  <c:v>37036</c:v>
                </c:pt>
                <c:pt idx="126">
                  <c:v>37043</c:v>
                </c:pt>
                <c:pt idx="127">
                  <c:v>37050</c:v>
                </c:pt>
                <c:pt idx="128">
                  <c:v>37057</c:v>
                </c:pt>
                <c:pt idx="129">
                  <c:v>37064</c:v>
                </c:pt>
                <c:pt idx="130">
                  <c:v>37071</c:v>
                </c:pt>
                <c:pt idx="131">
                  <c:v>37078</c:v>
                </c:pt>
                <c:pt idx="132">
                  <c:v>37085</c:v>
                </c:pt>
                <c:pt idx="133">
                  <c:v>37092</c:v>
                </c:pt>
                <c:pt idx="134">
                  <c:v>37099</c:v>
                </c:pt>
                <c:pt idx="135">
                  <c:v>37106</c:v>
                </c:pt>
                <c:pt idx="136">
                  <c:v>37113</c:v>
                </c:pt>
                <c:pt idx="137">
                  <c:v>37120</c:v>
                </c:pt>
                <c:pt idx="138">
                  <c:v>37127</c:v>
                </c:pt>
                <c:pt idx="139">
                  <c:v>37134</c:v>
                </c:pt>
                <c:pt idx="140">
                  <c:v>37141</c:v>
                </c:pt>
                <c:pt idx="141">
                  <c:v>37148</c:v>
                </c:pt>
                <c:pt idx="142">
                  <c:v>37155</c:v>
                </c:pt>
                <c:pt idx="143">
                  <c:v>37162</c:v>
                </c:pt>
                <c:pt idx="144">
                  <c:v>37169</c:v>
                </c:pt>
                <c:pt idx="145">
                  <c:v>37176</c:v>
                </c:pt>
                <c:pt idx="146">
                  <c:v>37183</c:v>
                </c:pt>
                <c:pt idx="147">
                  <c:v>37190</c:v>
                </c:pt>
                <c:pt idx="148">
                  <c:v>37197</c:v>
                </c:pt>
                <c:pt idx="149">
                  <c:v>37204</c:v>
                </c:pt>
                <c:pt idx="150">
                  <c:v>37211</c:v>
                </c:pt>
                <c:pt idx="151">
                  <c:v>37218</c:v>
                </c:pt>
                <c:pt idx="152">
                  <c:v>37225</c:v>
                </c:pt>
                <c:pt idx="153">
                  <c:v>37232</c:v>
                </c:pt>
                <c:pt idx="154">
                  <c:v>37239</c:v>
                </c:pt>
                <c:pt idx="155">
                  <c:v>37246</c:v>
                </c:pt>
                <c:pt idx="156">
                  <c:v>37253</c:v>
                </c:pt>
                <c:pt idx="157">
                  <c:v>37260</c:v>
                </c:pt>
                <c:pt idx="158">
                  <c:v>37267</c:v>
                </c:pt>
                <c:pt idx="159">
                  <c:v>37274</c:v>
                </c:pt>
                <c:pt idx="160">
                  <c:v>37281</c:v>
                </c:pt>
                <c:pt idx="161">
                  <c:v>37288</c:v>
                </c:pt>
                <c:pt idx="162">
                  <c:v>37295</c:v>
                </c:pt>
                <c:pt idx="163">
                  <c:v>37302</c:v>
                </c:pt>
                <c:pt idx="164">
                  <c:v>37309</c:v>
                </c:pt>
                <c:pt idx="165">
                  <c:v>37316</c:v>
                </c:pt>
                <c:pt idx="166">
                  <c:v>37323</c:v>
                </c:pt>
                <c:pt idx="167">
                  <c:v>37330</c:v>
                </c:pt>
                <c:pt idx="168">
                  <c:v>37337</c:v>
                </c:pt>
                <c:pt idx="169">
                  <c:v>37344</c:v>
                </c:pt>
                <c:pt idx="170">
                  <c:v>37351</c:v>
                </c:pt>
                <c:pt idx="171">
                  <c:v>37358</c:v>
                </c:pt>
                <c:pt idx="172">
                  <c:v>37365</c:v>
                </c:pt>
                <c:pt idx="173">
                  <c:v>37372</c:v>
                </c:pt>
                <c:pt idx="174">
                  <c:v>37379</c:v>
                </c:pt>
                <c:pt idx="175">
                  <c:v>37386</c:v>
                </c:pt>
                <c:pt idx="176">
                  <c:v>37393</c:v>
                </c:pt>
                <c:pt idx="177">
                  <c:v>37400</c:v>
                </c:pt>
                <c:pt idx="178">
                  <c:v>37407</c:v>
                </c:pt>
                <c:pt idx="179">
                  <c:v>37414</c:v>
                </c:pt>
                <c:pt idx="180">
                  <c:v>37421</c:v>
                </c:pt>
                <c:pt idx="181">
                  <c:v>37428</c:v>
                </c:pt>
                <c:pt idx="182">
                  <c:v>37435</c:v>
                </c:pt>
                <c:pt idx="183">
                  <c:v>37442</c:v>
                </c:pt>
                <c:pt idx="184">
                  <c:v>37449</c:v>
                </c:pt>
                <c:pt idx="185">
                  <c:v>37456</c:v>
                </c:pt>
                <c:pt idx="186">
                  <c:v>37463</c:v>
                </c:pt>
                <c:pt idx="187">
                  <c:v>37470</c:v>
                </c:pt>
                <c:pt idx="188">
                  <c:v>37477</c:v>
                </c:pt>
                <c:pt idx="189">
                  <c:v>37484</c:v>
                </c:pt>
                <c:pt idx="190">
                  <c:v>37491</c:v>
                </c:pt>
                <c:pt idx="191">
                  <c:v>37498</c:v>
                </c:pt>
                <c:pt idx="192">
                  <c:v>37505</c:v>
                </c:pt>
                <c:pt idx="193">
                  <c:v>37512</c:v>
                </c:pt>
                <c:pt idx="194">
                  <c:v>37519</c:v>
                </c:pt>
                <c:pt idx="195">
                  <c:v>37526</c:v>
                </c:pt>
                <c:pt idx="196">
                  <c:v>37533</c:v>
                </c:pt>
                <c:pt idx="197">
                  <c:v>37540</c:v>
                </c:pt>
                <c:pt idx="198">
                  <c:v>37547</c:v>
                </c:pt>
                <c:pt idx="199">
                  <c:v>37554</c:v>
                </c:pt>
                <c:pt idx="200">
                  <c:v>37561</c:v>
                </c:pt>
                <c:pt idx="201">
                  <c:v>37568</c:v>
                </c:pt>
                <c:pt idx="202">
                  <c:v>37575</c:v>
                </c:pt>
                <c:pt idx="203">
                  <c:v>37582</c:v>
                </c:pt>
                <c:pt idx="204">
                  <c:v>37589</c:v>
                </c:pt>
                <c:pt idx="205">
                  <c:v>37596</c:v>
                </c:pt>
                <c:pt idx="206">
                  <c:v>37603</c:v>
                </c:pt>
                <c:pt idx="207">
                  <c:v>37610</c:v>
                </c:pt>
                <c:pt idx="208">
                  <c:v>37617</c:v>
                </c:pt>
                <c:pt idx="209">
                  <c:v>37624</c:v>
                </c:pt>
                <c:pt idx="210">
                  <c:v>37631</c:v>
                </c:pt>
                <c:pt idx="211">
                  <c:v>37638</c:v>
                </c:pt>
                <c:pt idx="212">
                  <c:v>37645</c:v>
                </c:pt>
                <c:pt idx="213">
                  <c:v>37652</c:v>
                </c:pt>
                <c:pt idx="214">
                  <c:v>37659</c:v>
                </c:pt>
                <c:pt idx="215">
                  <c:v>37666</c:v>
                </c:pt>
                <c:pt idx="216">
                  <c:v>37673</c:v>
                </c:pt>
                <c:pt idx="217">
                  <c:v>37680</c:v>
                </c:pt>
                <c:pt idx="218">
                  <c:v>37687</c:v>
                </c:pt>
                <c:pt idx="219">
                  <c:v>37694</c:v>
                </c:pt>
                <c:pt idx="220">
                  <c:v>37701</c:v>
                </c:pt>
                <c:pt idx="221">
                  <c:v>37708</c:v>
                </c:pt>
                <c:pt idx="222">
                  <c:v>37715</c:v>
                </c:pt>
                <c:pt idx="223">
                  <c:v>37722</c:v>
                </c:pt>
                <c:pt idx="224">
                  <c:v>37729</c:v>
                </c:pt>
                <c:pt idx="225">
                  <c:v>37736</c:v>
                </c:pt>
                <c:pt idx="226">
                  <c:v>37743</c:v>
                </c:pt>
                <c:pt idx="227">
                  <c:v>37750</c:v>
                </c:pt>
                <c:pt idx="228">
                  <c:v>37757</c:v>
                </c:pt>
                <c:pt idx="229">
                  <c:v>37764</c:v>
                </c:pt>
                <c:pt idx="230">
                  <c:v>37771</c:v>
                </c:pt>
                <c:pt idx="231">
                  <c:v>37778</c:v>
                </c:pt>
                <c:pt idx="232">
                  <c:v>37785</c:v>
                </c:pt>
                <c:pt idx="233">
                  <c:v>37792</c:v>
                </c:pt>
                <c:pt idx="234">
                  <c:v>37799</c:v>
                </c:pt>
                <c:pt idx="235">
                  <c:v>37806</c:v>
                </c:pt>
                <c:pt idx="236">
                  <c:v>37813</c:v>
                </c:pt>
                <c:pt idx="237">
                  <c:v>37820</c:v>
                </c:pt>
                <c:pt idx="238">
                  <c:v>37827</c:v>
                </c:pt>
                <c:pt idx="239">
                  <c:v>37834</c:v>
                </c:pt>
                <c:pt idx="240">
                  <c:v>37841</c:v>
                </c:pt>
                <c:pt idx="241">
                  <c:v>37848</c:v>
                </c:pt>
                <c:pt idx="242">
                  <c:v>37855</c:v>
                </c:pt>
                <c:pt idx="243">
                  <c:v>37862</c:v>
                </c:pt>
                <c:pt idx="244">
                  <c:v>37869</c:v>
                </c:pt>
                <c:pt idx="245">
                  <c:v>37876</c:v>
                </c:pt>
                <c:pt idx="246">
                  <c:v>37883</c:v>
                </c:pt>
                <c:pt idx="247">
                  <c:v>37890</c:v>
                </c:pt>
                <c:pt idx="248">
                  <c:v>37897</c:v>
                </c:pt>
                <c:pt idx="249">
                  <c:v>37904</c:v>
                </c:pt>
                <c:pt idx="250">
                  <c:v>37911</c:v>
                </c:pt>
                <c:pt idx="251">
                  <c:v>37918</c:v>
                </c:pt>
                <c:pt idx="252">
                  <c:v>37925</c:v>
                </c:pt>
                <c:pt idx="253">
                  <c:v>37932</c:v>
                </c:pt>
                <c:pt idx="254">
                  <c:v>37939</c:v>
                </c:pt>
                <c:pt idx="255">
                  <c:v>37946</c:v>
                </c:pt>
                <c:pt idx="256">
                  <c:v>37953</c:v>
                </c:pt>
                <c:pt idx="257">
                  <c:v>37960</c:v>
                </c:pt>
                <c:pt idx="258">
                  <c:v>37967</c:v>
                </c:pt>
                <c:pt idx="259">
                  <c:v>37974</c:v>
                </c:pt>
                <c:pt idx="260">
                  <c:v>37981</c:v>
                </c:pt>
                <c:pt idx="261">
                  <c:v>37988</c:v>
                </c:pt>
                <c:pt idx="262">
                  <c:v>37995</c:v>
                </c:pt>
                <c:pt idx="263">
                  <c:v>38002</c:v>
                </c:pt>
                <c:pt idx="264">
                  <c:v>38009</c:v>
                </c:pt>
                <c:pt idx="265">
                  <c:v>38016</c:v>
                </c:pt>
                <c:pt idx="266">
                  <c:v>38023</c:v>
                </c:pt>
                <c:pt idx="267">
                  <c:v>38030</c:v>
                </c:pt>
                <c:pt idx="268">
                  <c:v>38037</c:v>
                </c:pt>
                <c:pt idx="269">
                  <c:v>38044</c:v>
                </c:pt>
                <c:pt idx="270">
                  <c:v>38051</c:v>
                </c:pt>
                <c:pt idx="271">
                  <c:v>38058</c:v>
                </c:pt>
                <c:pt idx="272">
                  <c:v>38065</c:v>
                </c:pt>
                <c:pt idx="273">
                  <c:v>38072</c:v>
                </c:pt>
                <c:pt idx="274">
                  <c:v>38079</c:v>
                </c:pt>
                <c:pt idx="275">
                  <c:v>38086</c:v>
                </c:pt>
                <c:pt idx="276">
                  <c:v>38093</c:v>
                </c:pt>
                <c:pt idx="277">
                  <c:v>38100</c:v>
                </c:pt>
                <c:pt idx="278">
                  <c:v>38107</c:v>
                </c:pt>
                <c:pt idx="279">
                  <c:v>38114</c:v>
                </c:pt>
                <c:pt idx="280">
                  <c:v>38121</c:v>
                </c:pt>
                <c:pt idx="281">
                  <c:v>38128</c:v>
                </c:pt>
                <c:pt idx="282">
                  <c:v>38135</c:v>
                </c:pt>
                <c:pt idx="283">
                  <c:v>38142</c:v>
                </c:pt>
                <c:pt idx="284">
                  <c:v>38149</c:v>
                </c:pt>
                <c:pt idx="285">
                  <c:v>38156</c:v>
                </c:pt>
                <c:pt idx="286">
                  <c:v>38163</c:v>
                </c:pt>
                <c:pt idx="287">
                  <c:v>38170</c:v>
                </c:pt>
                <c:pt idx="288">
                  <c:v>38177</c:v>
                </c:pt>
                <c:pt idx="289">
                  <c:v>38184</c:v>
                </c:pt>
                <c:pt idx="290">
                  <c:v>38191</c:v>
                </c:pt>
                <c:pt idx="291">
                  <c:v>38198</c:v>
                </c:pt>
                <c:pt idx="292">
                  <c:v>38205</c:v>
                </c:pt>
                <c:pt idx="293">
                  <c:v>38212</c:v>
                </c:pt>
                <c:pt idx="294">
                  <c:v>38219</c:v>
                </c:pt>
                <c:pt idx="295">
                  <c:v>38226</c:v>
                </c:pt>
                <c:pt idx="296">
                  <c:v>38233</c:v>
                </c:pt>
                <c:pt idx="297">
                  <c:v>38240</c:v>
                </c:pt>
                <c:pt idx="298">
                  <c:v>38247</c:v>
                </c:pt>
                <c:pt idx="299">
                  <c:v>38254</c:v>
                </c:pt>
                <c:pt idx="300">
                  <c:v>38261</c:v>
                </c:pt>
                <c:pt idx="301">
                  <c:v>38268</c:v>
                </c:pt>
                <c:pt idx="302">
                  <c:v>38275</c:v>
                </c:pt>
                <c:pt idx="303">
                  <c:v>38282</c:v>
                </c:pt>
                <c:pt idx="304">
                  <c:v>38289</c:v>
                </c:pt>
                <c:pt idx="305">
                  <c:v>38296</c:v>
                </c:pt>
                <c:pt idx="306">
                  <c:v>38303</c:v>
                </c:pt>
                <c:pt idx="307">
                  <c:v>38310</c:v>
                </c:pt>
                <c:pt idx="308">
                  <c:v>38317</c:v>
                </c:pt>
                <c:pt idx="309">
                  <c:v>38324</c:v>
                </c:pt>
                <c:pt idx="310">
                  <c:v>38331</c:v>
                </c:pt>
                <c:pt idx="311">
                  <c:v>38338</c:v>
                </c:pt>
                <c:pt idx="312">
                  <c:v>38345</c:v>
                </c:pt>
                <c:pt idx="313">
                  <c:v>38352</c:v>
                </c:pt>
                <c:pt idx="314">
                  <c:v>38359</c:v>
                </c:pt>
                <c:pt idx="315">
                  <c:v>38366</c:v>
                </c:pt>
                <c:pt idx="316">
                  <c:v>38373</c:v>
                </c:pt>
                <c:pt idx="317">
                  <c:v>38380</c:v>
                </c:pt>
                <c:pt idx="318">
                  <c:v>38387</c:v>
                </c:pt>
                <c:pt idx="319">
                  <c:v>38394</c:v>
                </c:pt>
                <c:pt idx="320">
                  <c:v>38401</c:v>
                </c:pt>
                <c:pt idx="321">
                  <c:v>38408</c:v>
                </c:pt>
                <c:pt idx="322">
                  <c:v>38415</c:v>
                </c:pt>
                <c:pt idx="323">
                  <c:v>38422</c:v>
                </c:pt>
                <c:pt idx="324">
                  <c:v>38429</c:v>
                </c:pt>
                <c:pt idx="325">
                  <c:v>38436</c:v>
                </c:pt>
                <c:pt idx="326">
                  <c:v>38443</c:v>
                </c:pt>
                <c:pt idx="327">
                  <c:v>38450</c:v>
                </c:pt>
                <c:pt idx="328">
                  <c:v>38457</c:v>
                </c:pt>
                <c:pt idx="329">
                  <c:v>38464</c:v>
                </c:pt>
                <c:pt idx="330">
                  <c:v>38471</c:v>
                </c:pt>
                <c:pt idx="331">
                  <c:v>38478</c:v>
                </c:pt>
                <c:pt idx="332">
                  <c:v>38485</c:v>
                </c:pt>
                <c:pt idx="333">
                  <c:v>38492</c:v>
                </c:pt>
                <c:pt idx="334">
                  <c:v>38499</c:v>
                </c:pt>
                <c:pt idx="335">
                  <c:v>38506</c:v>
                </c:pt>
                <c:pt idx="336">
                  <c:v>38513</c:v>
                </c:pt>
                <c:pt idx="337">
                  <c:v>38520</c:v>
                </c:pt>
                <c:pt idx="338">
                  <c:v>38527</c:v>
                </c:pt>
                <c:pt idx="339">
                  <c:v>38534</c:v>
                </c:pt>
                <c:pt idx="340">
                  <c:v>38541</c:v>
                </c:pt>
                <c:pt idx="341">
                  <c:v>38548</c:v>
                </c:pt>
                <c:pt idx="342">
                  <c:v>38555</c:v>
                </c:pt>
                <c:pt idx="343">
                  <c:v>38562</c:v>
                </c:pt>
                <c:pt idx="344">
                  <c:v>38569</c:v>
                </c:pt>
                <c:pt idx="345">
                  <c:v>38576</c:v>
                </c:pt>
                <c:pt idx="346">
                  <c:v>38583</c:v>
                </c:pt>
                <c:pt idx="347">
                  <c:v>38590</c:v>
                </c:pt>
                <c:pt idx="348">
                  <c:v>38597</c:v>
                </c:pt>
                <c:pt idx="349">
                  <c:v>38604</c:v>
                </c:pt>
                <c:pt idx="350">
                  <c:v>38611</c:v>
                </c:pt>
                <c:pt idx="351">
                  <c:v>38618</c:v>
                </c:pt>
                <c:pt idx="352">
                  <c:v>38625</c:v>
                </c:pt>
                <c:pt idx="353">
                  <c:v>38632</c:v>
                </c:pt>
                <c:pt idx="354">
                  <c:v>38639</c:v>
                </c:pt>
                <c:pt idx="355">
                  <c:v>38646</c:v>
                </c:pt>
                <c:pt idx="356">
                  <c:v>38653</c:v>
                </c:pt>
                <c:pt idx="357">
                  <c:v>38660</c:v>
                </c:pt>
                <c:pt idx="358">
                  <c:v>38667</c:v>
                </c:pt>
                <c:pt idx="359">
                  <c:v>38674</c:v>
                </c:pt>
                <c:pt idx="360">
                  <c:v>38681</c:v>
                </c:pt>
                <c:pt idx="361">
                  <c:v>38688</c:v>
                </c:pt>
                <c:pt idx="362">
                  <c:v>38695</c:v>
                </c:pt>
                <c:pt idx="363">
                  <c:v>38702</c:v>
                </c:pt>
                <c:pt idx="364">
                  <c:v>38709</c:v>
                </c:pt>
                <c:pt idx="365">
                  <c:v>38716</c:v>
                </c:pt>
                <c:pt idx="366">
                  <c:v>38723</c:v>
                </c:pt>
                <c:pt idx="367">
                  <c:v>38730</c:v>
                </c:pt>
                <c:pt idx="368">
                  <c:v>38737</c:v>
                </c:pt>
                <c:pt idx="369">
                  <c:v>38744</c:v>
                </c:pt>
                <c:pt idx="370">
                  <c:v>38751</c:v>
                </c:pt>
                <c:pt idx="371">
                  <c:v>38758</c:v>
                </c:pt>
                <c:pt idx="372">
                  <c:v>38765</c:v>
                </c:pt>
                <c:pt idx="373">
                  <c:v>38772</c:v>
                </c:pt>
                <c:pt idx="374">
                  <c:v>38779</c:v>
                </c:pt>
                <c:pt idx="375">
                  <c:v>38786</c:v>
                </c:pt>
                <c:pt idx="376">
                  <c:v>38793</c:v>
                </c:pt>
                <c:pt idx="377">
                  <c:v>38800</c:v>
                </c:pt>
                <c:pt idx="378">
                  <c:v>38807</c:v>
                </c:pt>
                <c:pt idx="379">
                  <c:v>38814</c:v>
                </c:pt>
                <c:pt idx="380">
                  <c:v>38821</c:v>
                </c:pt>
                <c:pt idx="381">
                  <c:v>38828</c:v>
                </c:pt>
                <c:pt idx="382">
                  <c:v>38835</c:v>
                </c:pt>
                <c:pt idx="383">
                  <c:v>38842</c:v>
                </c:pt>
                <c:pt idx="384">
                  <c:v>38849</c:v>
                </c:pt>
                <c:pt idx="385">
                  <c:v>38856</c:v>
                </c:pt>
                <c:pt idx="386">
                  <c:v>38863</c:v>
                </c:pt>
                <c:pt idx="387">
                  <c:v>38870</c:v>
                </c:pt>
                <c:pt idx="388">
                  <c:v>38877</c:v>
                </c:pt>
                <c:pt idx="389">
                  <c:v>38884</c:v>
                </c:pt>
                <c:pt idx="390">
                  <c:v>38891</c:v>
                </c:pt>
                <c:pt idx="391">
                  <c:v>38898</c:v>
                </c:pt>
                <c:pt idx="392">
                  <c:v>38905</c:v>
                </c:pt>
                <c:pt idx="393">
                  <c:v>38912</c:v>
                </c:pt>
                <c:pt idx="394">
                  <c:v>38919</c:v>
                </c:pt>
                <c:pt idx="395">
                  <c:v>38926</c:v>
                </c:pt>
                <c:pt idx="396">
                  <c:v>38933</c:v>
                </c:pt>
                <c:pt idx="397">
                  <c:v>38940</c:v>
                </c:pt>
                <c:pt idx="398">
                  <c:v>38947</c:v>
                </c:pt>
                <c:pt idx="399">
                  <c:v>38954</c:v>
                </c:pt>
                <c:pt idx="400">
                  <c:v>38961</c:v>
                </c:pt>
                <c:pt idx="401">
                  <c:v>38968</c:v>
                </c:pt>
                <c:pt idx="402">
                  <c:v>38975</c:v>
                </c:pt>
                <c:pt idx="403">
                  <c:v>38982</c:v>
                </c:pt>
                <c:pt idx="404">
                  <c:v>38989</c:v>
                </c:pt>
                <c:pt idx="405">
                  <c:v>38996</c:v>
                </c:pt>
                <c:pt idx="406">
                  <c:v>39003</c:v>
                </c:pt>
                <c:pt idx="407">
                  <c:v>39010</c:v>
                </c:pt>
                <c:pt idx="408">
                  <c:v>39017</c:v>
                </c:pt>
                <c:pt idx="409">
                  <c:v>39024</c:v>
                </c:pt>
                <c:pt idx="410">
                  <c:v>39031</c:v>
                </c:pt>
                <c:pt idx="411">
                  <c:v>39038</c:v>
                </c:pt>
                <c:pt idx="412">
                  <c:v>39045</c:v>
                </c:pt>
                <c:pt idx="413">
                  <c:v>39052</c:v>
                </c:pt>
                <c:pt idx="414">
                  <c:v>39059</c:v>
                </c:pt>
                <c:pt idx="415">
                  <c:v>39066</c:v>
                </c:pt>
                <c:pt idx="416">
                  <c:v>39073</c:v>
                </c:pt>
                <c:pt idx="417">
                  <c:v>39080</c:v>
                </c:pt>
                <c:pt idx="418">
                  <c:v>39087</c:v>
                </c:pt>
                <c:pt idx="419">
                  <c:v>39094</c:v>
                </c:pt>
                <c:pt idx="420">
                  <c:v>39101</c:v>
                </c:pt>
                <c:pt idx="421">
                  <c:v>39108</c:v>
                </c:pt>
                <c:pt idx="422">
                  <c:v>39115</c:v>
                </c:pt>
                <c:pt idx="423">
                  <c:v>39122</c:v>
                </c:pt>
                <c:pt idx="424">
                  <c:v>39129</c:v>
                </c:pt>
                <c:pt idx="425">
                  <c:v>39136</c:v>
                </c:pt>
                <c:pt idx="426">
                  <c:v>39143</c:v>
                </c:pt>
                <c:pt idx="427">
                  <c:v>39150</c:v>
                </c:pt>
                <c:pt idx="428">
                  <c:v>39157</c:v>
                </c:pt>
                <c:pt idx="429">
                  <c:v>39164</c:v>
                </c:pt>
                <c:pt idx="430">
                  <c:v>39171</c:v>
                </c:pt>
                <c:pt idx="431">
                  <c:v>39178</c:v>
                </c:pt>
                <c:pt idx="432">
                  <c:v>39185</c:v>
                </c:pt>
                <c:pt idx="433">
                  <c:v>39192</c:v>
                </c:pt>
                <c:pt idx="434">
                  <c:v>39199</c:v>
                </c:pt>
                <c:pt idx="435">
                  <c:v>39206</c:v>
                </c:pt>
                <c:pt idx="436">
                  <c:v>39213</c:v>
                </c:pt>
                <c:pt idx="437">
                  <c:v>39220</c:v>
                </c:pt>
                <c:pt idx="438">
                  <c:v>39227</c:v>
                </c:pt>
                <c:pt idx="439">
                  <c:v>39234</c:v>
                </c:pt>
                <c:pt idx="440">
                  <c:v>39241</c:v>
                </c:pt>
                <c:pt idx="441">
                  <c:v>39248</c:v>
                </c:pt>
                <c:pt idx="442">
                  <c:v>39255</c:v>
                </c:pt>
                <c:pt idx="443">
                  <c:v>39262</c:v>
                </c:pt>
                <c:pt idx="444">
                  <c:v>39269</c:v>
                </c:pt>
                <c:pt idx="445">
                  <c:v>39276</c:v>
                </c:pt>
                <c:pt idx="446">
                  <c:v>39283</c:v>
                </c:pt>
                <c:pt idx="447">
                  <c:v>39290</c:v>
                </c:pt>
                <c:pt idx="448">
                  <c:v>39297</c:v>
                </c:pt>
                <c:pt idx="449">
                  <c:v>39304</c:v>
                </c:pt>
                <c:pt idx="450">
                  <c:v>39311</c:v>
                </c:pt>
                <c:pt idx="451">
                  <c:v>39318</c:v>
                </c:pt>
                <c:pt idx="452">
                  <c:v>39325</c:v>
                </c:pt>
                <c:pt idx="453">
                  <c:v>39332</c:v>
                </c:pt>
                <c:pt idx="454">
                  <c:v>39339</c:v>
                </c:pt>
                <c:pt idx="455">
                  <c:v>39346</c:v>
                </c:pt>
                <c:pt idx="456">
                  <c:v>39353</c:v>
                </c:pt>
                <c:pt idx="457">
                  <c:v>39360</c:v>
                </c:pt>
                <c:pt idx="458">
                  <c:v>39367</c:v>
                </c:pt>
                <c:pt idx="459">
                  <c:v>39374</c:v>
                </c:pt>
                <c:pt idx="460">
                  <c:v>39381</c:v>
                </c:pt>
                <c:pt idx="461">
                  <c:v>39388</c:v>
                </c:pt>
                <c:pt idx="462">
                  <c:v>39395</c:v>
                </c:pt>
                <c:pt idx="463">
                  <c:v>39402</c:v>
                </c:pt>
                <c:pt idx="464">
                  <c:v>39409</c:v>
                </c:pt>
                <c:pt idx="465">
                  <c:v>39416</c:v>
                </c:pt>
                <c:pt idx="466">
                  <c:v>39423</c:v>
                </c:pt>
                <c:pt idx="467">
                  <c:v>39430</c:v>
                </c:pt>
                <c:pt idx="468">
                  <c:v>39437</c:v>
                </c:pt>
                <c:pt idx="469">
                  <c:v>39444</c:v>
                </c:pt>
                <c:pt idx="470">
                  <c:v>39451</c:v>
                </c:pt>
                <c:pt idx="471">
                  <c:v>39458</c:v>
                </c:pt>
                <c:pt idx="472">
                  <c:v>39465</c:v>
                </c:pt>
                <c:pt idx="473">
                  <c:v>39472</c:v>
                </c:pt>
                <c:pt idx="474">
                  <c:v>39479</c:v>
                </c:pt>
                <c:pt idx="475">
                  <c:v>39486</c:v>
                </c:pt>
                <c:pt idx="476">
                  <c:v>39493</c:v>
                </c:pt>
                <c:pt idx="477">
                  <c:v>39500</c:v>
                </c:pt>
                <c:pt idx="478">
                  <c:v>39507</c:v>
                </c:pt>
                <c:pt idx="479">
                  <c:v>39514</c:v>
                </c:pt>
                <c:pt idx="480">
                  <c:v>39521</c:v>
                </c:pt>
                <c:pt idx="481">
                  <c:v>39528</c:v>
                </c:pt>
                <c:pt idx="482">
                  <c:v>39535</c:v>
                </c:pt>
                <c:pt idx="483">
                  <c:v>39542</c:v>
                </c:pt>
                <c:pt idx="484">
                  <c:v>39549</c:v>
                </c:pt>
                <c:pt idx="485">
                  <c:v>39556</c:v>
                </c:pt>
                <c:pt idx="486">
                  <c:v>39563</c:v>
                </c:pt>
                <c:pt idx="487">
                  <c:v>39570</c:v>
                </c:pt>
                <c:pt idx="488">
                  <c:v>39577</c:v>
                </c:pt>
                <c:pt idx="489">
                  <c:v>39584</c:v>
                </c:pt>
                <c:pt idx="490">
                  <c:v>39591</c:v>
                </c:pt>
                <c:pt idx="491">
                  <c:v>39598</c:v>
                </c:pt>
                <c:pt idx="492">
                  <c:v>39605</c:v>
                </c:pt>
                <c:pt idx="493">
                  <c:v>39612</c:v>
                </c:pt>
                <c:pt idx="494">
                  <c:v>39619</c:v>
                </c:pt>
                <c:pt idx="495">
                  <c:v>39626</c:v>
                </c:pt>
                <c:pt idx="496">
                  <c:v>39633</c:v>
                </c:pt>
                <c:pt idx="497">
                  <c:v>39640</c:v>
                </c:pt>
                <c:pt idx="498">
                  <c:v>39647</c:v>
                </c:pt>
                <c:pt idx="499">
                  <c:v>39654</c:v>
                </c:pt>
                <c:pt idx="500">
                  <c:v>39661</c:v>
                </c:pt>
                <c:pt idx="501">
                  <c:v>39668</c:v>
                </c:pt>
                <c:pt idx="502">
                  <c:v>39675</c:v>
                </c:pt>
                <c:pt idx="503">
                  <c:v>39682</c:v>
                </c:pt>
                <c:pt idx="504">
                  <c:v>39689</c:v>
                </c:pt>
                <c:pt idx="505">
                  <c:v>39696</c:v>
                </c:pt>
                <c:pt idx="506">
                  <c:v>39703</c:v>
                </c:pt>
                <c:pt idx="507">
                  <c:v>39710</c:v>
                </c:pt>
                <c:pt idx="508">
                  <c:v>39717</c:v>
                </c:pt>
                <c:pt idx="509">
                  <c:v>39724</c:v>
                </c:pt>
                <c:pt idx="510">
                  <c:v>39731</c:v>
                </c:pt>
                <c:pt idx="511">
                  <c:v>39738</c:v>
                </c:pt>
                <c:pt idx="512">
                  <c:v>39745</c:v>
                </c:pt>
                <c:pt idx="513">
                  <c:v>39752</c:v>
                </c:pt>
                <c:pt idx="514">
                  <c:v>39759</c:v>
                </c:pt>
                <c:pt idx="515">
                  <c:v>39766</c:v>
                </c:pt>
                <c:pt idx="516">
                  <c:v>39773</c:v>
                </c:pt>
                <c:pt idx="517">
                  <c:v>39780</c:v>
                </c:pt>
                <c:pt idx="518">
                  <c:v>39787</c:v>
                </c:pt>
                <c:pt idx="519">
                  <c:v>39794</c:v>
                </c:pt>
                <c:pt idx="520">
                  <c:v>39801</c:v>
                </c:pt>
                <c:pt idx="521">
                  <c:v>39808</c:v>
                </c:pt>
                <c:pt idx="522">
                  <c:v>39815</c:v>
                </c:pt>
                <c:pt idx="523">
                  <c:v>39822</c:v>
                </c:pt>
                <c:pt idx="524">
                  <c:v>39829</c:v>
                </c:pt>
                <c:pt idx="525">
                  <c:v>39836</c:v>
                </c:pt>
                <c:pt idx="526">
                  <c:v>39843</c:v>
                </c:pt>
                <c:pt idx="527">
                  <c:v>39850</c:v>
                </c:pt>
                <c:pt idx="528">
                  <c:v>39857</c:v>
                </c:pt>
                <c:pt idx="529">
                  <c:v>39864</c:v>
                </c:pt>
                <c:pt idx="530">
                  <c:v>39871</c:v>
                </c:pt>
                <c:pt idx="531">
                  <c:v>39878</c:v>
                </c:pt>
                <c:pt idx="532">
                  <c:v>39885</c:v>
                </c:pt>
                <c:pt idx="533">
                  <c:v>39892</c:v>
                </c:pt>
                <c:pt idx="534">
                  <c:v>39899</c:v>
                </c:pt>
                <c:pt idx="535">
                  <c:v>39906</c:v>
                </c:pt>
                <c:pt idx="536">
                  <c:v>39913</c:v>
                </c:pt>
                <c:pt idx="537">
                  <c:v>39920</c:v>
                </c:pt>
                <c:pt idx="538">
                  <c:v>39927</c:v>
                </c:pt>
                <c:pt idx="539">
                  <c:v>39934</c:v>
                </c:pt>
                <c:pt idx="540">
                  <c:v>39941</c:v>
                </c:pt>
                <c:pt idx="541">
                  <c:v>39948</c:v>
                </c:pt>
                <c:pt idx="542">
                  <c:v>39955</c:v>
                </c:pt>
                <c:pt idx="543">
                  <c:v>39962</c:v>
                </c:pt>
                <c:pt idx="544">
                  <c:v>39969</c:v>
                </c:pt>
                <c:pt idx="545">
                  <c:v>39976</c:v>
                </c:pt>
                <c:pt idx="546">
                  <c:v>39983</c:v>
                </c:pt>
                <c:pt idx="547">
                  <c:v>39990</c:v>
                </c:pt>
                <c:pt idx="548">
                  <c:v>39997</c:v>
                </c:pt>
                <c:pt idx="549">
                  <c:v>40004</c:v>
                </c:pt>
                <c:pt idx="550">
                  <c:v>40011</c:v>
                </c:pt>
                <c:pt idx="551">
                  <c:v>40018</c:v>
                </c:pt>
                <c:pt idx="552">
                  <c:v>40025</c:v>
                </c:pt>
                <c:pt idx="553">
                  <c:v>40032</c:v>
                </c:pt>
                <c:pt idx="554">
                  <c:v>40039</c:v>
                </c:pt>
                <c:pt idx="555">
                  <c:v>40046</c:v>
                </c:pt>
                <c:pt idx="556">
                  <c:v>40053</c:v>
                </c:pt>
                <c:pt idx="557">
                  <c:v>40060</c:v>
                </c:pt>
                <c:pt idx="558">
                  <c:v>40067</c:v>
                </c:pt>
                <c:pt idx="559">
                  <c:v>40074</c:v>
                </c:pt>
                <c:pt idx="560">
                  <c:v>40081</c:v>
                </c:pt>
                <c:pt idx="561">
                  <c:v>40088</c:v>
                </c:pt>
                <c:pt idx="562">
                  <c:v>40095</c:v>
                </c:pt>
                <c:pt idx="563">
                  <c:v>40102</c:v>
                </c:pt>
                <c:pt idx="564">
                  <c:v>40109</c:v>
                </c:pt>
                <c:pt idx="565">
                  <c:v>40116</c:v>
                </c:pt>
                <c:pt idx="566">
                  <c:v>40123</c:v>
                </c:pt>
                <c:pt idx="567">
                  <c:v>40130</c:v>
                </c:pt>
                <c:pt idx="568">
                  <c:v>40137</c:v>
                </c:pt>
                <c:pt idx="569">
                  <c:v>40144</c:v>
                </c:pt>
                <c:pt idx="570">
                  <c:v>40151</c:v>
                </c:pt>
                <c:pt idx="571">
                  <c:v>40158</c:v>
                </c:pt>
                <c:pt idx="572">
                  <c:v>40165</c:v>
                </c:pt>
                <c:pt idx="573">
                  <c:v>40172</c:v>
                </c:pt>
                <c:pt idx="574">
                  <c:v>40179</c:v>
                </c:pt>
                <c:pt idx="575">
                  <c:v>40186</c:v>
                </c:pt>
                <c:pt idx="576">
                  <c:v>40193</c:v>
                </c:pt>
                <c:pt idx="577">
                  <c:v>40200</c:v>
                </c:pt>
                <c:pt idx="578">
                  <c:v>40207</c:v>
                </c:pt>
                <c:pt idx="579">
                  <c:v>40214</c:v>
                </c:pt>
                <c:pt idx="580">
                  <c:v>40221</c:v>
                </c:pt>
                <c:pt idx="581">
                  <c:v>40228</c:v>
                </c:pt>
                <c:pt idx="582">
                  <c:v>40235</c:v>
                </c:pt>
                <c:pt idx="583">
                  <c:v>40242</c:v>
                </c:pt>
                <c:pt idx="584">
                  <c:v>40249</c:v>
                </c:pt>
                <c:pt idx="585">
                  <c:v>40256</c:v>
                </c:pt>
                <c:pt idx="586">
                  <c:v>40263</c:v>
                </c:pt>
                <c:pt idx="587">
                  <c:v>40270</c:v>
                </c:pt>
                <c:pt idx="588">
                  <c:v>40277</c:v>
                </c:pt>
                <c:pt idx="589">
                  <c:v>40284</c:v>
                </c:pt>
                <c:pt idx="590">
                  <c:v>40291</c:v>
                </c:pt>
                <c:pt idx="591">
                  <c:v>40298</c:v>
                </c:pt>
                <c:pt idx="592">
                  <c:v>40305</c:v>
                </c:pt>
                <c:pt idx="593">
                  <c:v>40312</c:v>
                </c:pt>
                <c:pt idx="594">
                  <c:v>40319</c:v>
                </c:pt>
                <c:pt idx="595">
                  <c:v>40326</c:v>
                </c:pt>
                <c:pt idx="596">
                  <c:v>40333</c:v>
                </c:pt>
                <c:pt idx="597">
                  <c:v>40340</c:v>
                </c:pt>
                <c:pt idx="598">
                  <c:v>40347</c:v>
                </c:pt>
                <c:pt idx="599">
                  <c:v>40354</c:v>
                </c:pt>
                <c:pt idx="600">
                  <c:v>40361</c:v>
                </c:pt>
                <c:pt idx="601">
                  <c:v>40368</c:v>
                </c:pt>
                <c:pt idx="602">
                  <c:v>40375</c:v>
                </c:pt>
                <c:pt idx="603">
                  <c:v>40382</c:v>
                </c:pt>
                <c:pt idx="604">
                  <c:v>40389</c:v>
                </c:pt>
                <c:pt idx="605">
                  <c:v>40396</c:v>
                </c:pt>
                <c:pt idx="606">
                  <c:v>40403</c:v>
                </c:pt>
                <c:pt idx="607">
                  <c:v>40410</c:v>
                </c:pt>
                <c:pt idx="608">
                  <c:v>40417</c:v>
                </c:pt>
                <c:pt idx="609">
                  <c:v>40424</c:v>
                </c:pt>
                <c:pt idx="610">
                  <c:v>40431</c:v>
                </c:pt>
                <c:pt idx="611">
                  <c:v>40438</c:v>
                </c:pt>
                <c:pt idx="612">
                  <c:v>40445</c:v>
                </c:pt>
                <c:pt idx="613">
                  <c:v>40452</c:v>
                </c:pt>
                <c:pt idx="614">
                  <c:v>40459</c:v>
                </c:pt>
                <c:pt idx="615">
                  <c:v>40466</c:v>
                </c:pt>
                <c:pt idx="616">
                  <c:v>40473</c:v>
                </c:pt>
                <c:pt idx="617">
                  <c:v>40480</c:v>
                </c:pt>
                <c:pt idx="618">
                  <c:v>40487</c:v>
                </c:pt>
                <c:pt idx="619">
                  <c:v>40494</c:v>
                </c:pt>
                <c:pt idx="620">
                  <c:v>40501</c:v>
                </c:pt>
                <c:pt idx="621">
                  <c:v>40508</c:v>
                </c:pt>
                <c:pt idx="622">
                  <c:v>40515</c:v>
                </c:pt>
                <c:pt idx="623">
                  <c:v>40522</c:v>
                </c:pt>
                <c:pt idx="624">
                  <c:v>40529</c:v>
                </c:pt>
                <c:pt idx="625">
                  <c:v>40536</c:v>
                </c:pt>
                <c:pt idx="626">
                  <c:v>40543</c:v>
                </c:pt>
                <c:pt idx="627">
                  <c:v>40550</c:v>
                </c:pt>
                <c:pt idx="628">
                  <c:v>40557</c:v>
                </c:pt>
                <c:pt idx="629">
                  <c:v>40564</c:v>
                </c:pt>
                <c:pt idx="630">
                  <c:v>40571</c:v>
                </c:pt>
                <c:pt idx="631">
                  <c:v>40578</c:v>
                </c:pt>
                <c:pt idx="632">
                  <c:v>40585</c:v>
                </c:pt>
                <c:pt idx="633">
                  <c:v>40592</c:v>
                </c:pt>
                <c:pt idx="634">
                  <c:v>40599</c:v>
                </c:pt>
                <c:pt idx="635">
                  <c:v>40606</c:v>
                </c:pt>
                <c:pt idx="636">
                  <c:v>40613</c:v>
                </c:pt>
                <c:pt idx="637">
                  <c:v>40620</c:v>
                </c:pt>
                <c:pt idx="638">
                  <c:v>40627</c:v>
                </c:pt>
                <c:pt idx="639">
                  <c:v>40634</c:v>
                </c:pt>
                <c:pt idx="640">
                  <c:v>40641</c:v>
                </c:pt>
                <c:pt idx="641">
                  <c:v>40648</c:v>
                </c:pt>
                <c:pt idx="642">
                  <c:v>40655</c:v>
                </c:pt>
                <c:pt idx="643">
                  <c:v>40662</c:v>
                </c:pt>
                <c:pt idx="644">
                  <c:v>40669</c:v>
                </c:pt>
                <c:pt idx="645">
                  <c:v>40676</c:v>
                </c:pt>
                <c:pt idx="646">
                  <c:v>40683</c:v>
                </c:pt>
                <c:pt idx="647">
                  <c:v>40690</c:v>
                </c:pt>
                <c:pt idx="648">
                  <c:v>40697</c:v>
                </c:pt>
                <c:pt idx="649">
                  <c:v>40704</c:v>
                </c:pt>
                <c:pt idx="650">
                  <c:v>40711</c:v>
                </c:pt>
                <c:pt idx="651">
                  <c:v>40718</c:v>
                </c:pt>
                <c:pt idx="652">
                  <c:v>40725</c:v>
                </c:pt>
                <c:pt idx="653">
                  <c:v>40732</c:v>
                </c:pt>
                <c:pt idx="654">
                  <c:v>40739</c:v>
                </c:pt>
                <c:pt idx="655">
                  <c:v>40746</c:v>
                </c:pt>
                <c:pt idx="656">
                  <c:v>40753</c:v>
                </c:pt>
                <c:pt idx="657">
                  <c:v>40760</c:v>
                </c:pt>
                <c:pt idx="658">
                  <c:v>40767</c:v>
                </c:pt>
                <c:pt idx="659">
                  <c:v>40774</c:v>
                </c:pt>
                <c:pt idx="660">
                  <c:v>40781</c:v>
                </c:pt>
                <c:pt idx="661">
                  <c:v>40788</c:v>
                </c:pt>
                <c:pt idx="662">
                  <c:v>40795</c:v>
                </c:pt>
                <c:pt idx="663">
                  <c:v>40802</c:v>
                </c:pt>
                <c:pt idx="664">
                  <c:v>40809</c:v>
                </c:pt>
                <c:pt idx="665">
                  <c:v>40816</c:v>
                </c:pt>
                <c:pt idx="666">
                  <c:v>40823</c:v>
                </c:pt>
                <c:pt idx="667">
                  <c:v>40830</c:v>
                </c:pt>
                <c:pt idx="668">
                  <c:v>40837</c:v>
                </c:pt>
                <c:pt idx="669">
                  <c:v>40844</c:v>
                </c:pt>
                <c:pt idx="670">
                  <c:v>40851</c:v>
                </c:pt>
                <c:pt idx="671">
                  <c:v>40858</c:v>
                </c:pt>
                <c:pt idx="672">
                  <c:v>40865</c:v>
                </c:pt>
                <c:pt idx="673">
                  <c:v>40872</c:v>
                </c:pt>
                <c:pt idx="674">
                  <c:v>40879</c:v>
                </c:pt>
                <c:pt idx="675">
                  <c:v>40886</c:v>
                </c:pt>
                <c:pt idx="676">
                  <c:v>40893</c:v>
                </c:pt>
                <c:pt idx="677">
                  <c:v>40900</c:v>
                </c:pt>
                <c:pt idx="678">
                  <c:v>40907</c:v>
                </c:pt>
                <c:pt idx="679">
                  <c:v>40914</c:v>
                </c:pt>
                <c:pt idx="680">
                  <c:v>40921</c:v>
                </c:pt>
                <c:pt idx="681">
                  <c:v>40928</c:v>
                </c:pt>
                <c:pt idx="682">
                  <c:v>40935</c:v>
                </c:pt>
                <c:pt idx="683">
                  <c:v>40942</c:v>
                </c:pt>
                <c:pt idx="684">
                  <c:v>40949</c:v>
                </c:pt>
                <c:pt idx="685">
                  <c:v>40956</c:v>
                </c:pt>
                <c:pt idx="686">
                  <c:v>40963</c:v>
                </c:pt>
                <c:pt idx="687">
                  <c:v>40970</c:v>
                </c:pt>
                <c:pt idx="688">
                  <c:v>40977</c:v>
                </c:pt>
                <c:pt idx="689">
                  <c:v>40984</c:v>
                </c:pt>
                <c:pt idx="690">
                  <c:v>40991</c:v>
                </c:pt>
                <c:pt idx="691">
                  <c:v>40998</c:v>
                </c:pt>
                <c:pt idx="692">
                  <c:v>41005</c:v>
                </c:pt>
                <c:pt idx="693">
                  <c:v>41012</c:v>
                </c:pt>
                <c:pt idx="694">
                  <c:v>41019</c:v>
                </c:pt>
                <c:pt idx="695">
                  <c:v>41026</c:v>
                </c:pt>
                <c:pt idx="696">
                  <c:v>41033</c:v>
                </c:pt>
                <c:pt idx="697">
                  <c:v>41040</c:v>
                </c:pt>
                <c:pt idx="698">
                  <c:v>41047</c:v>
                </c:pt>
                <c:pt idx="699">
                  <c:v>41054</c:v>
                </c:pt>
                <c:pt idx="700">
                  <c:v>41061</c:v>
                </c:pt>
                <c:pt idx="701">
                  <c:v>41068</c:v>
                </c:pt>
                <c:pt idx="702">
                  <c:v>41075</c:v>
                </c:pt>
                <c:pt idx="703">
                  <c:v>41082</c:v>
                </c:pt>
                <c:pt idx="704">
                  <c:v>41089</c:v>
                </c:pt>
                <c:pt idx="705">
                  <c:v>41096</c:v>
                </c:pt>
                <c:pt idx="706">
                  <c:v>41103</c:v>
                </c:pt>
                <c:pt idx="707">
                  <c:v>41110</c:v>
                </c:pt>
                <c:pt idx="708">
                  <c:v>41117</c:v>
                </c:pt>
                <c:pt idx="709">
                  <c:v>41124</c:v>
                </c:pt>
                <c:pt idx="710">
                  <c:v>41131</c:v>
                </c:pt>
                <c:pt idx="711">
                  <c:v>41138</c:v>
                </c:pt>
                <c:pt idx="712">
                  <c:v>41145</c:v>
                </c:pt>
                <c:pt idx="713">
                  <c:v>41152</c:v>
                </c:pt>
                <c:pt idx="714">
                  <c:v>41159</c:v>
                </c:pt>
                <c:pt idx="715">
                  <c:v>41166</c:v>
                </c:pt>
                <c:pt idx="716">
                  <c:v>41173</c:v>
                </c:pt>
                <c:pt idx="717">
                  <c:v>41180</c:v>
                </c:pt>
                <c:pt idx="718">
                  <c:v>41187</c:v>
                </c:pt>
                <c:pt idx="719">
                  <c:v>41194</c:v>
                </c:pt>
                <c:pt idx="720">
                  <c:v>41201</c:v>
                </c:pt>
                <c:pt idx="721">
                  <c:v>41208</c:v>
                </c:pt>
                <c:pt idx="722">
                  <c:v>41215</c:v>
                </c:pt>
                <c:pt idx="723">
                  <c:v>41222</c:v>
                </c:pt>
                <c:pt idx="724">
                  <c:v>41229</c:v>
                </c:pt>
                <c:pt idx="725">
                  <c:v>41236</c:v>
                </c:pt>
                <c:pt idx="726">
                  <c:v>41243</c:v>
                </c:pt>
                <c:pt idx="727">
                  <c:v>41250</c:v>
                </c:pt>
                <c:pt idx="728">
                  <c:v>41257</c:v>
                </c:pt>
                <c:pt idx="729">
                  <c:v>41264</c:v>
                </c:pt>
                <c:pt idx="730">
                  <c:v>41271</c:v>
                </c:pt>
                <c:pt idx="731">
                  <c:v>41278</c:v>
                </c:pt>
                <c:pt idx="732">
                  <c:v>41285</c:v>
                </c:pt>
                <c:pt idx="733">
                  <c:v>41292</c:v>
                </c:pt>
                <c:pt idx="734">
                  <c:v>41299</c:v>
                </c:pt>
                <c:pt idx="735">
                  <c:v>41306</c:v>
                </c:pt>
                <c:pt idx="736">
                  <c:v>41313</c:v>
                </c:pt>
                <c:pt idx="737">
                  <c:v>41320</c:v>
                </c:pt>
                <c:pt idx="738">
                  <c:v>41327</c:v>
                </c:pt>
                <c:pt idx="739">
                  <c:v>41334</c:v>
                </c:pt>
                <c:pt idx="740">
                  <c:v>41341</c:v>
                </c:pt>
                <c:pt idx="741">
                  <c:v>41348</c:v>
                </c:pt>
                <c:pt idx="742">
                  <c:v>41355</c:v>
                </c:pt>
                <c:pt idx="743">
                  <c:v>41362</c:v>
                </c:pt>
                <c:pt idx="744">
                  <c:v>41369</c:v>
                </c:pt>
                <c:pt idx="745">
                  <c:v>41376</c:v>
                </c:pt>
                <c:pt idx="746">
                  <c:v>41383</c:v>
                </c:pt>
                <c:pt idx="747">
                  <c:v>41390</c:v>
                </c:pt>
                <c:pt idx="748">
                  <c:v>41397</c:v>
                </c:pt>
                <c:pt idx="749">
                  <c:v>41404</c:v>
                </c:pt>
                <c:pt idx="750">
                  <c:v>41411</c:v>
                </c:pt>
                <c:pt idx="751">
                  <c:v>41418</c:v>
                </c:pt>
                <c:pt idx="752">
                  <c:v>41425</c:v>
                </c:pt>
                <c:pt idx="753">
                  <c:v>41432</c:v>
                </c:pt>
                <c:pt idx="754">
                  <c:v>41439</c:v>
                </c:pt>
                <c:pt idx="755">
                  <c:v>41446</c:v>
                </c:pt>
                <c:pt idx="756">
                  <c:v>41453</c:v>
                </c:pt>
                <c:pt idx="757">
                  <c:v>41460</c:v>
                </c:pt>
                <c:pt idx="758">
                  <c:v>41467</c:v>
                </c:pt>
                <c:pt idx="759">
                  <c:v>41474</c:v>
                </c:pt>
                <c:pt idx="760">
                  <c:v>41481</c:v>
                </c:pt>
                <c:pt idx="761">
                  <c:v>41488</c:v>
                </c:pt>
                <c:pt idx="762">
                  <c:v>41495</c:v>
                </c:pt>
                <c:pt idx="763">
                  <c:v>41502</c:v>
                </c:pt>
                <c:pt idx="764">
                  <c:v>41509</c:v>
                </c:pt>
                <c:pt idx="765">
                  <c:v>41516</c:v>
                </c:pt>
                <c:pt idx="766">
                  <c:v>41523</c:v>
                </c:pt>
                <c:pt idx="767">
                  <c:v>41530</c:v>
                </c:pt>
                <c:pt idx="768">
                  <c:v>41537</c:v>
                </c:pt>
                <c:pt idx="769">
                  <c:v>41544</c:v>
                </c:pt>
                <c:pt idx="770">
                  <c:v>41551</c:v>
                </c:pt>
                <c:pt idx="771">
                  <c:v>41558</c:v>
                </c:pt>
                <c:pt idx="772">
                  <c:v>41565</c:v>
                </c:pt>
                <c:pt idx="773">
                  <c:v>41572</c:v>
                </c:pt>
                <c:pt idx="774">
                  <c:v>41579</c:v>
                </c:pt>
                <c:pt idx="775">
                  <c:v>41586</c:v>
                </c:pt>
                <c:pt idx="776">
                  <c:v>41593</c:v>
                </c:pt>
                <c:pt idx="777">
                  <c:v>41600</c:v>
                </c:pt>
                <c:pt idx="778">
                  <c:v>41607</c:v>
                </c:pt>
                <c:pt idx="779">
                  <c:v>41614</c:v>
                </c:pt>
                <c:pt idx="780">
                  <c:v>41621</c:v>
                </c:pt>
                <c:pt idx="781">
                  <c:v>41628</c:v>
                </c:pt>
                <c:pt idx="782">
                  <c:v>41635</c:v>
                </c:pt>
                <c:pt idx="783">
                  <c:v>41642</c:v>
                </c:pt>
                <c:pt idx="784">
                  <c:v>41649</c:v>
                </c:pt>
                <c:pt idx="785">
                  <c:v>41656</c:v>
                </c:pt>
                <c:pt idx="786">
                  <c:v>41663</c:v>
                </c:pt>
                <c:pt idx="787">
                  <c:v>41670</c:v>
                </c:pt>
                <c:pt idx="788">
                  <c:v>41677</c:v>
                </c:pt>
                <c:pt idx="789">
                  <c:v>41684</c:v>
                </c:pt>
                <c:pt idx="790">
                  <c:v>41691</c:v>
                </c:pt>
                <c:pt idx="791">
                  <c:v>41698</c:v>
                </c:pt>
                <c:pt idx="792">
                  <c:v>41705</c:v>
                </c:pt>
                <c:pt idx="793">
                  <c:v>41712</c:v>
                </c:pt>
                <c:pt idx="794">
                  <c:v>41719</c:v>
                </c:pt>
                <c:pt idx="795">
                  <c:v>41726</c:v>
                </c:pt>
                <c:pt idx="796">
                  <c:v>41733</c:v>
                </c:pt>
                <c:pt idx="797">
                  <c:v>41740</c:v>
                </c:pt>
                <c:pt idx="798">
                  <c:v>41747</c:v>
                </c:pt>
                <c:pt idx="799">
                  <c:v>41754</c:v>
                </c:pt>
                <c:pt idx="800">
                  <c:v>41761</c:v>
                </c:pt>
                <c:pt idx="801">
                  <c:v>41768</c:v>
                </c:pt>
                <c:pt idx="802">
                  <c:v>41775</c:v>
                </c:pt>
                <c:pt idx="803">
                  <c:v>41782</c:v>
                </c:pt>
                <c:pt idx="804">
                  <c:v>41789</c:v>
                </c:pt>
                <c:pt idx="805">
                  <c:v>41796</c:v>
                </c:pt>
                <c:pt idx="806">
                  <c:v>41803</c:v>
                </c:pt>
                <c:pt idx="807">
                  <c:v>41810</c:v>
                </c:pt>
                <c:pt idx="808">
                  <c:v>41817</c:v>
                </c:pt>
                <c:pt idx="809">
                  <c:v>41824</c:v>
                </c:pt>
                <c:pt idx="810">
                  <c:v>41831</c:v>
                </c:pt>
                <c:pt idx="811">
                  <c:v>41838</c:v>
                </c:pt>
                <c:pt idx="812">
                  <c:v>41845</c:v>
                </c:pt>
                <c:pt idx="813">
                  <c:v>41852</c:v>
                </c:pt>
                <c:pt idx="814">
                  <c:v>41859</c:v>
                </c:pt>
                <c:pt idx="815">
                  <c:v>41866</c:v>
                </c:pt>
                <c:pt idx="816">
                  <c:v>41873</c:v>
                </c:pt>
                <c:pt idx="817">
                  <c:v>41880</c:v>
                </c:pt>
                <c:pt idx="818">
                  <c:v>41887</c:v>
                </c:pt>
                <c:pt idx="819">
                  <c:v>41894</c:v>
                </c:pt>
                <c:pt idx="820">
                  <c:v>41901</c:v>
                </c:pt>
                <c:pt idx="821">
                  <c:v>41908</c:v>
                </c:pt>
                <c:pt idx="822">
                  <c:v>41915</c:v>
                </c:pt>
                <c:pt idx="823">
                  <c:v>41922</c:v>
                </c:pt>
                <c:pt idx="824">
                  <c:v>41929</c:v>
                </c:pt>
                <c:pt idx="825">
                  <c:v>41936</c:v>
                </c:pt>
                <c:pt idx="826">
                  <c:v>41943</c:v>
                </c:pt>
                <c:pt idx="827">
                  <c:v>41950</c:v>
                </c:pt>
                <c:pt idx="828">
                  <c:v>41957</c:v>
                </c:pt>
                <c:pt idx="829">
                  <c:v>41964</c:v>
                </c:pt>
                <c:pt idx="830">
                  <c:v>41971</c:v>
                </c:pt>
                <c:pt idx="831">
                  <c:v>41978</c:v>
                </c:pt>
                <c:pt idx="832">
                  <c:v>41985</c:v>
                </c:pt>
                <c:pt idx="833">
                  <c:v>41992</c:v>
                </c:pt>
                <c:pt idx="834">
                  <c:v>41999</c:v>
                </c:pt>
              </c:numCache>
            </c:numRef>
          </c:cat>
          <c:val>
            <c:numRef>
              <c:f>'F2'!$AY$7:$AY$841</c:f>
              <c:numCache>
                <c:formatCode>0.00</c:formatCode>
                <c:ptCount val="83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2.5</c:v>
                </c:pt>
                <c:pt idx="15">
                  <c:v>2.5</c:v>
                </c:pt>
                <c:pt idx="16">
                  <c:v>2.5</c:v>
                </c:pt>
                <c:pt idx="17">
                  <c:v>2.5</c:v>
                </c:pt>
                <c:pt idx="18">
                  <c:v>2.5</c:v>
                </c:pt>
                <c:pt idx="19">
                  <c:v>2.5</c:v>
                </c:pt>
                <c:pt idx="20">
                  <c:v>2.5</c:v>
                </c:pt>
                <c:pt idx="21">
                  <c:v>2.5</c:v>
                </c:pt>
                <c:pt idx="22">
                  <c:v>2.5</c:v>
                </c:pt>
                <c:pt idx="23">
                  <c:v>2.5</c:v>
                </c:pt>
                <c:pt idx="24">
                  <c:v>2.5</c:v>
                </c:pt>
                <c:pt idx="25">
                  <c:v>2.5</c:v>
                </c:pt>
                <c:pt idx="26">
                  <c:v>2.5</c:v>
                </c:pt>
                <c:pt idx="27">
                  <c:v>2.5</c:v>
                </c:pt>
                <c:pt idx="28">
                  <c:v>2.5</c:v>
                </c:pt>
                <c:pt idx="29">
                  <c:v>2.5</c:v>
                </c:pt>
                <c:pt idx="30">
                  <c:v>2.5</c:v>
                </c:pt>
                <c:pt idx="31">
                  <c:v>2.5</c:v>
                </c:pt>
                <c:pt idx="32">
                  <c:v>2.5</c:v>
                </c:pt>
                <c:pt idx="33">
                  <c:v>2.5</c:v>
                </c:pt>
                <c:pt idx="34">
                  <c:v>2.5</c:v>
                </c:pt>
                <c:pt idx="35">
                  <c:v>2.5</c:v>
                </c:pt>
                <c:pt idx="36">
                  <c:v>2.5</c:v>
                </c:pt>
                <c:pt idx="37">
                  <c:v>2.5</c:v>
                </c:pt>
                <c:pt idx="38">
                  <c:v>2.5</c:v>
                </c:pt>
                <c:pt idx="39">
                  <c:v>2.5</c:v>
                </c:pt>
                <c:pt idx="40">
                  <c:v>2.5</c:v>
                </c:pt>
                <c:pt idx="41">
                  <c:v>2.5</c:v>
                </c:pt>
                <c:pt idx="42">
                  <c:v>2.5</c:v>
                </c:pt>
                <c:pt idx="43">
                  <c:v>2.5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3.25</c:v>
                </c:pt>
                <c:pt idx="58">
                  <c:v>3.25</c:v>
                </c:pt>
                <c:pt idx="59">
                  <c:v>3.25</c:v>
                </c:pt>
                <c:pt idx="60">
                  <c:v>3.25</c:v>
                </c:pt>
                <c:pt idx="61">
                  <c:v>3.25</c:v>
                </c:pt>
                <c:pt idx="62">
                  <c:v>3.25</c:v>
                </c:pt>
                <c:pt idx="63">
                  <c:v>3.5</c:v>
                </c:pt>
                <c:pt idx="64">
                  <c:v>3.5</c:v>
                </c:pt>
                <c:pt idx="65">
                  <c:v>3.5</c:v>
                </c:pt>
                <c:pt idx="66">
                  <c:v>3.5</c:v>
                </c:pt>
                <c:pt idx="67">
                  <c:v>3.5</c:v>
                </c:pt>
                <c:pt idx="68">
                  <c:v>3.5</c:v>
                </c:pt>
                <c:pt idx="69">
                  <c:v>3.75</c:v>
                </c:pt>
                <c:pt idx="70">
                  <c:v>3.75</c:v>
                </c:pt>
                <c:pt idx="71">
                  <c:v>3.75</c:v>
                </c:pt>
                <c:pt idx="72">
                  <c:v>3.75</c:v>
                </c:pt>
                <c:pt idx="73">
                  <c:v>3.75</c:v>
                </c:pt>
                <c:pt idx="74">
                  <c:v>3.75</c:v>
                </c:pt>
                <c:pt idx="75">
                  <c:v>4.25</c:v>
                </c:pt>
                <c:pt idx="76">
                  <c:v>4.25</c:v>
                </c:pt>
                <c:pt idx="77">
                  <c:v>4.25</c:v>
                </c:pt>
                <c:pt idx="78">
                  <c:v>4.25</c:v>
                </c:pt>
                <c:pt idx="79">
                  <c:v>4.25</c:v>
                </c:pt>
                <c:pt idx="80">
                  <c:v>4.25</c:v>
                </c:pt>
                <c:pt idx="81">
                  <c:v>4.25</c:v>
                </c:pt>
                <c:pt idx="82">
                  <c:v>4.25</c:v>
                </c:pt>
                <c:pt idx="83">
                  <c:v>4.25</c:v>
                </c:pt>
                <c:pt idx="84">
                  <c:v>4.25</c:v>
                </c:pt>
                <c:pt idx="85">
                  <c:v>4.25</c:v>
                </c:pt>
                <c:pt idx="86">
                  <c:v>4.25</c:v>
                </c:pt>
                <c:pt idx="87">
                  <c:v>4.5</c:v>
                </c:pt>
                <c:pt idx="88">
                  <c:v>4.5</c:v>
                </c:pt>
                <c:pt idx="89">
                  <c:v>4.5</c:v>
                </c:pt>
                <c:pt idx="90">
                  <c:v>4.5</c:v>
                </c:pt>
                <c:pt idx="91">
                  <c:v>4.5</c:v>
                </c:pt>
                <c:pt idx="92">
                  <c:v>4.75</c:v>
                </c:pt>
                <c:pt idx="93">
                  <c:v>4.75</c:v>
                </c:pt>
                <c:pt idx="94">
                  <c:v>4.75</c:v>
                </c:pt>
                <c:pt idx="95">
                  <c:v>4.75</c:v>
                </c:pt>
                <c:pt idx="96">
                  <c:v>4.75</c:v>
                </c:pt>
                <c:pt idx="97">
                  <c:v>4.75</c:v>
                </c:pt>
                <c:pt idx="98">
                  <c:v>4.75</c:v>
                </c:pt>
                <c:pt idx="99">
                  <c:v>4.75</c:v>
                </c:pt>
                <c:pt idx="100">
                  <c:v>4.75</c:v>
                </c:pt>
                <c:pt idx="101">
                  <c:v>4.75</c:v>
                </c:pt>
                <c:pt idx="102">
                  <c:v>4.75</c:v>
                </c:pt>
                <c:pt idx="103">
                  <c:v>4.75</c:v>
                </c:pt>
                <c:pt idx="104">
                  <c:v>4.75</c:v>
                </c:pt>
                <c:pt idx="105">
                  <c:v>4.75</c:v>
                </c:pt>
                <c:pt idx="106">
                  <c:v>4.75</c:v>
                </c:pt>
                <c:pt idx="107">
                  <c:v>4.75</c:v>
                </c:pt>
                <c:pt idx="108">
                  <c:v>4.75</c:v>
                </c:pt>
                <c:pt idx="109">
                  <c:v>4.75</c:v>
                </c:pt>
                <c:pt idx="110">
                  <c:v>4.75</c:v>
                </c:pt>
                <c:pt idx="111">
                  <c:v>4.75</c:v>
                </c:pt>
                <c:pt idx="112">
                  <c:v>4.75</c:v>
                </c:pt>
                <c:pt idx="113">
                  <c:v>4.75</c:v>
                </c:pt>
                <c:pt idx="114">
                  <c:v>4.75</c:v>
                </c:pt>
                <c:pt idx="115">
                  <c:v>4.75</c:v>
                </c:pt>
                <c:pt idx="116">
                  <c:v>4.75</c:v>
                </c:pt>
                <c:pt idx="117">
                  <c:v>4.75</c:v>
                </c:pt>
                <c:pt idx="118">
                  <c:v>4.75</c:v>
                </c:pt>
                <c:pt idx="119">
                  <c:v>4.75</c:v>
                </c:pt>
                <c:pt idx="120">
                  <c:v>4.75</c:v>
                </c:pt>
                <c:pt idx="121">
                  <c:v>4.75</c:v>
                </c:pt>
                <c:pt idx="122">
                  <c:v>4.75</c:v>
                </c:pt>
                <c:pt idx="123">
                  <c:v>4.5</c:v>
                </c:pt>
                <c:pt idx="124">
                  <c:v>4.5</c:v>
                </c:pt>
                <c:pt idx="125">
                  <c:v>4.5</c:v>
                </c:pt>
                <c:pt idx="126">
                  <c:v>4.5</c:v>
                </c:pt>
                <c:pt idx="127">
                  <c:v>4.5</c:v>
                </c:pt>
                <c:pt idx="128">
                  <c:v>4.5</c:v>
                </c:pt>
                <c:pt idx="129">
                  <c:v>4.5</c:v>
                </c:pt>
                <c:pt idx="130">
                  <c:v>4.5</c:v>
                </c:pt>
                <c:pt idx="131">
                  <c:v>4.5</c:v>
                </c:pt>
                <c:pt idx="132">
                  <c:v>4.5</c:v>
                </c:pt>
                <c:pt idx="133">
                  <c:v>4.5</c:v>
                </c:pt>
                <c:pt idx="134">
                  <c:v>4.5</c:v>
                </c:pt>
                <c:pt idx="135">
                  <c:v>4.5</c:v>
                </c:pt>
                <c:pt idx="136">
                  <c:v>4.5</c:v>
                </c:pt>
                <c:pt idx="137">
                  <c:v>4.5</c:v>
                </c:pt>
                <c:pt idx="138">
                  <c:v>4.5</c:v>
                </c:pt>
                <c:pt idx="139">
                  <c:v>4.25</c:v>
                </c:pt>
                <c:pt idx="140">
                  <c:v>4.25</c:v>
                </c:pt>
                <c:pt idx="141">
                  <c:v>4.25</c:v>
                </c:pt>
                <c:pt idx="142">
                  <c:v>3.75</c:v>
                </c:pt>
                <c:pt idx="143">
                  <c:v>3.75</c:v>
                </c:pt>
                <c:pt idx="144">
                  <c:v>3.75</c:v>
                </c:pt>
                <c:pt idx="145">
                  <c:v>3.75</c:v>
                </c:pt>
                <c:pt idx="146">
                  <c:v>3.75</c:v>
                </c:pt>
                <c:pt idx="147">
                  <c:v>3.75</c:v>
                </c:pt>
                <c:pt idx="148">
                  <c:v>3.75</c:v>
                </c:pt>
                <c:pt idx="149">
                  <c:v>3.25</c:v>
                </c:pt>
                <c:pt idx="150">
                  <c:v>3.25</c:v>
                </c:pt>
                <c:pt idx="151">
                  <c:v>3.25</c:v>
                </c:pt>
                <c:pt idx="152">
                  <c:v>3.25</c:v>
                </c:pt>
                <c:pt idx="153">
                  <c:v>3.25</c:v>
                </c:pt>
                <c:pt idx="154">
                  <c:v>3.25</c:v>
                </c:pt>
                <c:pt idx="155">
                  <c:v>3.25</c:v>
                </c:pt>
                <c:pt idx="156">
                  <c:v>3.25</c:v>
                </c:pt>
                <c:pt idx="157">
                  <c:v>3.25</c:v>
                </c:pt>
                <c:pt idx="158">
                  <c:v>3.25</c:v>
                </c:pt>
                <c:pt idx="159">
                  <c:v>3.25</c:v>
                </c:pt>
                <c:pt idx="160">
                  <c:v>3.25</c:v>
                </c:pt>
                <c:pt idx="161">
                  <c:v>3.25</c:v>
                </c:pt>
                <c:pt idx="162">
                  <c:v>3.25</c:v>
                </c:pt>
                <c:pt idx="163">
                  <c:v>3.25</c:v>
                </c:pt>
                <c:pt idx="164">
                  <c:v>3.25</c:v>
                </c:pt>
                <c:pt idx="165">
                  <c:v>3.25</c:v>
                </c:pt>
                <c:pt idx="166">
                  <c:v>3.25</c:v>
                </c:pt>
                <c:pt idx="167">
                  <c:v>3.25</c:v>
                </c:pt>
                <c:pt idx="168">
                  <c:v>3.25</c:v>
                </c:pt>
                <c:pt idx="169">
                  <c:v>3.25</c:v>
                </c:pt>
                <c:pt idx="170">
                  <c:v>3.25</c:v>
                </c:pt>
                <c:pt idx="171">
                  <c:v>3.25</c:v>
                </c:pt>
                <c:pt idx="172">
                  <c:v>3.25</c:v>
                </c:pt>
                <c:pt idx="173">
                  <c:v>3.25</c:v>
                </c:pt>
                <c:pt idx="174">
                  <c:v>3.25</c:v>
                </c:pt>
                <c:pt idx="175">
                  <c:v>3.25</c:v>
                </c:pt>
                <c:pt idx="176">
                  <c:v>3.25</c:v>
                </c:pt>
                <c:pt idx="177">
                  <c:v>3.25</c:v>
                </c:pt>
                <c:pt idx="178">
                  <c:v>3.25</c:v>
                </c:pt>
                <c:pt idx="179">
                  <c:v>3.25</c:v>
                </c:pt>
                <c:pt idx="180">
                  <c:v>3.25</c:v>
                </c:pt>
                <c:pt idx="181">
                  <c:v>3.25</c:v>
                </c:pt>
                <c:pt idx="182">
                  <c:v>3.25</c:v>
                </c:pt>
                <c:pt idx="183">
                  <c:v>3.25</c:v>
                </c:pt>
                <c:pt idx="184">
                  <c:v>3.25</c:v>
                </c:pt>
                <c:pt idx="185">
                  <c:v>3.25</c:v>
                </c:pt>
                <c:pt idx="186">
                  <c:v>3.25</c:v>
                </c:pt>
                <c:pt idx="187">
                  <c:v>3.25</c:v>
                </c:pt>
                <c:pt idx="188">
                  <c:v>3.25</c:v>
                </c:pt>
                <c:pt idx="189">
                  <c:v>3.25</c:v>
                </c:pt>
                <c:pt idx="190">
                  <c:v>3.25</c:v>
                </c:pt>
                <c:pt idx="191">
                  <c:v>3.25</c:v>
                </c:pt>
                <c:pt idx="192">
                  <c:v>3.25</c:v>
                </c:pt>
                <c:pt idx="193">
                  <c:v>3.25</c:v>
                </c:pt>
                <c:pt idx="194">
                  <c:v>3.25</c:v>
                </c:pt>
                <c:pt idx="195">
                  <c:v>3.25</c:v>
                </c:pt>
                <c:pt idx="196">
                  <c:v>3.25</c:v>
                </c:pt>
                <c:pt idx="197">
                  <c:v>3.25</c:v>
                </c:pt>
                <c:pt idx="198">
                  <c:v>3.25</c:v>
                </c:pt>
                <c:pt idx="199">
                  <c:v>3.25</c:v>
                </c:pt>
                <c:pt idx="200">
                  <c:v>3.25</c:v>
                </c:pt>
                <c:pt idx="201">
                  <c:v>3.25</c:v>
                </c:pt>
                <c:pt idx="202">
                  <c:v>3.25</c:v>
                </c:pt>
                <c:pt idx="203">
                  <c:v>3.25</c:v>
                </c:pt>
                <c:pt idx="204">
                  <c:v>3.25</c:v>
                </c:pt>
                <c:pt idx="205">
                  <c:v>2.75</c:v>
                </c:pt>
                <c:pt idx="206">
                  <c:v>2.75</c:v>
                </c:pt>
                <c:pt idx="207">
                  <c:v>2.75</c:v>
                </c:pt>
                <c:pt idx="208">
                  <c:v>2.75</c:v>
                </c:pt>
                <c:pt idx="209">
                  <c:v>2.75</c:v>
                </c:pt>
                <c:pt idx="210">
                  <c:v>2.75</c:v>
                </c:pt>
                <c:pt idx="211">
                  <c:v>2.75</c:v>
                </c:pt>
                <c:pt idx="212">
                  <c:v>2.75</c:v>
                </c:pt>
                <c:pt idx="213">
                  <c:v>2.75</c:v>
                </c:pt>
                <c:pt idx="214">
                  <c:v>2.75</c:v>
                </c:pt>
                <c:pt idx="215">
                  <c:v>2.75</c:v>
                </c:pt>
                <c:pt idx="216">
                  <c:v>2.75</c:v>
                </c:pt>
                <c:pt idx="217">
                  <c:v>2.75</c:v>
                </c:pt>
                <c:pt idx="218">
                  <c:v>2.5</c:v>
                </c:pt>
                <c:pt idx="219">
                  <c:v>2.5</c:v>
                </c:pt>
                <c:pt idx="220">
                  <c:v>2.5</c:v>
                </c:pt>
                <c:pt idx="221">
                  <c:v>2.5</c:v>
                </c:pt>
                <c:pt idx="222">
                  <c:v>2.5</c:v>
                </c:pt>
                <c:pt idx="223">
                  <c:v>2.5</c:v>
                </c:pt>
                <c:pt idx="224">
                  <c:v>2.5</c:v>
                </c:pt>
                <c:pt idx="225">
                  <c:v>2.5</c:v>
                </c:pt>
                <c:pt idx="226">
                  <c:v>2.5</c:v>
                </c:pt>
                <c:pt idx="227">
                  <c:v>2.5</c:v>
                </c:pt>
                <c:pt idx="228">
                  <c:v>2.5</c:v>
                </c:pt>
                <c:pt idx="229">
                  <c:v>2.5</c:v>
                </c:pt>
                <c:pt idx="230">
                  <c:v>2.5</c:v>
                </c:pt>
                <c:pt idx="231">
                  <c:v>2</c:v>
                </c:pt>
                <c:pt idx="232">
                  <c:v>2</c:v>
                </c:pt>
                <c:pt idx="233">
                  <c:v>2</c:v>
                </c:pt>
                <c:pt idx="234">
                  <c:v>2</c:v>
                </c:pt>
                <c:pt idx="235">
                  <c:v>2</c:v>
                </c:pt>
                <c:pt idx="236">
                  <c:v>2</c:v>
                </c:pt>
                <c:pt idx="237">
                  <c:v>2</c:v>
                </c:pt>
                <c:pt idx="238">
                  <c:v>2</c:v>
                </c:pt>
                <c:pt idx="239">
                  <c:v>2</c:v>
                </c:pt>
                <c:pt idx="240">
                  <c:v>2</c:v>
                </c:pt>
                <c:pt idx="241">
                  <c:v>2</c:v>
                </c:pt>
                <c:pt idx="242">
                  <c:v>2</c:v>
                </c:pt>
                <c:pt idx="243">
                  <c:v>2</c:v>
                </c:pt>
                <c:pt idx="244">
                  <c:v>2</c:v>
                </c:pt>
                <c:pt idx="245">
                  <c:v>2</c:v>
                </c:pt>
                <c:pt idx="246">
                  <c:v>2</c:v>
                </c:pt>
                <c:pt idx="247">
                  <c:v>2</c:v>
                </c:pt>
                <c:pt idx="248">
                  <c:v>2</c:v>
                </c:pt>
                <c:pt idx="249">
                  <c:v>2</c:v>
                </c:pt>
                <c:pt idx="250">
                  <c:v>2</c:v>
                </c:pt>
                <c:pt idx="251">
                  <c:v>2</c:v>
                </c:pt>
                <c:pt idx="252">
                  <c:v>2</c:v>
                </c:pt>
                <c:pt idx="253">
                  <c:v>2</c:v>
                </c:pt>
                <c:pt idx="254">
                  <c:v>2</c:v>
                </c:pt>
                <c:pt idx="255">
                  <c:v>2</c:v>
                </c:pt>
                <c:pt idx="256">
                  <c:v>2</c:v>
                </c:pt>
                <c:pt idx="257">
                  <c:v>2</c:v>
                </c:pt>
                <c:pt idx="258">
                  <c:v>2</c:v>
                </c:pt>
                <c:pt idx="259">
                  <c:v>2</c:v>
                </c:pt>
                <c:pt idx="260">
                  <c:v>2</c:v>
                </c:pt>
                <c:pt idx="261">
                  <c:v>2</c:v>
                </c:pt>
                <c:pt idx="262">
                  <c:v>2</c:v>
                </c:pt>
                <c:pt idx="263">
                  <c:v>2</c:v>
                </c:pt>
                <c:pt idx="264">
                  <c:v>2</c:v>
                </c:pt>
                <c:pt idx="265">
                  <c:v>2</c:v>
                </c:pt>
                <c:pt idx="266">
                  <c:v>2</c:v>
                </c:pt>
                <c:pt idx="267">
                  <c:v>2</c:v>
                </c:pt>
                <c:pt idx="268">
                  <c:v>2</c:v>
                </c:pt>
                <c:pt idx="269">
                  <c:v>2</c:v>
                </c:pt>
                <c:pt idx="270">
                  <c:v>2</c:v>
                </c:pt>
                <c:pt idx="271">
                  <c:v>2</c:v>
                </c:pt>
                <c:pt idx="272">
                  <c:v>2</c:v>
                </c:pt>
                <c:pt idx="273">
                  <c:v>2</c:v>
                </c:pt>
                <c:pt idx="274">
                  <c:v>2</c:v>
                </c:pt>
                <c:pt idx="275">
                  <c:v>2</c:v>
                </c:pt>
                <c:pt idx="276">
                  <c:v>2</c:v>
                </c:pt>
                <c:pt idx="277">
                  <c:v>2</c:v>
                </c:pt>
                <c:pt idx="278">
                  <c:v>2</c:v>
                </c:pt>
                <c:pt idx="279">
                  <c:v>2</c:v>
                </c:pt>
                <c:pt idx="280">
                  <c:v>2</c:v>
                </c:pt>
                <c:pt idx="281">
                  <c:v>2</c:v>
                </c:pt>
                <c:pt idx="282">
                  <c:v>2</c:v>
                </c:pt>
                <c:pt idx="283">
                  <c:v>2</c:v>
                </c:pt>
                <c:pt idx="284">
                  <c:v>2</c:v>
                </c:pt>
                <c:pt idx="285">
                  <c:v>2</c:v>
                </c:pt>
                <c:pt idx="286">
                  <c:v>2</c:v>
                </c:pt>
                <c:pt idx="287">
                  <c:v>2</c:v>
                </c:pt>
                <c:pt idx="288">
                  <c:v>2</c:v>
                </c:pt>
                <c:pt idx="289">
                  <c:v>2</c:v>
                </c:pt>
                <c:pt idx="290">
                  <c:v>2</c:v>
                </c:pt>
                <c:pt idx="291">
                  <c:v>2</c:v>
                </c:pt>
                <c:pt idx="292">
                  <c:v>2</c:v>
                </c:pt>
                <c:pt idx="293">
                  <c:v>2</c:v>
                </c:pt>
                <c:pt idx="294">
                  <c:v>2</c:v>
                </c:pt>
                <c:pt idx="295">
                  <c:v>2</c:v>
                </c:pt>
                <c:pt idx="296">
                  <c:v>2</c:v>
                </c:pt>
                <c:pt idx="297">
                  <c:v>2</c:v>
                </c:pt>
                <c:pt idx="298">
                  <c:v>2</c:v>
                </c:pt>
                <c:pt idx="299">
                  <c:v>2</c:v>
                </c:pt>
                <c:pt idx="300">
                  <c:v>2</c:v>
                </c:pt>
                <c:pt idx="301">
                  <c:v>2</c:v>
                </c:pt>
                <c:pt idx="302">
                  <c:v>2</c:v>
                </c:pt>
                <c:pt idx="303">
                  <c:v>2</c:v>
                </c:pt>
                <c:pt idx="304">
                  <c:v>2</c:v>
                </c:pt>
                <c:pt idx="305">
                  <c:v>2</c:v>
                </c:pt>
                <c:pt idx="306">
                  <c:v>2</c:v>
                </c:pt>
                <c:pt idx="307">
                  <c:v>2</c:v>
                </c:pt>
                <c:pt idx="308">
                  <c:v>2</c:v>
                </c:pt>
                <c:pt idx="309">
                  <c:v>2</c:v>
                </c:pt>
                <c:pt idx="310">
                  <c:v>2</c:v>
                </c:pt>
                <c:pt idx="311">
                  <c:v>2</c:v>
                </c:pt>
                <c:pt idx="312">
                  <c:v>2</c:v>
                </c:pt>
                <c:pt idx="313">
                  <c:v>2</c:v>
                </c:pt>
                <c:pt idx="314">
                  <c:v>2</c:v>
                </c:pt>
                <c:pt idx="315">
                  <c:v>2</c:v>
                </c:pt>
                <c:pt idx="316">
                  <c:v>2</c:v>
                </c:pt>
                <c:pt idx="317">
                  <c:v>2</c:v>
                </c:pt>
                <c:pt idx="318">
                  <c:v>2</c:v>
                </c:pt>
                <c:pt idx="319">
                  <c:v>2</c:v>
                </c:pt>
                <c:pt idx="320">
                  <c:v>2</c:v>
                </c:pt>
                <c:pt idx="321">
                  <c:v>2</c:v>
                </c:pt>
                <c:pt idx="322">
                  <c:v>2</c:v>
                </c:pt>
                <c:pt idx="323">
                  <c:v>2</c:v>
                </c:pt>
                <c:pt idx="324">
                  <c:v>2</c:v>
                </c:pt>
                <c:pt idx="325">
                  <c:v>2</c:v>
                </c:pt>
                <c:pt idx="326">
                  <c:v>2</c:v>
                </c:pt>
                <c:pt idx="327">
                  <c:v>2</c:v>
                </c:pt>
                <c:pt idx="328">
                  <c:v>2</c:v>
                </c:pt>
                <c:pt idx="329">
                  <c:v>2</c:v>
                </c:pt>
                <c:pt idx="330">
                  <c:v>2</c:v>
                </c:pt>
                <c:pt idx="331">
                  <c:v>2</c:v>
                </c:pt>
                <c:pt idx="332">
                  <c:v>2</c:v>
                </c:pt>
                <c:pt idx="333">
                  <c:v>2</c:v>
                </c:pt>
                <c:pt idx="334">
                  <c:v>2</c:v>
                </c:pt>
                <c:pt idx="335">
                  <c:v>2</c:v>
                </c:pt>
                <c:pt idx="336">
                  <c:v>2</c:v>
                </c:pt>
                <c:pt idx="337">
                  <c:v>2</c:v>
                </c:pt>
                <c:pt idx="338">
                  <c:v>2</c:v>
                </c:pt>
                <c:pt idx="339">
                  <c:v>2</c:v>
                </c:pt>
                <c:pt idx="340">
                  <c:v>2</c:v>
                </c:pt>
                <c:pt idx="341">
                  <c:v>2</c:v>
                </c:pt>
                <c:pt idx="342">
                  <c:v>2</c:v>
                </c:pt>
                <c:pt idx="343">
                  <c:v>2</c:v>
                </c:pt>
                <c:pt idx="344">
                  <c:v>2</c:v>
                </c:pt>
                <c:pt idx="345">
                  <c:v>2</c:v>
                </c:pt>
                <c:pt idx="346">
                  <c:v>2</c:v>
                </c:pt>
                <c:pt idx="347">
                  <c:v>2</c:v>
                </c:pt>
                <c:pt idx="348">
                  <c:v>2</c:v>
                </c:pt>
                <c:pt idx="349">
                  <c:v>2</c:v>
                </c:pt>
                <c:pt idx="350">
                  <c:v>2</c:v>
                </c:pt>
                <c:pt idx="351">
                  <c:v>2</c:v>
                </c:pt>
                <c:pt idx="352">
                  <c:v>2</c:v>
                </c:pt>
                <c:pt idx="353">
                  <c:v>2</c:v>
                </c:pt>
                <c:pt idx="354">
                  <c:v>2</c:v>
                </c:pt>
                <c:pt idx="355">
                  <c:v>2</c:v>
                </c:pt>
                <c:pt idx="356">
                  <c:v>2</c:v>
                </c:pt>
                <c:pt idx="357">
                  <c:v>2</c:v>
                </c:pt>
                <c:pt idx="358">
                  <c:v>2</c:v>
                </c:pt>
                <c:pt idx="359">
                  <c:v>2</c:v>
                </c:pt>
                <c:pt idx="360">
                  <c:v>2</c:v>
                </c:pt>
                <c:pt idx="361">
                  <c:v>2</c:v>
                </c:pt>
                <c:pt idx="362">
                  <c:v>2.25</c:v>
                </c:pt>
                <c:pt idx="363">
                  <c:v>2.25</c:v>
                </c:pt>
                <c:pt idx="364">
                  <c:v>2.25</c:v>
                </c:pt>
                <c:pt idx="365">
                  <c:v>2.25</c:v>
                </c:pt>
                <c:pt idx="366">
                  <c:v>2.25</c:v>
                </c:pt>
                <c:pt idx="367">
                  <c:v>2.25</c:v>
                </c:pt>
                <c:pt idx="368">
                  <c:v>2.25</c:v>
                </c:pt>
                <c:pt idx="369">
                  <c:v>2.25</c:v>
                </c:pt>
                <c:pt idx="370">
                  <c:v>2.25</c:v>
                </c:pt>
                <c:pt idx="371">
                  <c:v>2.25</c:v>
                </c:pt>
                <c:pt idx="372">
                  <c:v>2.25</c:v>
                </c:pt>
                <c:pt idx="373">
                  <c:v>2.25</c:v>
                </c:pt>
                <c:pt idx="374">
                  <c:v>2.25</c:v>
                </c:pt>
                <c:pt idx="375">
                  <c:v>2.5</c:v>
                </c:pt>
                <c:pt idx="376">
                  <c:v>2.5</c:v>
                </c:pt>
                <c:pt idx="377">
                  <c:v>2.5</c:v>
                </c:pt>
                <c:pt idx="378">
                  <c:v>2.5</c:v>
                </c:pt>
                <c:pt idx="379">
                  <c:v>2.5</c:v>
                </c:pt>
                <c:pt idx="380">
                  <c:v>2.5</c:v>
                </c:pt>
                <c:pt idx="381">
                  <c:v>2.5</c:v>
                </c:pt>
                <c:pt idx="382">
                  <c:v>2.5</c:v>
                </c:pt>
                <c:pt idx="383">
                  <c:v>2.5</c:v>
                </c:pt>
                <c:pt idx="384">
                  <c:v>2.5</c:v>
                </c:pt>
                <c:pt idx="385">
                  <c:v>2.5</c:v>
                </c:pt>
                <c:pt idx="386">
                  <c:v>2.5</c:v>
                </c:pt>
                <c:pt idx="387">
                  <c:v>2.5</c:v>
                </c:pt>
                <c:pt idx="388">
                  <c:v>2.5</c:v>
                </c:pt>
                <c:pt idx="389">
                  <c:v>2.75</c:v>
                </c:pt>
                <c:pt idx="390">
                  <c:v>2.75</c:v>
                </c:pt>
                <c:pt idx="391">
                  <c:v>2.75</c:v>
                </c:pt>
                <c:pt idx="392">
                  <c:v>2.75</c:v>
                </c:pt>
                <c:pt idx="393">
                  <c:v>2.75</c:v>
                </c:pt>
                <c:pt idx="394">
                  <c:v>2.75</c:v>
                </c:pt>
                <c:pt idx="395">
                  <c:v>2.75</c:v>
                </c:pt>
                <c:pt idx="396">
                  <c:v>2.75</c:v>
                </c:pt>
                <c:pt idx="397">
                  <c:v>3</c:v>
                </c:pt>
                <c:pt idx="398">
                  <c:v>3</c:v>
                </c:pt>
                <c:pt idx="399">
                  <c:v>3</c:v>
                </c:pt>
                <c:pt idx="400">
                  <c:v>3</c:v>
                </c:pt>
                <c:pt idx="401">
                  <c:v>3</c:v>
                </c:pt>
                <c:pt idx="402">
                  <c:v>3</c:v>
                </c:pt>
                <c:pt idx="403">
                  <c:v>3</c:v>
                </c:pt>
                <c:pt idx="404">
                  <c:v>3</c:v>
                </c:pt>
                <c:pt idx="405">
                  <c:v>3</c:v>
                </c:pt>
                <c:pt idx="406">
                  <c:v>3.25</c:v>
                </c:pt>
                <c:pt idx="407">
                  <c:v>3.25</c:v>
                </c:pt>
                <c:pt idx="408">
                  <c:v>3.25</c:v>
                </c:pt>
                <c:pt idx="409">
                  <c:v>3.25</c:v>
                </c:pt>
                <c:pt idx="410">
                  <c:v>3.25</c:v>
                </c:pt>
                <c:pt idx="411">
                  <c:v>3.25</c:v>
                </c:pt>
                <c:pt idx="412">
                  <c:v>3.25</c:v>
                </c:pt>
                <c:pt idx="413">
                  <c:v>3.25</c:v>
                </c:pt>
                <c:pt idx="414">
                  <c:v>3.25</c:v>
                </c:pt>
                <c:pt idx="415">
                  <c:v>3.5</c:v>
                </c:pt>
                <c:pt idx="416">
                  <c:v>3.5</c:v>
                </c:pt>
                <c:pt idx="417">
                  <c:v>3.5</c:v>
                </c:pt>
                <c:pt idx="418">
                  <c:v>3.5</c:v>
                </c:pt>
                <c:pt idx="419">
                  <c:v>3.5</c:v>
                </c:pt>
                <c:pt idx="420">
                  <c:v>3.5</c:v>
                </c:pt>
                <c:pt idx="421">
                  <c:v>3.5</c:v>
                </c:pt>
                <c:pt idx="422">
                  <c:v>3.5</c:v>
                </c:pt>
                <c:pt idx="423">
                  <c:v>3.5</c:v>
                </c:pt>
                <c:pt idx="424">
                  <c:v>3.5</c:v>
                </c:pt>
                <c:pt idx="425">
                  <c:v>3.5</c:v>
                </c:pt>
                <c:pt idx="426">
                  <c:v>3.5</c:v>
                </c:pt>
                <c:pt idx="427">
                  <c:v>3.5</c:v>
                </c:pt>
                <c:pt idx="428">
                  <c:v>3.75</c:v>
                </c:pt>
                <c:pt idx="429">
                  <c:v>3.75</c:v>
                </c:pt>
                <c:pt idx="430">
                  <c:v>3.75</c:v>
                </c:pt>
                <c:pt idx="431">
                  <c:v>3.75</c:v>
                </c:pt>
                <c:pt idx="432">
                  <c:v>3.75</c:v>
                </c:pt>
                <c:pt idx="433">
                  <c:v>3.75</c:v>
                </c:pt>
                <c:pt idx="434">
                  <c:v>3.75</c:v>
                </c:pt>
                <c:pt idx="435">
                  <c:v>3.75</c:v>
                </c:pt>
                <c:pt idx="436">
                  <c:v>3.75</c:v>
                </c:pt>
                <c:pt idx="437">
                  <c:v>3.75</c:v>
                </c:pt>
                <c:pt idx="438">
                  <c:v>3.75</c:v>
                </c:pt>
                <c:pt idx="439">
                  <c:v>3.75</c:v>
                </c:pt>
                <c:pt idx="440">
                  <c:v>3.75</c:v>
                </c:pt>
                <c:pt idx="441">
                  <c:v>4</c:v>
                </c:pt>
                <c:pt idx="442">
                  <c:v>4</c:v>
                </c:pt>
                <c:pt idx="443">
                  <c:v>4</c:v>
                </c:pt>
                <c:pt idx="444">
                  <c:v>4</c:v>
                </c:pt>
                <c:pt idx="445">
                  <c:v>4</c:v>
                </c:pt>
                <c:pt idx="446">
                  <c:v>4</c:v>
                </c:pt>
                <c:pt idx="447">
                  <c:v>4</c:v>
                </c:pt>
                <c:pt idx="448">
                  <c:v>4</c:v>
                </c:pt>
                <c:pt idx="449">
                  <c:v>4</c:v>
                </c:pt>
                <c:pt idx="450">
                  <c:v>4</c:v>
                </c:pt>
                <c:pt idx="451">
                  <c:v>4</c:v>
                </c:pt>
                <c:pt idx="452">
                  <c:v>4</c:v>
                </c:pt>
                <c:pt idx="453">
                  <c:v>4</c:v>
                </c:pt>
                <c:pt idx="454">
                  <c:v>4</c:v>
                </c:pt>
                <c:pt idx="455">
                  <c:v>4</c:v>
                </c:pt>
                <c:pt idx="456">
                  <c:v>4</c:v>
                </c:pt>
                <c:pt idx="457">
                  <c:v>4</c:v>
                </c:pt>
                <c:pt idx="458">
                  <c:v>4</c:v>
                </c:pt>
                <c:pt idx="459">
                  <c:v>4</c:v>
                </c:pt>
                <c:pt idx="460">
                  <c:v>4</c:v>
                </c:pt>
                <c:pt idx="461">
                  <c:v>4</c:v>
                </c:pt>
                <c:pt idx="462">
                  <c:v>4</c:v>
                </c:pt>
                <c:pt idx="463">
                  <c:v>4</c:v>
                </c:pt>
                <c:pt idx="464">
                  <c:v>4</c:v>
                </c:pt>
                <c:pt idx="465">
                  <c:v>4</c:v>
                </c:pt>
                <c:pt idx="466">
                  <c:v>4</c:v>
                </c:pt>
                <c:pt idx="467">
                  <c:v>4</c:v>
                </c:pt>
                <c:pt idx="468">
                  <c:v>4</c:v>
                </c:pt>
                <c:pt idx="469">
                  <c:v>4</c:v>
                </c:pt>
                <c:pt idx="470">
                  <c:v>4</c:v>
                </c:pt>
                <c:pt idx="471">
                  <c:v>4</c:v>
                </c:pt>
                <c:pt idx="472">
                  <c:v>4</c:v>
                </c:pt>
                <c:pt idx="473">
                  <c:v>4</c:v>
                </c:pt>
                <c:pt idx="474">
                  <c:v>4</c:v>
                </c:pt>
                <c:pt idx="475">
                  <c:v>4</c:v>
                </c:pt>
                <c:pt idx="476">
                  <c:v>4</c:v>
                </c:pt>
                <c:pt idx="477">
                  <c:v>4</c:v>
                </c:pt>
                <c:pt idx="478">
                  <c:v>4</c:v>
                </c:pt>
                <c:pt idx="479">
                  <c:v>4</c:v>
                </c:pt>
                <c:pt idx="480">
                  <c:v>4</c:v>
                </c:pt>
                <c:pt idx="481">
                  <c:v>4</c:v>
                </c:pt>
                <c:pt idx="482">
                  <c:v>4</c:v>
                </c:pt>
                <c:pt idx="483">
                  <c:v>4</c:v>
                </c:pt>
                <c:pt idx="484">
                  <c:v>4</c:v>
                </c:pt>
                <c:pt idx="485">
                  <c:v>4</c:v>
                </c:pt>
                <c:pt idx="486">
                  <c:v>4</c:v>
                </c:pt>
                <c:pt idx="487">
                  <c:v>4</c:v>
                </c:pt>
                <c:pt idx="488">
                  <c:v>4</c:v>
                </c:pt>
                <c:pt idx="489">
                  <c:v>4</c:v>
                </c:pt>
                <c:pt idx="490">
                  <c:v>4</c:v>
                </c:pt>
                <c:pt idx="491">
                  <c:v>4</c:v>
                </c:pt>
                <c:pt idx="492">
                  <c:v>4</c:v>
                </c:pt>
                <c:pt idx="493">
                  <c:v>4</c:v>
                </c:pt>
                <c:pt idx="494">
                  <c:v>4</c:v>
                </c:pt>
                <c:pt idx="495">
                  <c:v>4</c:v>
                </c:pt>
                <c:pt idx="496">
                  <c:v>4</c:v>
                </c:pt>
                <c:pt idx="497">
                  <c:v>4.25</c:v>
                </c:pt>
                <c:pt idx="498">
                  <c:v>4.25</c:v>
                </c:pt>
                <c:pt idx="499">
                  <c:v>4.25</c:v>
                </c:pt>
                <c:pt idx="500">
                  <c:v>4.25</c:v>
                </c:pt>
                <c:pt idx="501">
                  <c:v>4.25</c:v>
                </c:pt>
                <c:pt idx="502">
                  <c:v>4.25</c:v>
                </c:pt>
                <c:pt idx="503">
                  <c:v>4.25</c:v>
                </c:pt>
                <c:pt idx="504">
                  <c:v>4.25</c:v>
                </c:pt>
                <c:pt idx="505">
                  <c:v>4.25</c:v>
                </c:pt>
                <c:pt idx="506">
                  <c:v>4.25</c:v>
                </c:pt>
                <c:pt idx="507">
                  <c:v>4.25</c:v>
                </c:pt>
                <c:pt idx="508">
                  <c:v>4.25</c:v>
                </c:pt>
                <c:pt idx="509">
                  <c:v>4.25</c:v>
                </c:pt>
                <c:pt idx="510">
                  <c:v>4.25</c:v>
                </c:pt>
                <c:pt idx="511">
                  <c:v>3.75</c:v>
                </c:pt>
                <c:pt idx="512">
                  <c:v>3.75</c:v>
                </c:pt>
                <c:pt idx="513">
                  <c:v>3.75</c:v>
                </c:pt>
                <c:pt idx="514">
                  <c:v>3.75</c:v>
                </c:pt>
                <c:pt idx="515">
                  <c:v>3.25</c:v>
                </c:pt>
                <c:pt idx="516">
                  <c:v>3.25</c:v>
                </c:pt>
                <c:pt idx="517">
                  <c:v>3.25</c:v>
                </c:pt>
                <c:pt idx="518">
                  <c:v>3.25</c:v>
                </c:pt>
                <c:pt idx="519">
                  <c:v>2.5</c:v>
                </c:pt>
                <c:pt idx="520">
                  <c:v>2.5</c:v>
                </c:pt>
                <c:pt idx="521">
                  <c:v>2.5</c:v>
                </c:pt>
                <c:pt idx="522">
                  <c:v>2.5</c:v>
                </c:pt>
                <c:pt idx="523">
                  <c:v>2.5</c:v>
                </c:pt>
                <c:pt idx="524">
                  <c:v>2.5</c:v>
                </c:pt>
                <c:pt idx="525">
                  <c:v>2</c:v>
                </c:pt>
                <c:pt idx="526">
                  <c:v>2</c:v>
                </c:pt>
                <c:pt idx="527">
                  <c:v>2</c:v>
                </c:pt>
                <c:pt idx="528">
                  <c:v>2</c:v>
                </c:pt>
                <c:pt idx="529">
                  <c:v>2</c:v>
                </c:pt>
                <c:pt idx="530">
                  <c:v>2</c:v>
                </c:pt>
                <c:pt idx="531">
                  <c:v>2</c:v>
                </c:pt>
                <c:pt idx="532">
                  <c:v>1.5</c:v>
                </c:pt>
                <c:pt idx="533">
                  <c:v>1.5</c:v>
                </c:pt>
                <c:pt idx="534">
                  <c:v>1.5</c:v>
                </c:pt>
                <c:pt idx="535">
                  <c:v>1.5</c:v>
                </c:pt>
                <c:pt idx="536">
                  <c:v>1.25</c:v>
                </c:pt>
                <c:pt idx="537">
                  <c:v>1.25</c:v>
                </c:pt>
                <c:pt idx="538">
                  <c:v>1.25</c:v>
                </c:pt>
                <c:pt idx="539">
                  <c:v>1.25</c:v>
                </c:pt>
                <c:pt idx="540">
                  <c:v>1.25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1.25</c:v>
                </c:pt>
                <c:pt idx="642">
                  <c:v>1.25</c:v>
                </c:pt>
                <c:pt idx="643">
                  <c:v>1.25</c:v>
                </c:pt>
                <c:pt idx="644">
                  <c:v>1.25</c:v>
                </c:pt>
                <c:pt idx="645">
                  <c:v>1.25</c:v>
                </c:pt>
                <c:pt idx="646">
                  <c:v>1.25</c:v>
                </c:pt>
                <c:pt idx="647">
                  <c:v>1.25</c:v>
                </c:pt>
                <c:pt idx="648">
                  <c:v>1.25</c:v>
                </c:pt>
                <c:pt idx="649">
                  <c:v>1.25</c:v>
                </c:pt>
                <c:pt idx="650">
                  <c:v>1.25</c:v>
                </c:pt>
                <c:pt idx="651">
                  <c:v>1.25</c:v>
                </c:pt>
                <c:pt idx="652">
                  <c:v>1.25</c:v>
                </c:pt>
                <c:pt idx="653">
                  <c:v>1.25</c:v>
                </c:pt>
                <c:pt idx="654">
                  <c:v>1.5</c:v>
                </c:pt>
                <c:pt idx="655">
                  <c:v>1.5</c:v>
                </c:pt>
                <c:pt idx="656">
                  <c:v>1.5</c:v>
                </c:pt>
                <c:pt idx="657">
                  <c:v>1.5</c:v>
                </c:pt>
                <c:pt idx="658">
                  <c:v>1.5</c:v>
                </c:pt>
                <c:pt idx="659">
                  <c:v>1.5</c:v>
                </c:pt>
                <c:pt idx="660">
                  <c:v>1.5</c:v>
                </c:pt>
                <c:pt idx="661">
                  <c:v>1.5</c:v>
                </c:pt>
                <c:pt idx="662">
                  <c:v>1.5</c:v>
                </c:pt>
                <c:pt idx="663">
                  <c:v>1.5</c:v>
                </c:pt>
                <c:pt idx="664">
                  <c:v>1.5</c:v>
                </c:pt>
                <c:pt idx="665">
                  <c:v>1.5</c:v>
                </c:pt>
                <c:pt idx="666">
                  <c:v>1.5</c:v>
                </c:pt>
                <c:pt idx="667">
                  <c:v>1.5</c:v>
                </c:pt>
                <c:pt idx="668">
                  <c:v>1.5</c:v>
                </c:pt>
                <c:pt idx="669">
                  <c:v>1.5</c:v>
                </c:pt>
                <c:pt idx="670">
                  <c:v>1.5</c:v>
                </c:pt>
                <c:pt idx="671">
                  <c:v>1.25</c:v>
                </c:pt>
                <c:pt idx="672">
                  <c:v>1.25</c:v>
                </c:pt>
                <c:pt idx="673">
                  <c:v>1.25</c:v>
                </c:pt>
                <c:pt idx="674">
                  <c:v>1.25</c:v>
                </c:pt>
                <c:pt idx="675">
                  <c:v>1.25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0.75</c:v>
                </c:pt>
                <c:pt idx="707">
                  <c:v>0.75</c:v>
                </c:pt>
                <c:pt idx="708">
                  <c:v>0.75</c:v>
                </c:pt>
                <c:pt idx="709">
                  <c:v>0.75</c:v>
                </c:pt>
                <c:pt idx="710">
                  <c:v>0.75</c:v>
                </c:pt>
                <c:pt idx="711">
                  <c:v>0.75</c:v>
                </c:pt>
                <c:pt idx="712">
                  <c:v>0.75</c:v>
                </c:pt>
                <c:pt idx="713">
                  <c:v>0.75</c:v>
                </c:pt>
                <c:pt idx="714">
                  <c:v>0.75</c:v>
                </c:pt>
                <c:pt idx="715">
                  <c:v>0.75</c:v>
                </c:pt>
                <c:pt idx="716">
                  <c:v>0.75</c:v>
                </c:pt>
                <c:pt idx="717">
                  <c:v>0.75</c:v>
                </c:pt>
                <c:pt idx="718">
                  <c:v>0.75</c:v>
                </c:pt>
                <c:pt idx="719">
                  <c:v>0.75</c:v>
                </c:pt>
                <c:pt idx="720">
                  <c:v>0.75</c:v>
                </c:pt>
                <c:pt idx="721">
                  <c:v>0.75</c:v>
                </c:pt>
                <c:pt idx="722">
                  <c:v>0.75</c:v>
                </c:pt>
                <c:pt idx="723">
                  <c:v>0.75</c:v>
                </c:pt>
                <c:pt idx="724">
                  <c:v>0.75</c:v>
                </c:pt>
                <c:pt idx="725">
                  <c:v>0.75</c:v>
                </c:pt>
                <c:pt idx="726">
                  <c:v>0.75</c:v>
                </c:pt>
                <c:pt idx="727">
                  <c:v>0.75</c:v>
                </c:pt>
                <c:pt idx="728">
                  <c:v>0.75</c:v>
                </c:pt>
                <c:pt idx="729">
                  <c:v>0.75</c:v>
                </c:pt>
                <c:pt idx="730">
                  <c:v>0.75</c:v>
                </c:pt>
                <c:pt idx="731">
                  <c:v>0.75</c:v>
                </c:pt>
                <c:pt idx="732">
                  <c:v>0.75</c:v>
                </c:pt>
                <c:pt idx="733">
                  <c:v>0.75</c:v>
                </c:pt>
                <c:pt idx="734">
                  <c:v>0.75</c:v>
                </c:pt>
                <c:pt idx="735">
                  <c:v>0.75</c:v>
                </c:pt>
                <c:pt idx="736">
                  <c:v>0.75</c:v>
                </c:pt>
                <c:pt idx="737">
                  <c:v>0.75</c:v>
                </c:pt>
                <c:pt idx="738">
                  <c:v>0.75</c:v>
                </c:pt>
                <c:pt idx="739">
                  <c:v>0.75</c:v>
                </c:pt>
                <c:pt idx="740">
                  <c:v>0.75</c:v>
                </c:pt>
                <c:pt idx="741">
                  <c:v>0.75</c:v>
                </c:pt>
                <c:pt idx="742">
                  <c:v>0.75</c:v>
                </c:pt>
                <c:pt idx="743">
                  <c:v>0.75</c:v>
                </c:pt>
                <c:pt idx="744">
                  <c:v>0.75</c:v>
                </c:pt>
                <c:pt idx="745">
                  <c:v>0.75</c:v>
                </c:pt>
                <c:pt idx="746">
                  <c:v>0.75</c:v>
                </c:pt>
                <c:pt idx="747">
                  <c:v>0.75</c:v>
                </c:pt>
                <c:pt idx="748">
                  <c:v>0.75</c:v>
                </c:pt>
                <c:pt idx="749">
                  <c:v>0.5</c:v>
                </c:pt>
                <c:pt idx="750">
                  <c:v>0.5</c:v>
                </c:pt>
                <c:pt idx="751">
                  <c:v>0.5</c:v>
                </c:pt>
                <c:pt idx="752">
                  <c:v>0.5</c:v>
                </c:pt>
                <c:pt idx="753">
                  <c:v>0.5</c:v>
                </c:pt>
                <c:pt idx="754">
                  <c:v>0.5</c:v>
                </c:pt>
                <c:pt idx="755">
                  <c:v>0.5</c:v>
                </c:pt>
                <c:pt idx="756">
                  <c:v>0.5</c:v>
                </c:pt>
                <c:pt idx="757">
                  <c:v>0.5</c:v>
                </c:pt>
                <c:pt idx="758">
                  <c:v>0.5</c:v>
                </c:pt>
                <c:pt idx="759">
                  <c:v>0.5</c:v>
                </c:pt>
                <c:pt idx="760">
                  <c:v>0.5</c:v>
                </c:pt>
                <c:pt idx="761">
                  <c:v>0.5</c:v>
                </c:pt>
                <c:pt idx="762">
                  <c:v>0.5</c:v>
                </c:pt>
                <c:pt idx="763">
                  <c:v>0.5</c:v>
                </c:pt>
                <c:pt idx="764">
                  <c:v>0.5</c:v>
                </c:pt>
                <c:pt idx="765">
                  <c:v>0.5</c:v>
                </c:pt>
                <c:pt idx="766">
                  <c:v>0.5</c:v>
                </c:pt>
                <c:pt idx="767">
                  <c:v>0.5</c:v>
                </c:pt>
                <c:pt idx="768">
                  <c:v>0.5</c:v>
                </c:pt>
                <c:pt idx="769">
                  <c:v>0.5</c:v>
                </c:pt>
                <c:pt idx="770">
                  <c:v>0.5</c:v>
                </c:pt>
                <c:pt idx="771">
                  <c:v>0.5</c:v>
                </c:pt>
                <c:pt idx="772">
                  <c:v>0.5</c:v>
                </c:pt>
                <c:pt idx="773">
                  <c:v>0.5</c:v>
                </c:pt>
                <c:pt idx="774">
                  <c:v>0.5</c:v>
                </c:pt>
                <c:pt idx="775">
                  <c:v>0.5</c:v>
                </c:pt>
                <c:pt idx="776">
                  <c:v>0.25</c:v>
                </c:pt>
                <c:pt idx="777">
                  <c:v>0.25</c:v>
                </c:pt>
                <c:pt idx="778">
                  <c:v>0.25</c:v>
                </c:pt>
                <c:pt idx="779">
                  <c:v>0.25</c:v>
                </c:pt>
                <c:pt idx="780">
                  <c:v>0.25</c:v>
                </c:pt>
                <c:pt idx="781">
                  <c:v>0.25</c:v>
                </c:pt>
                <c:pt idx="782">
                  <c:v>0.25</c:v>
                </c:pt>
                <c:pt idx="783">
                  <c:v>0.25</c:v>
                </c:pt>
                <c:pt idx="784">
                  <c:v>0.25</c:v>
                </c:pt>
                <c:pt idx="785">
                  <c:v>0.25</c:v>
                </c:pt>
                <c:pt idx="786">
                  <c:v>0.25</c:v>
                </c:pt>
                <c:pt idx="787">
                  <c:v>0.25</c:v>
                </c:pt>
                <c:pt idx="788">
                  <c:v>0.25</c:v>
                </c:pt>
                <c:pt idx="789">
                  <c:v>0.25</c:v>
                </c:pt>
                <c:pt idx="790">
                  <c:v>0.25</c:v>
                </c:pt>
                <c:pt idx="791">
                  <c:v>0.25</c:v>
                </c:pt>
                <c:pt idx="792">
                  <c:v>0.25</c:v>
                </c:pt>
                <c:pt idx="793">
                  <c:v>0.25</c:v>
                </c:pt>
                <c:pt idx="794">
                  <c:v>0.25</c:v>
                </c:pt>
                <c:pt idx="795">
                  <c:v>0.25</c:v>
                </c:pt>
                <c:pt idx="796">
                  <c:v>0.25</c:v>
                </c:pt>
                <c:pt idx="797">
                  <c:v>0.25</c:v>
                </c:pt>
                <c:pt idx="798">
                  <c:v>0.25</c:v>
                </c:pt>
                <c:pt idx="799">
                  <c:v>0.25</c:v>
                </c:pt>
                <c:pt idx="800">
                  <c:v>0.25</c:v>
                </c:pt>
                <c:pt idx="801">
                  <c:v>0.25</c:v>
                </c:pt>
                <c:pt idx="802">
                  <c:v>0.25</c:v>
                </c:pt>
                <c:pt idx="803">
                  <c:v>0.25</c:v>
                </c:pt>
                <c:pt idx="804">
                  <c:v>0.25</c:v>
                </c:pt>
                <c:pt idx="805">
                  <c:v>0.25</c:v>
                </c:pt>
                <c:pt idx="806">
                  <c:v>0.15</c:v>
                </c:pt>
                <c:pt idx="807">
                  <c:v>0.15</c:v>
                </c:pt>
                <c:pt idx="808">
                  <c:v>0.15</c:v>
                </c:pt>
                <c:pt idx="809">
                  <c:v>0.15</c:v>
                </c:pt>
                <c:pt idx="810">
                  <c:v>0.15</c:v>
                </c:pt>
                <c:pt idx="811">
                  <c:v>0.15</c:v>
                </c:pt>
                <c:pt idx="812">
                  <c:v>0.15</c:v>
                </c:pt>
                <c:pt idx="813">
                  <c:v>0.15</c:v>
                </c:pt>
                <c:pt idx="814">
                  <c:v>0.15</c:v>
                </c:pt>
                <c:pt idx="815">
                  <c:v>0.15</c:v>
                </c:pt>
                <c:pt idx="816">
                  <c:v>0.15</c:v>
                </c:pt>
                <c:pt idx="817">
                  <c:v>0.15</c:v>
                </c:pt>
                <c:pt idx="818">
                  <c:v>0.15</c:v>
                </c:pt>
                <c:pt idx="819">
                  <c:v>0.05</c:v>
                </c:pt>
                <c:pt idx="820">
                  <c:v>0.05</c:v>
                </c:pt>
                <c:pt idx="821">
                  <c:v>0.05</c:v>
                </c:pt>
                <c:pt idx="822">
                  <c:v>0.05</c:v>
                </c:pt>
                <c:pt idx="823">
                  <c:v>0.05</c:v>
                </c:pt>
                <c:pt idx="824">
                  <c:v>0.05</c:v>
                </c:pt>
                <c:pt idx="825">
                  <c:v>0.05</c:v>
                </c:pt>
                <c:pt idx="826">
                  <c:v>0.05</c:v>
                </c:pt>
                <c:pt idx="827">
                  <c:v>0.05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'F2'!$AZ$5</c:f>
              <c:strCache>
                <c:ptCount val="1"/>
                <c:pt idx="0">
                  <c:v>Marginal lending rate</c:v>
                </c:pt>
              </c:strCache>
            </c:strRef>
          </c:tx>
          <c:spPr>
            <a:ln w="25400">
              <a:solidFill>
                <a:srgbClr val="008000"/>
              </a:solidFill>
              <a:prstDash val="sysDash"/>
            </a:ln>
          </c:spPr>
          <c:marker>
            <c:symbol val="none"/>
          </c:marker>
          <c:cat>
            <c:numRef>
              <c:f>'F2'!$AW$7:$AW$841</c:f>
              <c:numCache>
                <c:formatCode>m/d/yyyy</c:formatCode>
                <c:ptCount val="835"/>
                <c:pt idx="0">
                  <c:v>36161</c:v>
                </c:pt>
                <c:pt idx="1">
                  <c:v>36168</c:v>
                </c:pt>
                <c:pt idx="2">
                  <c:v>36175</c:v>
                </c:pt>
                <c:pt idx="3">
                  <c:v>36182</c:v>
                </c:pt>
                <c:pt idx="4">
                  <c:v>36189</c:v>
                </c:pt>
                <c:pt idx="5">
                  <c:v>36196</c:v>
                </c:pt>
                <c:pt idx="6">
                  <c:v>36203</c:v>
                </c:pt>
                <c:pt idx="7">
                  <c:v>36210</c:v>
                </c:pt>
                <c:pt idx="8">
                  <c:v>36217</c:v>
                </c:pt>
                <c:pt idx="9">
                  <c:v>36224</c:v>
                </c:pt>
                <c:pt idx="10">
                  <c:v>36231</c:v>
                </c:pt>
                <c:pt idx="11">
                  <c:v>36238</c:v>
                </c:pt>
                <c:pt idx="12">
                  <c:v>36245</c:v>
                </c:pt>
                <c:pt idx="13">
                  <c:v>36252</c:v>
                </c:pt>
                <c:pt idx="14">
                  <c:v>36259</c:v>
                </c:pt>
                <c:pt idx="15">
                  <c:v>36266</c:v>
                </c:pt>
                <c:pt idx="16">
                  <c:v>36273</c:v>
                </c:pt>
                <c:pt idx="17">
                  <c:v>36280</c:v>
                </c:pt>
                <c:pt idx="18">
                  <c:v>36287</c:v>
                </c:pt>
                <c:pt idx="19">
                  <c:v>36294</c:v>
                </c:pt>
                <c:pt idx="20">
                  <c:v>36301</c:v>
                </c:pt>
                <c:pt idx="21">
                  <c:v>36308</c:v>
                </c:pt>
                <c:pt idx="22">
                  <c:v>36315</c:v>
                </c:pt>
                <c:pt idx="23">
                  <c:v>36322</c:v>
                </c:pt>
                <c:pt idx="24">
                  <c:v>36329</c:v>
                </c:pt>
                <c:pt idx="25">
                  <c:v>36336</c:v>
                </c:pt>
                <c:pt idx="26">
                  <c:v>36343</c:v>
                </c:pt>
                <c:pt idx="27">
                  <c:v>36350</c:v>
                </c:pt>
                <c:pt idx="28">
                  <c:v>36357</c:v>
                </c:pt>
                <c:pt idx="29">
                  <c:v>36364</c:v>
                </c:pt>
                <c:pt idx="30">
                  <c:v>36371</c:v>
                </c:pt>
                <c:pt idx="31">
                  <c:v>36378</c:v>
                </c:pt>
                <c:pt idx="32">
                  <c:v>36385</c:v>
                </c:pt>
                <c:pt idx="33">
                  <c:v>36392</c:v>
                </c:pt>
                <c:pt idx="34">
                  <c:v>36399</c:v>
                </c:pt>
                <c:pt idx="35">
                  <c:v>36406</c:v>
                </c:pt>
                <c:pt idx="36">
                  <c:v>36413</c:v>
                </c:pt>
                <c:pt idx="37">
                  <c:v>36420</c:v>
                </c:pt>
                <c:pt idx="38">
                  <c:v>36427</c:v>
                </c:pt>
                <c:pt idx="39">
                  <c:v>36434</c:v>
                </c:pt>
                <c:pt idx="40">
                  <c:v>36441</c:v>
                </c:pt>
                <c:pt idx="41">
                  <c:v>36448</c:v>
                </c:pt>
                <c:pt idx="42">
                  <c:v>36455</c:v>
                </c:pt>
                <c:pt idx="43">
                  <c:v>36462</c:v>
                </c:pt>
                <c:pt idx="44">
                  <c:v>36469</c:v>
                </c:pt>
                <c:pt idx="45">
                  <c:v>36476</c:v>
                </c:pt>
                <c:pt idx="46">
                  <c:v>36483</c:v>
                </c:pt>
                <c:pt idx="47">
                  <c:v>36490</c:v>
                </c:pt>
                <c:pt idx="48">
                  <c:v>36497</c:v>
                </c:pt>
                <c:pt idx="49">
                  <c:v>36504</c:v>
                </c:pt>
                <c:pt idx="50">
                  <c:v>36511</c:v>
                </c:pt>
                <c:pt idx="51">
                  <c:v>36518</c:v>
                </c:pt>
                <c:pt idx="52">
                  <c:v>36525</c:v>
                </c:pt>
                <c:pt idx="53">
                  <c:v>36532</c:v>
                </c:pt>
                <c:pt idx="54">
                  <c:v>36539</c:v>
                </c:pt>
                <c:pt idx="55">
                  <c:v>36546</c:v>
                </c:pt>
                <c:pt idx="56">
                  <c:v>36553</c:v>
                </c:pt>
                <c:pt idx="57">
                  <c:v>36560</c:v>
                </c:pt>
                <c:pt idx="58">
                  <c:v>36567</c:v>
                </c:pt>
                <c:pt idx="59">
                  <c:v>36574</c:v>
                </c:pt>
                <c:pt idx="60">
                  <c:v>36581</c:v>
                </c:pt>
                <c:pt idx="61">
                  <c:v>36588</c:v>
                </c:pt>
                <c:pt idx="62">
                  <c:v>36595</c:v>
                </c:pt>
                <c:pt idx="63">
                  <c:v>36602</c:v>
                </c:pt>
                <c:pt idx="64">
                  <c:v>36609</c:v>
                </c:pt>
                <c:pt idx="65">
                  <c:v>36616</c:v>
                </c:pt>
                <c:pt idx="66">
                  <c:v>36623</c:v>
                </c:pt>
                <c:pt idx="67">
                  <c:v>36630</c:v>
                </c:pt>
                <c:pt idx="68">
                  <c:v>36637</c:v>
                </c:pt>
                <c:pt idx="69">
                  <c:v>36644</c:v>
                </c:pt>
                <c:pt idx="70">
                  <c:v>36651</c:v>
                </c:pt>
                <c:pt idx="71">
                  <c:v>36658</c:v>
                </c:pt>
                <c:pt idx="72">
                  <c:v>36665</c:v>
                </c:pt>
                <c:pt idx="73">
                  <c:v>36672</c:v>
                </c:pt>
                <c:pt idx="74">
                  <c:v>36679</c:v>
                </c:pt>
                <c:pt idx="75">
                  <c:v>36686</c:v>
                </c:pt>
                <c:pt idx="76">
                  <c:v>36693</c:v>
                </c:pt>
                <c:pt idx="77">
                  <c:v>36700</c:v>
                </c:pt>
                <c:pt idx="78">
                  <c:v>36707</c:v>
                </c:pt>
                <c:pt idx="79">
                  <c:v>36714</c:v>
                </c:pt>
                <c:pt idx="80">
                  <c:v>36721</c:v>
                </c:pt>
                <c:pt idx="81">
                  <c:v>36728</c:v>
                </c:pt>
                <c:pt idx="82">
                  <c:v>36735</c:v>
                </c:pt>
                <c:pt idx="83">
                  <c:v>36742</c:v>
                </c:pt>
                <c:pt idx="84">
                  <c:v>36749</c:v>
                </c:pt>
                <c:pt idx="85">
                  <c:v>36756</c:v>
                </c:pt>
                <c:pt idx="86">
                  <c:v>36763</c:v>
                </c:pt>
                <c:pt idx="87">
                  <c:v>36770</c:v>
                </c:pt>
                <c:pt idx="88">
                  <c:v>36777</c:v>
                </c:pt>
                <c:pt idx="89">
                  <c:v>36784</c:v>
                </c:pt>
                <c:pt idx="90">
                  <c:v>36791</c:v>
                </c:pt>
                <c:pt idx="91">
                  <c:v>36798</c:v>
                </c:pt>
                <c:pt idx="92">
                  <c:v>36805</c:v>
                </c:pt>
                <c:pt idx="93">
                  <c:v>36812</c:v>
                </c:pt>
                <c:pt idx="94">
                  <c:v>36819</c:v>
                </c:pt>
                <c:pt idx="95">
                  <c:v>36826</c:v>
                </c:pt>
                <c:pt idx="96">
                  <c:v>36833</c:v>
                </c:pt>
                <c:pt idx="97">
                  <c:v>36840</c:v>
                </c:pt>
                <c:pt idx="98">
                  <c:v>36847</c:v>
                </c:pt>
                <c:pt idx="99">
                  <c:v>36854</c:v>
                </c:pt>
                <c:pt idx="100">
                  <c:v>36861</c:v>
                </c:pt>
                <c:pt idx="101">
                  <c:v>36868</c:v>
                </c:pt>
                <c:pt idx="102">
                  <c:v>36875</c:v>
                </c:pt>
                <c:pt idx="103">
                  <c:v>36882</c:v>
                </c:pt>
                <c:pt idx="104">
                  <c:v>36889</c:v>
                </c:pt>
                <c:pt idx="105">
                  <c:v>36896</c:v>
                </c:pt>
                <c:pt idx="106">
                  <c:v>36903</c:v>
                </c:pt>
                <c:pt idx="107">
                  <c:v>36910</c:v>
                </c:pt>
                <c:pt idx="108">
                  <c:v>36917</c:v>
                </c:pt>
                <c:pt idx="109">
                  <c:v>36924</c:v>
                </c:pt>
                <c:pt idx="110">
                  <c:v>36931</c:v>
                </c:pt>
                <c:pt idx="111">
                  <c:v>36938</c:v>
                </c:pt>
                <c:pt idx="112">
                  <c:v>36945</c:v>
                </c:pt>
                <c:pt idx="113">
                  <c:v>36952</c:v>
                </c:pt>
                <c:pt idx="114">
                  <c:v>36959</c:v>
                </c:pt>
                <c:pt idx="115">
                  <c:v>36966</c:v>
                </c:pt>
                <c:pt idx="116">
                  <c:v>36973</c:v>
                </c:pt>
                <c:pt idx="117">
                  <c:v>36980</c:v>
                </c:pt>
                <c:pt idx="118">
                  <c:v>36987</c:v>
                </c:pt>
                <c:pt idx="119">
                  <c:v>36994</c:v>
                </c:pt>
                <c:pt idx="120">
                  <c:v>37001</c:v>
                </c:pt>
                <c:pt idx="121">
                  <c:v>37008</c:v>
                </c:pt>
                <c:pt idx="122">
                  <c:v>37015</c:v>
                </c:pt>
                <c:pt idx="123">
                  <c:v>37022</c:v>
                </c:pt>
                <c:pt idx="124">
                  <c:v>37029</c:v>
                </c:pt>
                <c:pt idx="125">
                  <c:v>37036</c:v>
                </c:pt>
                <c:pt idx="126">
                  <c:v>37043</c:v>
                </c:pt>
                <c:pt idx="127">
                  <c:v>37050</c:v>
                </c:pt>
                <c:pt idx="128">
                  <c:v>37057</c:v>
                </c:pt>
                <c:pt idx="129">
                  <c:v>37064</c:v>
                </c:pt>
                <c:pt idx="130">
                  <c:v>37071</c:v>
                </c:pt>
                <c:pt idx="131">
                  <c:v>37078</c:v>
                </c:pt>
                <c:pt idx="132">
                  <c:v>37085</c:v>
                </c:pt>
                <c:pt idx="133">
                  <c:v>37092</c:v>
                </c:pt>
                <c:pt idx="134">
                  <c:v>37099</c:v>
                </c:pt>
                <c:pt idx="135">
                  <c:v>37106</c:v>
                </c:pt>
                <c:pt idx="136">
                  <c:v>37113</c:v>
                </c:pt>
                <c:pt idx="137">
                  <c:v>37120</c:v>
                </c:pt>
                <c:pt idx="138">
                  <c:v>37127</c:v>
                </c:pt>
                <c:pt idx="139">
                  <c:v>37134</c:v>
                </c:pt>
                <c:pt idx="140">
                  <c:v>37141</c:v>
                </c:pt>
                <c:pt idx="141">
                  <c:v>37148</c:v>
                </c:pt>
                <c:pt idx="142">
                  <c:v>37155</c:v>
                </c:pt>
                <c:pt idx="143">
                  <c:v>37162</c:v>
                </c:pt>
                <c:pt idx="144">
                  <c:v>37169</c:v>
                </c:pt>
                <c:pt idx="145">
                  <c:v>37176</c:v>
                </c:pt>
                <c:pt idx="146">
                  <c:v>37183</c:v>
                </c:pt>
                <c:pt idx="147">
                  <c:v>37190</c:v>
                </c:pt>
                <c:pt idx="148">
                  <c:v>37197</c:v>
                </c:pt>
                <c:pt idx="149">
                  <c:v>37204</c:v>
                </c:pt>
                <c:pt idx="150">
                  <c:v>37211</c:v>
                </c:pt>
                <c:pt idx="151">
                  <c:v>37218</c:v>
                </c:pt>
                <c:pt idx="152">
                  <c:v>37225</c:v>
                </c:pt>
                <c:pt idx="153">
                  <c:v>37232</c:v>
                </c:pt>
                <c:pt idx="154">
                  <c:v>37239</c:v>
                </c:pt>
                <c:pt idx="155">
                  <c:v>37246</c:v>
                </c:pt>
                <c:pt idx="156">
                  <c:v>37253</c:v>
                </c:pt>
                <c:pt idx="157">
                  <c:v>37260</c:v>
                </c:pt>
                <c:pt idx="158">
                  <c:v>37267</c:v>
                </c:pt>
                <c:pt idx="159">
                  <c:v>37274</c:v>
                </c:pt>
                <c:pt idx="160">
                  <c:v>37281</c:v>
                </c:pt>
                <c:pt idx="161">
                  <c:v>37288</c:v>
                </c:pt>
                <c:pt idx="162">
                  <c:v>37295</c:v>
                </c:pt>
                <c:pt idx="163">
                  <c:v>37302</c:v>
                </c:pt>
                <c:pt idx="164">
                  <c:v>37309</c:v>
                </c:pt>
                <c:pt idx="165">
                  <c:v>37316</c:v>
                </c:pt>
                <c:pt idx="166">
                  <c:v>37323</c:v>
                </c:pt>
                <c:pt idx="167">
                  <c:v>37330</c:v>
                </c:pt>
                <c:pt idx="168">
                  <c:v>37337</c:v>
                </c:pt>
                <c:pt idx="169">
                  <c:v>37344</c:v>
                </c:pt>
                <c:pt idx="170">
                  <c:v>37351</c:v>
                </c:pt>
                <c:pt idx="171">
                  <c:v>37358</c:v>
                </c:pt>
                <c:pt idx="172">
                  <c:v>37365</c:v>
                </c:pt>
                <c:pt idx="173">
                  <c:v>37372</c:v>
                </c:pt>
                <c:pt idx="174">
                  <c:v>37379</c:v>
                </c:pt>
                <c:pt idx="175">
                  <c:v>37386</c:v>
                </c:pt>
                <c:pt idx="176">
                  <c:v>37393</c:v>
                </c:pt>
                <c:pt idx="177">
                  <c:v>37400</c:v>
                </c:pt>
                <c:pt idx="178">
                  <c:v>37407</c:v>
                </c:pt>
                <c:pt idx="179">
                  <c:v>37414</c:v>
                </c:pt>
                <c:pt idx="180">
                  <c:v>37421</c:v>
                </c:pt>
                <c:pt idx="181">
                  <c:v>37428</c:v>
                </c:pt>
                <c:pt idx="182">
                  <c:v>37435</c:v>
                </c:pt>
                <c:pt idx="183">
                  <c:v>37442</c:v>
                </c:pt>
                <c:pt idx="184">
                  <c:v>37449</c:v>
                </c:pt>
                <c:pt idx="185">
                  <c:v>37456</c:v>
                </c:pt>
                <c:pt idx="186">
                  <c:v>37463</c:v>
                </c:pt>
                <c:pt idx="187">
                  <c:v>37470</c:v>
                </c:pt>
                <c:pt idx="188">
                  <c:v>37477</c:v>
                </c:pt>
                <c:pt idx="189">
                  <c:v>37484</c:v>
                </c:pt>
                <c:pt idx="190">
                  <c:v>37491</c:v>
                </c:pt>
                <c:pt idx="191">
                  <c:v>37498</c:v>
                </c:pt>
                <c:pt idx="192">
                  <c:v>37505</c:v>
                </c:pt>
                <c:pt idx="193">
                  <c:v>37512</c:v>
                </c:pt>
                <c:pt idx="194">
                  <c:v>37519</c:v>
                </c:pt>
                <c:pt idx="195">
                  <c:v>37526</c:v>
                </c:pt>
                <c:pt idx="196">
                  <c:v>37533</c:v>
                </c:pt>
                <c:pt idx="197">
                  <c:v>37540</c:v>
                </c:pt>
                <c:pt idx="198">
                  <c:v>37547</c:v>
                </c:pt>
                <c:pt idx="199">
                  <c:v>37554</c:v>
                </c:pt>
                <c:pt idx="200">
                  <c:v>37561</c:v>
                </c:pt>
                <c:pt idx="201">
                  <c:v>37568</c:v>
                </c:pt>
                <c:pt idx="202">
                  <c:v>37575</c:v>
                </c:pt>
                <c:pt idx="203">
                  <c:v>37582</c:v>
                </c:pt>
                <c:pt idx="204">
                  <c:v>37589</c:v>
                </c:pt>
                <c:pt idx="205">
                  <c:v>37596</c:v>
                </c:pt>
                <c:pt idx="206">
                  <c:v>37603</c:v>
                </c:pt>
                <c:pt idx="207">
                  <c:v>37610</c:v>
                </c:pt>
                <c:pt idx="208">
                  <c:v>37617</c:v>
                </c:pt>
                <c:pt idx="209">
                  <c:v>37624</c:v>
                </c:pt>
                <c:pt idx="210">
                  <c:v>37631</c:v>
                </c:pt>
                <c:pt idx="211">
                  <c:v>37638</c:v>
                </c:pt>
                <c:pt idx="212">
                  <c:v>37645</c:v>
                </c:pt>
                <c:pt idx="213">
                  <c:v>37652</c:v>
                </c:pt>
                <c:pt idx="214">
                  <c:v>37659</c:v>
                </c:pt>
                <c:pt idx="215">
                  <c:v>37666</c:v>
                </c:pt>
                <c:pt idx="216">
                  <c:v>37673</c:v>
                </c:pt>
                <c:pt idx="217">
                  <c:v>37680</c:v>
                </c:pt>
                <c:pt idx="218">
                  <c:v>37687</c:v>
                </c:pt>
                <c:pt idx="219">
                  <c:v>37694</c:v>
                </c:pt>
                <c:pt idx="220">
                  <c:v>37701</c:v>
                </c:pt>
                <c:pt idx="221">
                  <c:v>37708</c:v>
                </c:pt>
                <c:pt idx="222">
                  <c:v>37715</c:v>
                </c:pt>
                <c:pt idx="223">
                  <c:v>37722</c:v>
                </c:pt>
                <c:pt idx="224">
                  <c:v>37729</c:v>
                </c:pt>
                <c:pt idx="225">
                  <c:v>37736</c:v>
                </c:pt>
                <c:pt idx="226">
                  <c:v>37743</c:v>
                </c:pt>
                <c:pt idx="227">
                  <c:v>37750</c:v>
                </c:pt>
                <c:pt idx="228">
                  <c:v>37757</c:v>
                </c:pt>
                <c:pt idx="229">
                  <c:v>37764</c:v>
                </c:pt>
                <c:pt idx="230">
                  <c:v>37771</c:v>
                </c:pt>
                <c:pt idx="231">
                  <c:v>37778</c:v>
                </c:pt>
                <c:pt idx="232">
                  <c:v>37785</c:v>
                </c:pt>
                <c:pt idx="233">
                  <c:v>37792</c:v>
                </c:pt>
                <c:pt idx="234">
                  <c:v>37799</c:v>
                </c:pt>
                <c:pt idx="235">
                  <c:v>37806</c:v>
                </c:pt>
                <c:pt idx="236">
                  <c:v>37813</c:v>
                </c:pt>
                <c:pt idx="237">
                  <c:v>37820</c:v>
                </c:pt>
                <c:pt idx="238">
                  <c:v>37827</c:v>
                </c:pt>
                <c:pt idx="239">
                  <c:v>37834</c:v>
                </c:pt>
                <c:pt idx="240">
                  <c:v>37841</c:v>
                </c:pt>
                <c:pt idx="241">
                  <c:v>37848</c:v>
                </c:pt>
                <c:pt idx="242">
                  <c:v>37855</c:v>
                </c:pt>
                <c:pt idx="243">
                  <c:v>37862</c:v>
                </c:pt>
                <c:pt idx="244">
                  <c:v>37869</c:v>
                </c:pt>
                <c:pt idx="245">
                  <c:v>37876</c:v>
                </c:pt>
                <c:pt idx="246">
                  <c:v>37883</c:v>
                </c:pt>
                <c:pt idx="247">
                  <c:v>37890</c:v>
                </c:pt>
                <c:pt idx="248">
                  <c:v>37897</c:v>
                </c:pt>
                <c:pt idx="249">
                  <c:v>37904</c:v>
                </c:pt>
                <c:pt idx="250">
                  <c:v>37911</c:v>
                </c:pt>
                <c:pt idx="251">
                  <c:v>37918</c:v>
                </c:pt>
                <c:pt idx="252">
                  <c:v>37925</c:v>
                </c:pt>
                <c:pt idx="253">
                  <c:v>37932</c:v>
                </c:pt>
                <c:pt idx="254">
                  <c:v>37939</c:v>
                </c:pt>
                <c:pt idx="255">
                  <c:v>37946</c:v>
                </c:pt>
                <c:pt idx="256">
                  <c:v>37953</c:v>
                </c:pt>
                <c:pt idx="257">
                  <c:v>37960</c:v>
                </c:pt>
                <c:pt idx="258">
                  <c:v>37967</c:v>
                </c:pt>
                <c:pt idx="259">
                  <c:v>37974</c:v>
                </c:pt>
                <c:pt idx="260">
                  <c:v>37981</c:v>
                </c:pt>
                <c:pt idx="261">
                  <c:v>37988</c:v>
                </c:pt>
                <c:pt idx="262">
                  <c:v>37995</c:v>
                </c:pt>
                <c:pt idx="263">
                  <c:v>38002</c:v>
                </c:pt>
                <c:pt idx="264">
                  <c:v>38009</c:v>
                </c:pt>
                <c:pt idx="265">
                  <c:v>38016</c:v>
                </c:pt>
                <c:pt idx="266">
                  <c:v>38023</c:v>
                </c:pt>
                <c:pt idx="267">
                  <c:v>38030</c:v>
                </c:pt>
                <c:pt idx="268">
                  <c:v>38037</c:v>
                </c:pt>
                <c:pt idx="269">
                  <c:v>38044</c:v>
                </c:pt>
                <c:pt idx="270">
                  <c:v>38051</c:v>
                </c:pt>
                <c:pt idx="271">
                  <c:v>38058</c:v>
                </c:pt>
                <c:pt idx="272">
                  <c:v>38065</c:v>
                </c:pt>
                <c:pt idx="273">
                  <c:v>38072</c:v>
                </c:pt>
                <c:pt idx="274">
                  <c:v>38079</c:v>
                </c:pt>
                <c:pt idx="275">
                  <c:v>38086</c:v>
                </c:pt>
                <c:pt idx="276">
                  <c:v>38093</c:v>
                </c:pt>
                <c:pt idx="277">
                  <c:v>38100</c:v>
                </c:pt>
                <c:pt idx="278">
                  <c:v>38107</c:v>
                </c:pt>
                <c:pt idx="279">
                  <c:v>38114</c:v>
                </c:pt>
                <c:pt idx="280">
                  <c:v>38121</c:v>
                </c:pt>
                <c:pt idx="281">
                  <c:v>38128</c:v>
                </c:pt>
                <c:pt idx="282">
                  <c:v>38135</c:v>
                </c:pt>
                <c:pt idx="283">
                  <c:v>38142</c:v>
                </c:pt>
                <c:pt idx="284">
                  <c:v>38149</c:v>
                </c:pt>
                <c:pt idx="285">
                  <c:v>38156</c:v>
                </c:pt>
                <c:pt idx="286">
                  <c:v>38163</c:v>
                </c:pt>
                <c:pt idx="287">
                  <c:v>38170</c:v>
                </c:pt>
                <c:pt idx="288">
                  <c:v>38177</c:v>
                </c:pt>
                <c:pt idx="289">
                  <c:v>38184</c:v>
                </c:pt>
                <c:pt idx="290">
                  <c:v>38191</c:v>
                </c:pt>
                <c:pt idx="291">
                  <c:v>38198</c:v>
                </c:pt>
                <c:pt idx="292">
                  <c:v>38205</c:v>
                </c:pt>
                <c:pt idx="293">
                  <c:v>38212</c:v>
                </c:pt>
                <c:pt idx="294">
                  <c:v>38219</c:v>
                </c:pt>
                <c:pt idx="295">
                  <c:v>38226</c:v>
                </c:pt>
                <c:pt idx="296">
                  <c:v>38233</c:v>
                </c:pt>
                <c:pt idx="297">
                  <c:v>38240</c:v>
                </c:pt>
                <c:pt idx="298">
                  <c:v>38247</c:v>
                </c:pt>
                <c:pt idx="299">
                  <c:v>38254</c:v>
                </c:pt>
                <c:pt idx="300">
                  <c:v>38261</c:v>
                </c:pt>
                <c:pt idx="301">
                  <c:v>38268</c:v>
                </c:pt>
                <c:pt idx="302">
                  <c:v>38275</c:v>
                </c:pt>
                <c:pt idx="303">
                  <c:v>38282</c:v>
                </c:pt>
                <c:pt idx="304">
                  <c:v>38289</c:v>
                </c:pt>
                <c:pt idx="305">
                  <c:v>38296</c:v>
                </c:pt>
                <c:pt idx="306">
                  <c:v>38303</c:v>
                </c:pt>
                <c:pt idx="307">
                  <c:v>38310</c:v>
                </c:pt>
                <c:pt idx="308">
                  <c:v>38317</c:v>
                </c:pt>
                <c:pt idx="309">
                  <c:v>38324</c:v>
                </c:pt>
                <c:pt idx="310">
                  <c:v>38331</c:v>
                </c:pt>
                <c:pt idx="311">
                  <c:v>38338</c:v>
                </c:pt>
                <c:pt idx="312">
                  <c:v>38345</c:v>
                </c:pt>
                <c:pt idx="313">
                  <c:v>38352</c:v>
                </c:pt>
                <c:pt idx="314">
                  <c:v>38359</c:v>
                </c:pt>
                <c:pt idx="315">
                  <c:v>38366</c:v>
                </c:pt>
                <c:pt idx="316">
                  <c:v>38373</c:v>
                </c:pt>
                <c:pt idx="317">
                  <c:v>38380</c:v>
                </c:pt>
                <c:pt idx="318">
                  <c:v>38387</c:v>
                </c:pt>
                <c:pt idx="319">
                  <c:v>38394</c:v>
                </c:pt>
                <c:pt idx="320">
                  <c:v>38401</c:v>
                </c:pt>
                <c:pt idx="321">
                  <c:v>38408</c:v>
                </c:pt>
                <c:pt idx="322">
                  <c:v>38415</c:v>
                </c:pt>
                <c:pt idx="323">
                  <c:v>38422</c:v>
                </c:pt>
                <c:pt idx="324">
                  <c:v>38429</c:v>
                </c:pt>
                <c:pt idx="325">
                  <c:v>38436</c:v>
                </c:pt>
                <c:pt idx="326">
                  <c:v>38443</c:v>
                </c:pt>
                <c:pt idx="327">
                  <c:v>38450</c:v>
                </c:pt>
                <c:pt idx="328">
                  <c:v>38457</c:v>
                </c:pt>
                <c:pt idx="329">
                  <c:v>38464</c:v>
                </c:pt>
                <c:pt idx="330">
                  <c:v>38471</c:v>
                </c:pt>
                <c:pt idx="331">
                  <c:v>38478</c:v>
                </c:pt>
                <c:pt idx="332">
                  <c:v>38485</c:v>
                </c:pt>
                <c:pt idx="333">
                  <c:v>38492</c:v>
                </c:pt>
                <c:pt idx="334">
                  <c:v>38499</c:v>
                </c:pt>
                <c:pt idx="335">
                  <c:v>38506</c:v>
                </c:pt>
                <c:pt idx="336">
                  <c:v>38513</c:v>
                </c:pt>
                <c:pt idx="337">
                  <c:v>38520</c:v>
                </c:pt>
                <c:pt idx="338">
                  <c:v>38527</c:v>
                </c:pt>
                <c:pt idx="339">
                  <c:v>38534</c:v>
                </c:pt>
                <c:pt idx="340">
                  <c:v>38541</c:v>
                </c:pt>
                <c:pt idx="341">
                  <c:v>38548</c:v>
                </c:pt>
                <c:pt idx="342">
                  <c:v>38555</c:v>
                </c:pt>
                <c:pt idx="343">
                  <c:v>38562</c:v>
                </c:pt>
                <c:pt idx="344">
                  <c:v>38569</c:v>
                </c:pt>
                <c:pt idx="345">
                  <c:v>38576</c:v>
                </c:pt>
                <c:pt idx="346">
                  <c:v>38583</c:v>
                </c:pt>
                <c:pt idx="347">
                  <c:v>38590</c:v>
                </c:pt>
                <c:pt idx="348">
                  <c:v>38597</c:v>
                </c:pt>
                <c:pt idx="349">
                  <c:v>38604</c:v>
                </c:pt>
                <c:pt idx="350">
                  <c:v>38611</c:v>
                </c:pt>
                <c:pt idx="351">
                  <c:v>38618</c:v>
                </c:pt>
                <c:pt idx="352">
                  <c:v>38625</c:v>
                </c:pt>
                <c:pt idx="353">
                  <c:v>38632</c:v>
                </c:pt>
                <c:pt idx="354">
                  <c:v>38639</c:v>
                </c:pt>
                <c:pt idx="355">
                  <c:v>38646</c:v>
                </c:pt>
                <c:pt idx="356">
                  <c:v>38653</c:v>
                </c:pt>
                <c:pt idx="357">
                  <c:v>38660</c:v>
                </c:pt>
                <c:pt idx="358">
                  <c:v>38667</c:v>
                </c:pt>
                <c:pt idx="359">
                  <c:v>38674</c:v>
                </c:pt>
                <c:pt idx="360">
                  <c:v>38681</c:v>
                </c:pt>
                <c:pt idx="361">
                  <c:v>38688</c:v>
                </c:pt>
                <c:pt idx="362">
                  <c:v>38695</c:v>
                </c:pt>
                <c:pt idx="363">
                  <c:v>38702</c:v>
                </c:pt>
                <c:pt idx="364">
                  <c:v>38709</c:v>
                </c:pt>
                <c:pt idx="365">
                  <c:v>38716</c:v>
                </c:pt>
                <c:pt idx="366">
                  <c:v>38723</c:v>
                </c:pt>
                <c:pt idx="367">
                  <c:v>38730</c:v>
                </c:pt>
                <c:pt idx="368">
                  <c:v>38737</c:v>
                </c:pt>
                <c:pt idx="369">
                  <c:v>38744</c:v>
                </c:pt>
                <c:pt idx="370">
                  <c:v>38751</c:v>
                </c:pt>
                <c:pt idx="371">
                  <c:v>38758</c:v>
                </c:pt>
                <c:pt idx="372">
                  <c:v>38765</c:v>
                </c:pt>
                <c:pt idx="373">
                  <c:v>38772</c:v>
                </c:pt>
                <c:pt idx="374">
                  <c:v>38779</c:v>
                </c:pt>
                <c:pt idx="375">
                  <c:v>38786</c:v>
                </c:pt>
                <c:pt idx="376">
                  <c:v>38793</c:v>
                </c:pt>
                <c:pt idx="377">
                  <c:v>38800</c:v>
                </c:pt>
                <c:pt idx="378">
                  <c:v>38807</c:v>
                </c:pt>
                <c:pt idx="379">
                  <c:v>38814</c:v>
                </c:pt>
                <c:pt idx="380">
                  <c:v>38821</c:v>
                </c:pt>
                <c:pt idx="381">
                  <c:v>38828</c:v>
                </c:pt>
                <c:pt idx="382">
                  <c:v>38835</c:v>
                </c:pt>
                <c:pt idx="383">
                  <c:v>38842</c:v>
                </c:pt>
                <c:pt idx="384">
                  <c:v>38849</c:v>
                </c:pt>
                <c:pt idx="385">
                  <c:v>38856</c:v>
                </c:pt>
                <c:pt idx="386">
                  <c:v>38863</c:v>
                </c:pt>
                <c:pt idx="387">
                  <c:v>38870</c:v>
                </c:pt>
                <c:pt idx="388">
                  <c:v>38877</c:v>
                </c:pt>
                <c:pt idx="389">
                  <c:v>38884</c:v>
                </c:pt>
                <c:pt idx="390">
                  <c:v>38891</c:v>
                </c:pt>
                <c:pt idx="391">
                  <c:v>38898</c:v>
                </c:pt>
                <c:pt idx="392">
                  <c:v>38905</c:v>
                </c:pt>
                <c:pt idx="393">
                  <c:v>38912</c:v>
                </c:pt>
                <c:pt idx="394">
                  <c:v>38919</c:v>
                </c:pt>
                <c:pt idx="395">
                  <c:v>38926</c:v>
                </c:pt>
                <c:pt idx="396">
                  <c:v>38933</c:v>
                </c:pt>
                <c:pt idx="397">
                  <c:v>38940</c:v>
                </c:pt>
                <c:pt idx="398">
                  <c:v>38947</c:v>
                </c:pt>
                <c:pt idx="399">
                  <c:v>38954</c:v>
                </c:pt>
                <c:pt idx="400">
                  <c:v>38961</c:v>
                </c:pt>
                <c:pt idx="401">
                  <c:v>38968</c:v>
                </c:pt>
                <c:pt idx="402">
                  <c:v>38975</c:v>
                </c:pt>
                <c:pt idx="403">
                  <c:v>38982</c:v>
                </c:pt>
                <c:pt idx="404">
                  <c:v>38989</c:v>
                </c:pt>
                <c:pt idx="405">
                  <c:v>38996</c:v>
                </c:pt>
                <c:pt idx="406">
                  <c:v>39003</c:v>
                </c:pt>
                <c:pt idx="407">
                  <c:v>39010</c:v>
                </c:pt>
                <c:pt idx="408">
                  <c:v>39017</c:v>
                </c:pt>
                <c:pt idx="409">
                  <c:v>39024</c:v>
                </c:pt>
                <c:pt idx="410">
                  <c:v>39031</c:v>
                </c:pt>
                <c:pt idx="411">
                  <c:v>39038</c:v>
                </c:pt>
                <c:pt idx="412">
                  <c:v>39045</c:v>
                </c:pt>
                <c:pt idx="413">
                  <c:v>39052</c:v>
                </c:pt>
                <c:pt idx="414">
                  <c:v>39059</c:v>
                </c:pt>
                <c:pt idx="415">
                  <c:v>39066</c:v>
                </c:pt>
                <c:pt idx="416">
                  <c:v>39073</c:v>
                </c:pt>
                <c:pt idx="417">
                  <c:v>39080</c:v>
                </c:pt>
                <c:pt idx="418">
                  <c:v>39087</c:v>
                </c:pt>
                <c:pt idx="419">
                  <c:v>39094</c:v>
                </c:pt>
                <c:pt idx="420">
                  <c:v>39101</c:v>
                </c:pt>
                <c:pt idx="421">
                  <c:v>39108</c:v>
                </c:pt>
                <c:pt idx="422">
                  <c:v>39115</c:v>
                </c:pt>
                <c:pt idx="423">
                  <c:v>39122</c:v>
                </c:pt>
                <c:pt idx="424">
                  <c:v>39129</c:v>
                </c:pt>
                <c:pt idx="425">
                  <c:v>39136</c:v>
                </c:pt>
                <c:pt idx="426">
                  <c:v>39143</c:v>
                </c:pt>
                <c:pt idx="427">
                  <c:v>39150</c:v>
                </c:pt>
                <c:pt idx="428">
                  <c:v>39157</c:v>
                </c:pt>
                <c:pt idx="429">
                  <c:v>39164</c:v>
                </c:pt>
                <c:pt idx="430">
                  <c:v>39171</c:v>
                </c:pt>
                <c:pt idx="431">
                  <c:v>39178</c:v>
                </c:pt>
                <c:pt idx="432">
                  <c:v>39185</c:v>
                </c:pt>
                <c:pt idx="433">
                  <c:v>39192</c:v>
                </c:pt>
                <c:pt idx="434">
                  <c:v>39199</c:v>
                </c:pt>
                <c:pt idx="435">
                  <c:v>39206</c:v>
                </c:pt>
                <c:pt idx="436">
                  <c:v>39213</c:v>
                </c:pt>
                <c:pt idx="437">
                  <c:v>39220</c:v>
                </c:pt>
                <c:pt idx="438">
                  <c:v>39227</c:v>
                </c:pt>
                <c:pt idx="439">
                  <c:v>39234</c:v>
                </c:pt>
                <c:pt idx="440">
                  <c:v>39241</c:v>
                </c:pt>
                <c:pt idx="441">
                  <c:v>39248</c:v>
                </c:pt>
                <c:pt idx="442">
                  <c:v>39255</c:v>
                </c:pt>
                <c:pt idx="443">
                  <c:v>39262</c:v>
                </c:pt>
                <c:pt idx="444">
                  <c:v>39269</c:v>
                </c:pt>
                <c:pt idx="445">
                  <c:v>39276</c:v>
                </c:pt>
                <c:pt idx="446">
                  <c:v>39283</c:v>
                </c:pt>
                <c:pt idx="447">
                  <c:v>39290</c:v>
                </c:pt>
                <c:pt idx="448">
                  <c:v>39297</c:v>
                </c:pt>
                <c:pt idx="449">
                  <c:v>39304</c:v>
                </c:pt>
                <c:pt idx="450">
                  <c:v>39311</c:v>
                </c:pt>
                <c:pt idx="451">
                  <c:v>39318</c:v>
                </c:pt>
                <c:pt idx="452">
                  <c:v>39325</c:v>
                </c:pt>
                <c:pt idx="453">
                  <c:v>39332</c:v>
                </c:pt>
                <c:pt idx="454">
                  <c:v>39339</c:v>
                </c:pt>
                <c:pt idx="455">
                  <c:v>39346</c:v>
                </c:pt>
                <c:pt idx="456">
                  <c:v>39353</c:v>
                </c:pt>
                <c:pt idx="457">
                  <c:v>39360</c:v>
                </c:pt>
                <c:pt idx="458">
                  <c:v>39367</c:v>
                </c:pt>
                <c:pt idx="459">
                  <c:v>39374</c:v>
                </c:pt>
                <c:pt idx="460">
                  <c:v>39381</c:v>
                </c:pt>
                <c:pt idx="461">
                  <c:v>39388</c:v>
                </c:pt>
                <c:pt idx="462">
                  <c:v>39395</c:v>
                </c:pt>
                <c:pt idx="463">
                  <c:v>39402</c:v>
                </c:pt>
                <c:pt idx="464">
                  <c:v>39409</c:v>
                </c:pt>
                <c:pt idx="465">
                  <c:v>39416</c:v>
                </c:pt>
                <c:pt idx="466">
                  <c:v>39423</c:v>
                </c:pt>
                <c:pt idx="467">
                  <c:v>39430</c:v>
                </c:pt>
                <c:pt idx="468">
                  <c:v>39437</c:v>
                </c:pt>
                <c:pt idx="469">
                  <c:v>39444</c:v>
                </c:pt>
                <c:pt idx="470">
                  <c:v>39451</c:v>
                </c:pt>
                <c:pt idx="471">
                  <c:v>39458</c:v>
                </c:pt>
                <c:pt idx="472">
                  <c:v>39465</c:v>
                </c:pt>
                <c:pt idx="473">
                  <c:v>39472</c:v>
                </c:pt>
                <c:pt idx="474">
                  <c:v>39479</c:v>
                </c:pt>
                <c:pt idx="475">
                  <c:v>39486</c:v>
                </c:pt>
                <c:pt idx="476">
                  <c:v>39493</c:v>
                </c:pt>
                <c:pt idx="477">
                  <c:v>39500</c:v>
                </c:pt>
                <c:pt idx="478">
                  <c:v>39507</c:v>
                </c:pt>
                <c:pt idx="479">
                  <c:v>39514</c:v>
                </c:pt>
                <c:pt idx="480">
                  <c:v>39521</c:v>
                </c:pt>
                <c:pt idx="481">
                  <c:v>39528</c:v>
                </c:pt>
                <c:pt idx="482">
                  <c:v>39535</c:v>
                </c:pt>
                <c:pt idx="483">
                  <c:v>39542</c:v>
                </c:pt>
                <c:pt idx="484">
                  <c:v>39549</c:v>
                </c:pt>
                <c:pt idx="485">
                  <c:v>39556</c:v>
                </c:pt>
                <c:pt idx="486">
                  <c:v>39563</c:v>
                </c:pt>
                <c:pt idx="487">
                  <c:v>39570</c:v>
                </c:pt>
                <c:pt idx="488">
                  <c:v>39577</c:v>
                </c:pt>
                <c:pt idx="489">
                  <c:v>39584</c:v>
                </c:pt>
                <c:pt idx="490">
                  <c:v>39591</c:v>
                </c:pt>
                <c:pt idx="491">
                  <c:v>39598</c:v>
                </c:pt>
                <c:pt idx="492">
                  <c:v>39605</c:v>
                </c:pt>
                <c:pt idx="493">
                  <c:v>39612</c:v>
                </c:pt>
                <c:pt idx="494">
                  <c:v>39619</c:v>
                </c:pt>
                <c:pt idx="495">
                  <c:v>39626</c:v>
                </c:pt>
                <c:pt idx="496">
                  <c:v>39633</c:v>
                </c:pt>
                <c:pt idx="497">
                  <c:v>39640</c:v>
                </c:pt>
                <c:pt idx="498">
                  <c:v>39647</c:v>
                </c:pt>
                <c:pt idx="499">
                  <c:v>39654</c:v>
                </c:pt>
                <c:pt idx="500">
                  <c:v>39661</c:v>
                </c:pt>
                <c:pt idx="501">
                  <c:v>39668</c:v>
                </c:pt>
                <c:pt idx="502">
                  <c:v>39675</c:v>
                </c:pt>
                <c:pt idx="503">
                  <c:v>39682</c:v>
                </c:pt>
                <c:pt idx="504">
                  <c:v>39689</c:v>
                </c:pt>
                <c:pt idx="505">
                  <c:v>39696</c:v>
                </c:pt>
                <c:pt idx="506">
                  <c:v>39703</c:v>
                </c:pt>
                <c:pt idx="507">
                  <c:v>39710</c:v>
                </c:pt>
                <c:pt idx="508">
                  <c:v>39717</c:v>
                </c:pt>
                <c:pt idx="509">
                  <c:v>39724</c:v>
                </c:pt>
                <c:pt idx="510">
                  <c:v>39731</c:v>
                </c:pt>
                <c:pt idx="511">
                  <c:v>39738</c:v>
                </c:pt>
                <c:pt idx="512">
                  <c:v>39745</c:v>
                </c:pt>
                <c:pt idx="513">
                  <c:v>39752</c:v>
                </c:pt>
                <c:pt idx="514">
                  <c:v>39759</c:v>
                </c:pt>
                <c:pt idx="515">
                  <c:v>39766</c:v>
                </c:pt>
                <c:pt idx="516">
                  <c:v>39773</c:v>
                </c:pt>
                <c:pt idx="517">
                  <c:v>39780</c:v>
                </c:pt>
                <c:pt idx="518">
                  <c:v>39787</c:v>
                </c:pt>
                <c:pt idx="519">
                  <c:v>39794</c:v>
                </c:pt>
                <c:pt idx="520">
                  <c:v>39801</c:v>
                </c:pt>
                <c:pt idx="521">
                  <c:v>39808</c:v>
                </c:pt>
                <c:pt idx="522">
                  <c:v>39815</c:v>
                </c:pt>
                <c:pt idx="523">
                  <c:v>39822</c:v>
                </c:pt>
                <c:pt idx="524">
                  <c:v>39829</c:v>
                </c:pt>
                <c:pt idx="525">
                  <c:v>39836</c:v>
                </c:pt>
                <c:pt idx="526">
                  <c:v>39843</c:v>
                </c:pt>
                <c:pt idx="527">
                  <c:v>39850</c:v>
                </c:pt>
                <c:pt idx="528">
                  <c:v>39857</c:v>
                </c:pt>
                <c:pt idx="529">
                  <c:v>39864</c:v>
                </c:pt>
                <c:pt idx="530">
                  <c:v>39871</c:v>
                </c:pt>
                <c:pt idx="531">
                  <c:v>39878</c:v>
                </c:pt>
                <c:pt idx="532">
                  <c:v>39885</c:v>
                </c:pt>
                <c:pt idx="533">
                  <c:v>39892</c:v>
                </c:pt>
                <c:pt idx="534">
                  <c:v>39899</c:v>
                </c:pt>
                <c:pt idx="535">
                  <c:v>39906</c:v>
                </c:pt>
                <c:pt idx="536">
                  <c:v>39913</c:v>
                </c:pt>
                <c:pt idx="537">
                  <c:v>39920</c:v>
                </c:pt>
                <c:pt idx="538">
                  <c:v>39927</c:v>
                </c:pt>
                <c:pt idx="539">
                  <c:v>39934</c:v>
                </c:pt>
                <c:pt idx="540">
                  <c:v>39941</c:v>
                </c:pt>
                <c:pt idx="541">
                  <c:v>39948</c:v>
                </c:pt>
                <c:pt idx="542">
                  <c:v>39955</c:v>
                </c:pt>
                <c:pt idx="543">
                  <c:v>39962</c:v>
                </c:pt>
                <c:pt idx="544">
                  <c:v>39969</c:v>
                </c:pt>
                <c:pt idx="545">
                  <c:v>39976</c:v>
                </c:pt>
                <c:pt idx="546">
                  <c:v>39983</c:v>
                </c:pt>
                <c:pt idx="547">
                  <c:v>39990</c:v>
                </c:pt>
                <c:pt idx="548">
                  <c:v>39997</c:v>
                </c:pt>
                <c:pt idx="549">
                  <c:v>40004</c:v>
                </c:pt>
                <c:pt idx="550">
                  <c:v>40011</c:v>
                </c:pt>
                <c:pt idx="551">
                  <c:v>40018</c:v>
                </c:pt>
                <c:pt idx="552">
                  <c:v>40025</c:v>
                </c:pt>
                <c:pt idx="553">
                  <c:v>40032</c:v>
                </c:pt>
                <c:pt idx="554">
                  <c:v>40039</c:v>
                </c:pt>
                <c:pt idx="555">
                  <c:v>40046</c:v>
                </c:pt>
                <c:pt idx="556">
                  <c:v>40053</c:v>
                </c:pt>
                <c:pt idx="557">
                  <c:v>40060</c:v>
                </c:pt>
                <c:pt idx="558">
                  <c:v>40067</c:v>
                </c:pt>
                <c:pt idx="559">
                  <c:v>40074</c:v>
                </c:pt>
                <c:pt idx="560">
                  <c:v>40081</c:v>
                </c:pt>
                <c:pt idx="561">
                  <c:v>40088</c:v>
                </c:pt>
                <c:pt idx="562">
                  <c:v>40095</c:v>
                </c:pt>
                <c:pt idx="563">
                  <c:v>40102</c:v>
                </c:pt>
                <c:pt idx="564">
                  <c:v>40109</c:v>
                </c:pt>
                <c:pt idx="565">
                  <c:v>40116</c:v>
                </c:pt>
                <c:pt idx="566">
                  <c:v>40123</c:v>
                </c:pt>
                <c:pt idx="567">
                  <c:v>40130</c:v>
                </c:pt>
                <c:pt idx="568">
                  <c:v>40137</c:v>
                </c:pt>
                <c:pt idx="569">
                  <c:v>40144</c:v>
                </c:pt>
                <c:pt idx="570">
                  <c:v>40151</c:v>
                </c:pt>
                <c:pt idx="571">
                  <c:v>40158</c:v>
                </c:pt>
                <c:pt idx="572">
                  <c:v>40165</c:v>
                </c:pt>
                <c:pt idx="573">
                  <c:v>40172</c:v>
                </c:pt>
                <c:pt idx="574">
                  <c:v>40179</c:v>
                </c:pt>
                <c:pt idx="575">
                  <c:v>40186</c:v>
                </c:pt>
                <c:pt idx="576">
                  <c:v>40193</c:v>
                </c:pt>
                <c:pt idx="577">
                  <c:v>40200</c:v>
                </c:pt>
                <c:pt idx="578">
                  <c:v>40207</c:v>
                </c:pt>
                <c:pt idx="579">
                  <c:v>40214</c:v>
                </c:pt>
                <c:pt idx="580">
                  <c:v>40221</c:v>
                </c:pt>
                <c:pt idx="581">
                  <c:v>40228</c:v>
                </c:pt>
                <c:pt idx="582">
                  <c:v>40235</c:v>
                </c:pt>
                <c:pt idx="583">
                  <c:v>40242</c:v>
                </c:pt>
                <c:pt idx="584">
                  <c:v>40249</c:v>
                </c:pt>
                <c:pt idx="585">
                  <c:v>40256</c:v>
                </c:pt>
                <c:pt idx="586">
                  <c:v>40263</c:v>
                </c:pt>
                <c:pt idx="587">
                  <c:v>40270</c:v>
                </c:pt>
                <c:pt idx="588">
                  <c:v>40277</c:v>
                </c:pt>
                <c:pt idx="589">
                  <c:v>40284</c:v>
                </c:pt>
                <c:pt idx="590">
                  <c:v>40291</c:v>
                </c:pt>
                <c:pt idx="591">
                  <c:v>40298</c:v>
                </c:pt>
                <c:pt idx="592">
                  <c:v>40305</c:v>
                </c:pt>
                <c:pt idx="593">
                  <c:v>40312</c:v>
                </c:pt>
                <c:pt idx="594">
                  <c:v>40319</c:v>
                </c:pt>
                <c:pt idx="595">
                  <c:v>40326</c:v>
                </c:pt>
                <c:pt idx="596">
                  <c:v>40333</c:v>
                </c:pt>
                <c:pt idx="597">
                  <c:v>40340</c:v>
                </c:pt>
                <c:pt idx="598">
                  <c:v>40347</c:v>
                </c:pt>
                <c:pt idx="599">
                  <c:v>40354</c:v>
                </c:pt>
                <c:pt idx="600">
                  <c:v>40361</c:v>
                </c:pt>
                <c:pt idx="601">
                  <c:v>40368</c:v>
                </c:pt>
                <c:pt idx="602">
                  <c:v>40375</c:v>
                </c:pt>
                <c:pt idx="603">
                  <c:v>40382</c:v>
                </c:pt>
                <c:pt idx="604">
                  <c:v>40389</c:v>
                </c:pt>
                <c:pt idx="605">
                  <c:v>40396</c:v>
                </c:pt>
                <c:pt idx="606">
                  <c:v>40403</c:v>
                </c:pt>
                <c:pt idx="607">
                  <c:v>40410</c:v>
                </c:pt>
                <c:pt idx="608">
                  <c:v>40417</c:v>
                </c:pt>
                <c:pt idx="609">
                  <c:v>40424</c:v>
                </c:pt>
                <c:pt idx="610">
                  <c:v>40431</c:v>
                </c:pt>
                <c:pt idx="611">
                  <c:v>40438</c:v>
                </c:pt>
                <c:pt idx="612">
                  <c:v>40445</c:v>
                </c:pt>
                <c:pt idx="613">
                  <c:v>40452</c:v>
                </c:pt>
                <c:pt idx="614">
                  <c:v>40459</c:v>
                </c:pt>
                <c:pt idx="615">
                  <c:v>40466</c:v>
                </c:pt>
                <c:pt idx="616">
                  <c:v>40473</c:v>
                </c:pt>
                <c:pt idx="617">
                  <c:v>40480</c:v>
                </c:pt>
                <c:pt idx="618">
                  <c:v>40487</c:v>
                </c:pt>
                <c:pt idx="619">
                  <c:v>40494</c:v>
                </c:pt>
                <c:pt idx="620">
                  <c:v>40501</c:v>
                </c:pt>
                <c:pt idx="621">
                  <c:v>40508</c:v>
                </c:pt>
                <c:pt idx="622">
                  <c:v>40515</c:v>
                </c:pt>
                <c:pt idx="623">
                  <c:v>40522</c:v>
                </c:pt>
                <c:pt idx="624">
                  <c:v>40529</c:v>
                </c:pt>
                <c:pt idx="625">
                  <c:v>40536</c:v>
                </c:pt>
                <c:pt idx="626">
                  <c:v>40543</c:v>
                </c:pt>
                <c:pt idx="627">
                  <c:v>40550</c:v>
                </c:pt>
                <c:pt idx="628">
                  <c:v>40557</c:v>
                </c:pt>
                <c:pt idx="629">
                  <c:v>40564</c:v>
                </c:pt>
                <c:pt idx="630">
                  <c:v>40571</c:v>
                </c:pt>
                <c:pt idx="631">
                  <c:v>40578</c:v>
                </c:pt>
                <c:pt idx="632">
                  <c:v>40585</c:v>
                </c:pt>
                <c:pt idx="633">
                  <c:v>40592</c:v>
                </c:pt>
                <c:pt idx="634">
                  <c:v>40599</c:v>
                </c:pt>
                <c:pt idx="635">
                  <c:v>40606</c:v>
                </c:pt>
                <c:pt idx="636">
                  <c:v>40613</c:v>
                </c:pt>
                <c:pt idx="637">
                  <c:v>40620</c:v>
                </c:pt>
                <c:pt idx="638">
                  <c:v>40627</c:v>
                </c:pt>
                <c:pt idx="639">
                  <c:v>40634</c:v>
                </c:pt>
                <c:pt idx="640">
                  <c:v>40641</c:v>
                </c:pt>
                <c:pt idx="641">
                  <c:v>40648</c:v>
                </c:pt>
                <c:pt idx="642">
                  <c:v>40655</c:v>
                </c:pt>
                <c:pt idx="643">
                  <c:v>40662</c:v>
                </c:pt>
                <c:pt idx="644">
                  <c:v>40669</c:v>
                </c:pt>
                <c:pt idx="645">
                  <c:v>40676</c:v>
                </c:pt>
                <c:pt idx="646">
                  <c:v>40683</c:v>
                </c:pt>
                <c:pt idx="647">
                  <c:v>40690</c:v>
                </c:pt>
                <c:pt idx="648">
                  <c:v>40697</c:v>
                </c:pt>
                <c:pt idx="649">
                  <c:v>40704</c:v>
                </c:pt>
                <c:pt idx="650">
                  <c:v>40711</c:v>
                </c:pt>
                <c:pt idx="651">
                  <c:v>40718</c:v>
                </c:pt>
                <c:pt idx="652">
                  <c:v>40725</c:v>
                </c:pt>
                <c:pt idx="653">
                  <c:v>40732</c:v>
                </c:pt>
                <c:pt idx="654">
                  <c:v>40739</c:v>
                </c:pt>
                <c:pt idx="655">
                  <c:v>40746</c:v>
                </c:pt>
                <c:pt idx="656">
                  <c:v>40753</c:v>
                </c:pt>
                <c:pt idx="657">
                  <c:v>40760</c:v>
                </c:pt>
                <c:pt idx="658">
                  <c:v>40767</c:v>
                </c:pt>
                <c:pt idx="659">
                  <c:v>40774</c:v>
                </c:pt>
                <c:pt idx="660">
                  <c:v>40781</c:v>
                </c:pt>
                <c:pt idx="661">
                  <c:v>40788</c:v>
                </c:pt>
                <c:pt idx="662">
                  <c:v>40795</c:v>
                </c:pt>
                <c:pt idx="663">
                  <c:v>40802</c:v>
                </c:pt>
                <c:pt idx="664">
                  <c:v>40809</c:v>
                </c:pt>
                <c:pt idx="665">
                  <c:v>40816</c:v>
                </c:pt>
                <c:pt idx="666">
                  <c:v>40823</c:v>
                </c:pt>
                <c:pt idx="667">
                  <c:v>40830</c:v>
                </c:pt>
                <c:pt idx="668">
                  <c:v>40837</c:v>
                </c:pt>
                <c:pt idx="669">
                  <c:v>40844</c:v>
                </c:pt>
                <c:pt idx="670">
                  <c:v>40851</c:v>
                </c:pt>
                <c:pt idx="671">
                  <c:v>40858</c:v>
                </c:pt>
                <c:pt idx="672">
                  <c:v>40865</c:v>
                </c:pt>
                <c:pt idx="673">
                  <c:v>40872</c:v>
                </c:pt>
                <c:pt idx="674">
                  <c:v>40879</c:v>
                </c:pt>
                <c:pt idx="675">
                  <c:v>40886</c:v>
                </c:pt>
                <c:pt idx="676">
                  <c:v>40893</c:v>
                </c:pt>
                <c:pt idx="677">
                  <c:v>40900</c:v>
                </c:pt>
                <c:pt idx="678">
                  <c:v>40907</c:v>
                </c:pt>
                <c:pt idx="679">
                  <c:v>40914</c:v>
                </c:pt>
                <c:pt idx="680">
                  <c:v>40921</c:v>
                </c:pt>
                <c:pt idx="681">
                  <c:v>40928</c:v>
                </c:pt>
                <c:pt idx="682">
                  <c:v>40935</c:v>
                </c:pt>
                <c:pt idx="683">
                  <c:v>40942</c:v>
                </c:pt>
                <c:pt idx="684">
                  <c:v>40949</c:v>
                </c:pt>
                <c:pt idx="685">
                  <c:v>40956</c:v>
                </c:pt>
                <c:pt idx="686">
                  <c:v>40963</c:v>
                </c:pt>
                <c:pt idx="687">
                  <c:v>40970</c:v>
                </c:pt>
                <c:pt idx="688">
                  <c:v>40977</c:v>
                </c:pt>
                <c:pt idx="689">
                  <c:v>40984</c:v>
                </c:pt>
                <c:pt idx="690">
                  <c:v>40991</c:v>
                </c:pt>
                <c:pt idx="691">
                  <c:v>40998</c:v>
                </c:pt>
                <c:pt idx="692">
                  <c:v>41005</c:v>
                </c:pt>
                <c:pt idx="693">
                  <c:v>41012</c:v>
                </c:pt>
                <c:pt idx="694">
                  <c:v>41019</c:v>
                </c:pt>
                <c:pt idx="695">
                  <c:v>41026</c:v>
                </c:pt>
                <c:pt idx="696">
                  <c:v>41033</c:v>
                </c:pt>
                <c:pt idx="697">
                  <c:v>41040</c:v>
                </c:pt>
                <c:pt idx="698">
                  <c:v>41047</c:v>
                </c:pt>
                <c:pt idx="699">
                  <c:v>41054</c:v>
                </c:pt>
                <c:pt idx="700">
                  <c:v>41061</c:v>
                </c:pt>
                <c:pt idx="701">
                  <c:v>41068</c:v>
                </c:pt>
                <c:pt idx="702">
                  <c:v>41075</c:v>
                </c:pt>
                <c:pt idx="703">
                  <c:v>41082</c:v>
                </c:pt>
                <c:pt idx="704">
                  <c:v>41089</c:v>
                </c:pt>
                <c:pt idx="705">
                  <c:v>41096</c:v>
                </c:pt>
                <c:pt idx="706">
                  <c:v>41103</c:v>
                </c:pt>
                <c:pt idx="707">
                  <c:v>41110</c:v>
                </c:pt>
                <c:pt idx="708">
                  <c:v>41117</c:v>
                </c:pt>
                <c:pt idx="709">
                  <c:v>41124</c:v>
                </c:pt>
                <c:pt idx="710">
                  <c:v>41131</c:v>
                </c:pt>
                <c:pt idx="711">
                  <c:v>41138</c:v>
                </c:pt>
                <c:pt idx="712">
                  <c:v>41145</c:v>
                </c:pt>
                <c:pt idx="713">
                  <c:v>41152</c:v>
                </c:pt>
                <c:pt idx="714">
                  <c:v>41159</c:v>
                </c:pt>
                <c:pt idx="715">
                  <c:v>41166</c:v>
                </c:pt>
                <c:pt idx="716">
                  <c:v>41173</c:v>
                </c:pt>
                <c:pt idx="717">
                  <c:v>41180</c:v>
                </c:pt>
                <c:pt idx="718">
                  <c:v>41187</c:v>
                </c:pt>
                <c:pt idx="719">
                  <c:v>41194</c:v>
                </c:pt>
                <c:pt idx="720">
                  <c:v>41201</c:v>
                </c:pt>
                <c:pt idx="721">
                  <c:v>41208</c:v>
                </c:pt>
                <c:pt idx="722">
                  <c:v>41215</c:v>
                </c:pt>
                <c:pt idx="723">
                  <c:v>41222</c:v>
                </c:pt>
                <c:pt idx="724">
                  <c:v>41229</c:v>
                </c:pt>
                <c:pt idx="725">
                  <c:v>41236</c:v>
                </c:pt>
                <c:pt idx="726">
                  <c:v>41243</c:v>
                </c:pt>
                <c:pt idx="727">
                  <c:v>41250</c:v>
                </c:pt>
                <c:pt idx="728">
                  <c:v>41257</c:v>
                </c:pt>
                <c:pt idx="729">
                  <c:v>41264</c:v>
                </c:pt>
                <c:pt idx="730">
                  <c:v>41271</c:v>
                </c:pt>
                <c:pt idx="731">
                  <c:v>41278</c:v>
                </c:pt>
                <c:pt idx="732">
                  <c:v>41285</c:v>
                </c:pt>
                <c:pt idx="733">
                  <c:v>41292</c:v>
                </c:pt>
                <c:pt idx="734">
                  <c:v>41299</c:v>
                </c:pt>
                <c:pt idx="735">
                  <c:v>41306</c:v>
                </c:pt>
                <c:pt idx="736">
                  <c:v>41313</c:v>
                </c:pt>
                <c:pt idx="737">
                  <c:v>41320</c:v>
                </c:pt>
                <c:pt idx="738">
                  <c:v>41327</c:v>
                </c:pt>
                <c:pt idx="739">
                  <c:v>41334</c:v>
                </c:pt>
                <c:pt idx="740">
                  <c:v>41341</c:v>
                </c:pt>
                <c:pt idx="741">
                  <c:v>41348</c:v>
                </c:pt>
                <c:pt idx="742">
                  <c:v>41355</c:v>
                </c:pt>
                <c:pt idx="743">
                  <c:v>41362</c:v>
                </c:pt>
                <c:pt idx="744">
                  <c:v>41369</c:v>
                </c:pt>
                <c:pt idx="745">
                  <c:v>41376</c:v>
                </c:pt>
                <c:pt idx="746">
                  <c:v>41383</c:v>
                </c:pt>
                <c:pt idx="747">
                  <c:v>41390</c:v>
                </c:pt>
                <c:pt idx="748">
                  <c:v>41397</c:v>
                </c:pt>
                <c:pt idx="749">
                  <c:v>41404</c:v>
                </c:pt>
                <c:pt idx="750">
                  <c:v>41411</c:v>
                </c:pt>
                <c:pt idx="751">
                  <c:v>41418</c:v>
                </c:pt>
                <c:pt idx="752">
                  <c:v>41425</c:v>
                </c:pt>
                <c:pt idx="753">
                  <c:v>41432</c:v>
                </c:pt>
                <c:pt idx="754">
                  <c:v>41439</c:v>
                </c:pt>
                <c:pt idx="755">
                  <c:v>41446</c:v>
                </c:pt>
                <c:pt idx="756">
                  <c:v>41453</c:v>
                </c:pt>
                <c:pt idx="757">
                  <c:v>41460</c:v>
                </c:pt>
                <c:pt idx="758">
                  <c:v>41467</c:v>
                </c:pt>
                <c:pt idx="759">
                  <c:v>41474</c:v>
                </c:pt>
                <c:pt idx="760">
                  <c:v>41481</c:v>
                </c:pt>
                <c:pt idx="761">
                  <c:v>41488</c:v>
                </c:pt>
                <c:pt idx="762">
                  <c:v>41495</c:v>
                </c:pt>
                <c:pt idx="763">
                  <c:v>41502</c:v>
                </c:pt>
                <c:pt idx="764">
                  <c:v>41509</c:v>
                </c:pt>
                <c:pt idx="765">
                  <c:v>41516</c:v>
                </c:pt>
                <c:pt idx="766">
                  <c:v>41523</c:v>
                </c:pt>
                <c:pt idx="767">
                  <c:v>41530</c:v>
                </c:pt>
                <c:pt idx="768">
                  <c:v>41537</c:v>
                </c:pt>
                <c:pt idx="769">
                  <c:v>41544</c:v>
                </c:pt>
                <c:pt idx="770">
                  <c:v>41551</c:v>
                </c:pt>
                <c:pt idx="771">
                  <c:v>41558</c:v>
                </c:pt>
                <c:pt idx="772">
                  <c:v>41565</c:v>
                </c:pt>
                <c:pt idx="773">
                  <c:v>41572</c:v>
                </c:pt>
                <c:pt idx="774">
                  <c:v>41579</c:v>
                </c:pt>
                <c:pt idx="775">
                  <c:v>41586</c:v>
                </c:pt>
                <c:pt idx="776">
                  <c:v>41593</c:v>
                </c:pt>
                <c:pt idx="777">
                  <c:v>41600</c:v>
                </c:pt>
                <c:pt idx="778">
                  <c:v>41607</c:v>
                </c:pt>
                <c:pt idx="779">
                  <c:v>41614</c:v>
                </c:pt>
                <c:pt idx="780">
                  <c:v>41621</c:v>
                </c:pt>
                <c:pt idx="781">
                  <c:v>41628</c:v>
                </c:pt>
                <c:pt idx="782">
                  <c:v>41635</c:v>
                </c:pt>
                <c:pt idx="783">
                  <c:v>41642</c:v>
                </c:pt>
                <c:pt idx="784">
                  <c:v>41649</c:v>
                </c:pt>
                <c:pt idx="785">
                  <c:v>41656</c:v>
                </c:pt>
                <c:pt idx="786">
                  <c:v>41663</c:v>
                </c:pt>
                <c:pt idx="787">
                  <c:v>41670</c:v>
                </c:pt>
                <c:pt idx="788">
                  <c:v>41677</c:v>
                </c:pt>
                <c:pt idx="789">
                  <c:v>41684</c:v>
                </c:pt>
                <c:pt idx="790">
                  <c:v>41691</c:v>
                </c:pt>
                <c:pt idx="791">
                  <c:v>41698</c:v>
                </c:pt>
                <c:pt idx="792">
                  <c:v>41705</c:v>
                </c:pt>
                <c:pt idx="793">
                  <c:v>41712</c:v>
                </c:pt>
                <c:pt idx="794">
                  <c:v>41719</c:v>
                </c:pt>
                <c:pt idx="795">
                  <c:v>41726</c:v>
                </c:pt>
                <c:pt idx="796">
                  <c:v>41733</c:v>
                </c:pt>
                <c:pt idx="797">
                  <c:v>41740</c:v>
                </c:pt>
                <c:pt idx="798">
                  <c:v>41747</c:v>
                </c:pt>
                <c:pt idx="799">
                  <c:v>41754</c:v>
                </c:pt>
                <c:pt idx="800">
                  <c:v>41761</c:v>
                </c:pt>
                <c:pt idx="801">
                  <c:v>41768</c:v>
                </c:pt>
                <c:pt idx="802">
                  <c:v>41775</c:v>
                </c:pt>
                <c:pt idx="803">
                  <c:v>41782</c:v>
                </c:pt>
                <c:pt idx="804">
                  <c:v>41789</c:v>
                </c:pt>
                <c:pt idx="805">
                  <c:v>41796</c:v>
                </c:pt>
                <c:pt idx="806">
                  <c:v>41803</c:v>
                </c:pt>
                <c:pt idx="807">
                  <c:v>41810</c:v>
                </c:pt>
                <c:pt idx="808">
                  <c:v>41817</c:v>
                </c:pt>
                <c:pt idx="809">
                  <c:v>41824</c:v>
                </c:pt>
                <c:pt idx="810">
                  <c:v>41831</c:v>
                </c:pt>
                <c:pt idx="811">
                  <c:v>41838</c:v>
                </c:pt>
                <c:pt idx="812">
                  <c:v>41845</c:v>
                </c:pt>
                <c:pt idx="813">
                  <c:v>41852</c:v>
                </c:pt>
                <c:pt idx="814">
                  <c:v>41859</c:v>
                </c:pt>
                <c:pt idx="815">
                  <c:v>41866</c:v>
                </c:pt>
                <c:pt idx="816">
                  <c:v>41873</c:v>
                </c:pt>
                <c:pt idx="817">
                  <c:v>41880</c:v>
                </c:pt>
                <c:pt idx="818">
                  <c:v>41887</c:v>
                </c:pt>
                <c:pt idx="819">
                  <c:v>41894</c:v>
                </c:pt>
                <c:pt idx="820">
                  <c:v>41901</c:v>
                </c:pt>
                <c:pt idx="821">
                  <c:v>41908</c:v>
                </c:pt>
                <c:pt idx="822">
                  <c:v>41915</c:v>
                </c:pt>
                <c:pt idx="823">
                  <c:v>41922</c:v>
                </c:pt>
                <c:pt idx="824">
                  <c:v>41929</c:v>
                </c:pt>
                <c:pt idx="825">
                  <c:v>41936</c:v>
                </c:pt>
                <c:pt idx="826">
                  <c:v>41943</c:v>
                </c:pt>
                <c:pt idx="827">
                  <c:v>41950</c:v>
                </c:pt>
                <c:pt idx="828">
                  <c:v>41957</c:v>
                </c:pt>
                <c:pt idx="829">
                  <c:v>41964</c:v>
                </c:pt>
                <c:pt idx="830">
                  <c:v>41971</c:v>
                </c:pt>
                <c:pt idx="831">
                  <c:v>41978</c:v>
                </c:pt>
                <c:pt idx="832">
                  <c:v>41985</c:v>
                </c:pt>
                <c:pt idx="833">
                  <c:v>41992</c:v>
                </c:pt>
                <c:pt idx="834">
                  <c:v>41999</c:v>
                </c:pt>
              </c:numCache>
            </c:numRef>
          </c:cat>
          <c:val>
            <c:numRef>
              <c:f>'F2'!$AZ$7:$AZ$841</c:f>
              <c:numCache>
                <c:formatCode>0.00</c:formatCode>
                <c:ptCount val="835"/>
                <c:pt idx="0">
                  <c:v>4.5</c:v>
                </c:pt>
                <c:pt idx="1">
                  <c:v>3.25</c:v>
                </c:pt>
                <c:pt idx="2">
                  <c:v>3.25</c:v>
                </c:pt>
                <c:pt idx="3">
                  <c:v>4.5</c:v>
                </c:pt>
                <c:pt idx="4">
                  <c:v>4.5</c:v>
                </c:pt>
                <c:pt idx="5">
                  <c:v>4.5</c:v>
                </c:pt>
                <c:pt idx="6">
                  <c:v>4.5</c:v>
                </c:pt>
                <c:pt idx="7">
                  <c:v>4.5</c:v>
                </c:pt>
                <c:pt idx="8">
                  <c:v>4.5</c:v>
                </c:pt>
                <c:pt idx="9">
                  <c:v>4.5</c:v>
                </c:pt>
                <c:pt idx="10">
                  <c:v>4.5</c:v>
                </c:pt>
                <c:pt idx="11">
                  <c:v>4.5</c:v>
                </c:pt>
                <c:pt idx="12">
                  <c:v>4.5</c:v>
                </c:pt>
                <c:pt idx="13">
                  <c:v>4.5</c:v>
                </c:pt>
                <c:pt idx="14">
                  <c:v>3.5</c:v>
                </c:pt>
                <c:pt idx="15">
                  <c:v>3.5</c:v>
                </c:pt>
                <c:pt idx="16">
                  <c:v>3.5</c:v>
                </c:pt>
                <c:pt idx="17">
                  <c:v>3.5</c:v>
                </c:pt>
                <c:pt idx="18">
                  <c:v>3.5</c:v>
                </c:pt>
                <c:pt idx="19">
                  <c:v>3.5</c:v>
                </c:pt>
                <c:pt idx="20">
                  <c:v>3.5</c:v>
                </c:pt>
                <c:pt idx="21">
                  <c:v>3.5</c:v>
                </c:pt>
                <c:pt idx="22">
                  <c:v>3.5</c:v>
                </c:pt>
                <c:pt idx="23">
                  <c:v>3.5</c:v>
                </c:pt>
                <c:pt idx="24">
                  <c:v>3.5</c:v>
                </c:pt>
                <c:pt idx="25">
                  <c:v>3.5</c:v>
                </c:pt>
                <c:pt idx="26">
                  <c:v>3.5</c:v>
                </c:pt>
                <c:pt idx="27">
                  <c:v>3.5</c:v>
                </c:pt>
                <c:pt idx="28">
                  <c:v>3.5</c:v>
                </c:pt>
                <c:pt idx="29">
                  <c:v>3.5</c:v>
                </c:pt>
                <c:pt idx="30">
                  <c:v>3.5</c:v>
                </c:pt>
                <c:pt idx="31">
                  <c:v>3.5</c:v>
                </c:pt>
                <c:pt idx="32">
                  <c:v>3.5</c:v>
                </c:pt>
                <c:pt idx="33">
                  <c:v>3.5</c:v>
                </c:pt>
                <c:pt idx="34">
                  <c:v>3.5</c:v>
                </c:pt>
                <c:pt idx="35">
                  <c:v>3.5</c:v>
                </c:pt>
                <c:pt idx="36">
                  <c:v>3.5</c:v>
                </c:pt>
                <c:pt idx="37">
                  <c:v>3.5</c:v>
                </c:pt>
                <c:pt idx="38">
                  <c:v>3.5</c:v>
                </c:pt>
                <c:pt idx="39">
                  <c:v>3.5</c:v>
                </c:pt>
                <c:pt idx="40">
                  <c:v>3.5</c:v>
                </c:pt>
                <c:pt idx="41">
                  <c:v>3.5</c:v>
                </c:pt>
                <c:pt idx="42">
                  <c:v>3.5</c:v>
                </c:pt>
                <c:pt idx="43">
                  <c:v>3.5</c:v>
                </c:pt>
                <c:pt idx="44">
                  <c:v>4</c:v>
                </c:pt>
                <c:pt idx="45">
                  <c:v>4</c:v>
                </c:pt>
                <c:pt idx="46">
                  <c:v>4</c:v>
                </c:pt>
                <c:pt idx="47">
                  <c:v>4</c:v>
                </c:pt>
                <c:pt idx="48">
                  <c:v>4</c:v>
                </c:pt>
                <c:pt idx="49">
                  <c:v>4</c:v>
                </c:pt>
                <c:pt idx="50">
                  <c:v>4</c:v>
                </c:pt>
                <c:pt idx="51">
                  <c:v>4</c:v>
                </c:pt>
                <c:pt idx="52">
                  <c:v>4</c:v>
                </c:pt>
                <c:pt idx="53">
                  <c:v>4</c:v>
                </c:pt>
                <c:pt idx="54">
                  <c:v>4</c:v>
                </c:pt>
                <c:pt idx="55">
                  <c:v>4</c:v>
                </c:pt>
                <c:pt idx="56">
                  <c:v>4</c:v>
                </c:pt>
                <c:pt idx="57">
                  <c:v>4.25</c:v>
                </c:pt>
                <c:pt idx="58">
                  <c:v>4.25</c:v>
                </c:pt>
                <c:pt idx="59">
                  <c:v>4.25</c:v>
                </c:pt>
                <c:pt idx="60">
                  <c:v>4.25</c:v>
                </c:pt>
                <c:pt idx="61">
                  <c:v>4.25</c:v>
                </c:pt>
                <c:pt idx="62">
                  <c:v>4.25</c:v>
                </c:pt>
                <c:pt idx="63">
                  <c:v>4.5</c:v>
                </c:pt>
                <c:pt idx="64">
                  <c:v>4.5</c:v>
                </c:pt>
                <c:pt idx="65">
                  <c:v>4.5</c:v>
                </c:pt>
                <c:pt idx="66">
                  <c:v>4.5</c:v>
                </c:pt>
                <c:pt idx="67">
                  <c:v>4.5</c:v>
                </c:pt>
                <c:pt idx="68">
                  <c:v>4.5</c:v>
                </c:pt>
                <c:pt idx="69">
                  <c:v>4.75</c:v>
                </c:pt>
                <c:pt idx="70">
                  <c:v>4.75</c:v>
                </c:pt>
                <c:pt idx="71">
                  <c:v>4.75</c:v>
                </c:pt>
                <c:pt idx="72">
                  <c:v>4.75</c:v>
                </c:pt>
                <c:pt idx="73">
                  <c:v>4.75</c:v>
                </c:pt>
                <c:pt idx="74">
                  <c:v>4.75</c:v>
                </c:pt>
                <c:pt idx="75">
                  <c:v>5.25</c:v>
                </c:pt>
                <c:pt idx="76">
                  <c:v>5.25</c:v>
                </c:pt>
                <c:pt idx="77">
                  <c:v>5.25</c:v>
                </c:pt>
                <c:pt idx="78">
                  <c:v>5.25</c:v>
                </c:pt>
                <c:pt idx="79">
                  <c:v>5.25</c:v>
                </c:pt>
                <c:pt idx="80">
                  <c:v>5.25</c:v>
                </c:pt>
                <c:pt idx="81">
                  <c:v>5.25</c:v>
                </c:pt>
                <c:pt idx="82">
                  <c:v>5.25</c:v>
                </c:pt>
                <c:pt idx="83">
                  <c:v>5.25</c:v>
                </c:pt>
                <c:pt idx="84">
                  <c:v>5.25</c:v>
                </c:pt>
                <c:pt idx="85">
                  <c:v>5.25</c:v>
                </c:pt>
                <c:pt idx="86">
                  <c:v>5.25</c:v>
                </c:pt>
                <c:pt idx="87">
                  <c:v>5.5</c:v>
                </c:pt>
                <c:pt idx="88">
                  <c:v>5.5</c:v>
                </c:pt>
                <c:pt idx="89">
                  <c:v>5.5</c:v>
                </c:pt>
                <c:pt idx="90">
                  <c:v>5.5</c:v>
                </c:pt>
                <c:pt idx="91">
                  <c:v>5.5</c:v>
                </c:pt>
                <c:pt idx="92">
                  <c:v>5.75</c:v>
                </c:pt>
                <c:pt idx="93">
                  <c:v>5.75</c:v>
                </c:pt>
                <c:pt idx="94">
                  <c:v>5.75</c:v>
                </c:pt>
                <c:pt idx="95">
                  <c:v>5.75</c:v>
                </c:pt>
                <c:pt idx="96">
                  <c:v>5.75</c:v>
                </c:pt>
                <c:pt idx="97">
                  <c:v>5.75</c:v>
                </c:pt>
                <c:pt idx="98">
                  <c:v>5.75</c:v>
                </c:pt>
                <c:pt idx="99">
                  <c:v>5.75</c:v>
                </c:pt>
                <c:pt idx="100">
                  <c:v>5.75</c:v>
                </c:pt>
                <c:pt idx="101">
                  <c:v>5.75</c:v>
                </c:pt>
                <c:pt idx="102">
                  <c:v>5.75</c:v>
                </c:pt>
                <c:pt idx="103">
                  <c:v>5.75</c:v>
                </c:pt>
                <c:pt idx="104">
                  <c:v>5.75</c:v>
                </c:pt>
                <c:pt idx="105">
                  <c:v>5.75</c:v>
                </c:pt>
                <c:pt idx="106">
                  <c:v>5.75</c:v>
                </c:pt>
                <c:pt idx="107">
                  <c:v>5.75</c:v>
                </c:pt>
                <c:pt idx="108">
                  <c:v>5.75</c:v>
                </c:pt>
                <c:pt idx="109">
                  <c:v>5.75</c:v>
                </c:pt>
                <c:pt idx="110">
                  <c:v>5.75</c:v>
                </c:pt>
                <c:pt idx="111">
                  <c:v>5.75</c:v>
                </c:pt>
                <c:pt idx="112">
                  <c:v>5.75</c:v>
                </c:pt>
                <c:pt idx="113">
                  <c:v>5.75</c:v>
                </c:pt>
                <c:pt idx="114">
                  <c:v>5.75</c:v>
                </c:pt>
                <c:pt idx="115">
                  <c:v>5.75</c:v>
                </c:pt>
                <c:pt idx="116">
                  <c:v>5.75</c:v>
                </c:pt>
                <c:pt idx="117">
                  <c:v>5.75</c:v>
                </c:pt>
                <c:pt idx="118">
                  <c:v>5.75</c:v>
                </c:pt>
                <c:pt idx="119">
                  <c:v>5.75</c:v>
                </c:pt>
                <c:pt idx="120">
                  <c:v>5.75</c:v>
                </c:pt>
                <c:pt idx="121">
                  <c:v>5.75</c:v>
                </c:pt>
                <c:pt idx="122">
                  <c:v>5.75</c:v>
                </c:pt>
                <c:pt idx="123">
                  <c:v>5.5</c:v>
                </c:pt>
                <c:pt idx="124">
                  <c:v>5.5</c:v>
                </c:pt>
                <c:pt idx="125">
                  <c:v>5.5</c:v>
                </c:pt>
                <c:pt idx="126">
                  <c:v>5.5</c:v>
                </c:pt>
                <c:pt idx="127">
                  <c:v>5.5</c:v>
                </c:pt>
                <c:pt idx="128">
                  <c:v>5.5</c:v>
                </c:pt>
                <c:pt idx="129">
                  <c:v>5.5</c:v>
                </c:pt>
                <c:pt idx="130">
                  <c:v>5.5</c:v>
                </c:pt>
                <c:pt idx="131">
                  <c:v>5.5</c:v>
                </c:pt>
                <c:pt idx="132">
                  <c:v>5.5</c:v>
                </c:pt>
                <c:pt idx="133">
                  <c:v>5.5</c:v>
                </c:pt>
                <c:pt idx="134">
                  <c:v>5.5</c:v>
                </c:pt>
                <c:pt idx="135">
                  <c:v>5.5</c:v>
                </c:pt>
                <c:pt idx="136">
                  <c:v>5.5</c:v>
                </c:pt>
                <c:pt idx="137">
                  <c:v>5.5</c:v>
                </c:pt>
                <c:pt idx="138">
                  <c:v>5.5</c:v>
                </c:pt>
                <c:pt idx="139">
                  <c:v>5.25</c:v>
                </c:pt>
                <c:pt idx="140">
                  <c:v>5.25</c:v>
                </c:pt>
                <c:pt idx="141">
                  <c:v>5.25</c:v>
                </c:pt>
                <c:pt idx="142">
                  <c:v>4.75</c:v>
                </c:pt>
                <c:pt idx="143">
                  <c:v>4.75</c:v>
                </c:pt>
                <c:pt idx="144">
                  <c:v>4.75</c:v>
                </c:pt>
                <c:pt idx="145">
                  <c:v>4.75</c:v>
                </c:pt>
                <c:pt idx="146">
                  <c:v>4.75</c:v>
                </c:pt>
                <c:pt idx="147">
                  <c:v>4.75</c:v>
                </c:pt>
                <c:pt idx="148">
                  <c:v>4.75</c:v>
                </c:pt>
                <c:pt idx="149">
                  <c:v>4.25</c:v>
                </c:pt>
                <c:pt idx="150">
                  <c:v>4.25</c:v>
                </c:pt>
                <c:pt idx="151">
                  <c:v>4.25</c:v>
                </c:pt>
                <c:pt idx="152">
                  <c:v>4.25</c:v>
                </c:pt>
                <c:pt idx="153">
                  <c:v>4.25</c:v>
                </c:pt>
                <c:pt idx="154">
                  <c:v>4.25</c:v>
                </c:pt>
                <c:pt idx="155">
                  <c:v>4.25</c:v>
                </c:pt>
                <c:pt idx="156">
                  <c:v>4.25</c:v>
                </c:pt>
                <c:pt idx="157">
                  <c:v>4.25</c:v>
                </c:pt>
                <c:pt idx="158">
                  <c:v>4.25</c:v>
                </c:pt>
                <c:pt idx="159">
                  <c:v>4.25</c:v>
                </c:pt>
                <c:pt idx="160">
                  <c:v>4.25</c:v>
                </c:pt>
                <c:pt idx="161">
                  <c:v>4.25</c:v>
                </c:pt>
                <c:pt idx="162">
                  <c:v>4.25</c:v>
                </c:pt>
                <c:pt idx="163">
                  <c:v>4.25</c:v>
                </c:pt>
                <c:pt idx="164">
                  <c:v>4.25</c:v>
                </c:pt>
                <c:pt idx="165">
                  <c:v>4.25</c:v>
                </c:pt>
                <c:pt idx="166">
                  <c:v>4.25</c:v>
                </c:pt>
                <c:pt idx="167">
                  <c:v>4.25</c:v>
                </c:pt>
                <c:pt idx="168">
                  <c:v>4.25</c:v>
                </c:pt>
                <c:pt idx="169">
                  <c:v>4.25</c:v>
                </c:pt>
                <c:pt idx="170">
                  <c:v>4.25</c:v>
                </c:pt>
                <c:pt idx="171">
                  <c:v>4.25</c:v>
                </c:pt>
                <c:pt idx="172">
                  <c:v>4.25</c:v>
                </c:pt>
                <c:pt idx="173">
                  <c:v>4.25</c:v>
                </c:pt>
                <c:pt idx="174">
                  <c:v>4.25</c:v>
                </c:pt>
                <c:pt idx="175">
                  <c:v>4.25</c:v>
                </c:pt>
                <c:pt idx="176">
                  <c:v>4.25</c:v>
                </c:pt>
                <c:pt idx="177">
                  <c:v>4.25</c:v>
                </c:pt>
                <c:pt idx="178">
                  <c:v>4.25</c:v>
                </c:pt>
                <c:pt idx="179">
                  <c:v>4.25</c:v>
                </c:pt>
                <c:pt idx="180">
                  <c:v>4.25</c:v>
                </c:pt>
                <c:pt idx="181">
                  <c:v>4.25</c:v>
                </c:pt>
                <c:pt idx="182">
                  <c:v>4.25</c:v>
                </c:pt>
                <c:pt idx="183">
                  <c:v>4.25</c:v>
                </c:pt>
                <c:pt idx="184">
                  <c:v>4.25</c:v>
                </c:pt>
                <c:pt idx="185">
                  <c:v>4.25</c:v>
                </c:pt>
                <c:pt idx="186">
                  <c:v>4.25</c:v>
                </c:pt>
                <c:pt idx="187">
                  <c:v>4.25</c:v>
                </c:pt>
                <c:pt idx="188">
                  <c:v>4.25</c:v>
                </c:pt>
                <c:pt idx="189">
                  <c:v>4.25</c:v>
                </c:pt>
                <c:pt idx="190">
                  <c:v>4.25</c:v>
                </c:pt>
                <c:pt idx="191">
                  <c:v>4.25</c:v>
                </c:pt>
                <c:pt idx="192">
                  <c:v>4.25</c:v>
                </c:pt>
                <c:pt idx="193">
                  <c:v>4.25</c:v>
                </c:pt>
                <c:pt idx="194">
                  <c:v>4.25</c:v>
                </c:pt>
                <c:pt idx="195">
                  <c:v>4.25</c:v>
                </c:pt>
                <c:pt idx="196">
                  <c:v>4.25</c:v>
                </c:pt>
                <c:pt idx="197">
                  <c:v>4.25</c:v>
                </c:pt>
                <c:pt idx="198">
                  <c:v>4.25</c:v>
                </c:pt>
                <c:pt idx="199">
                  <c:v>4.25</c:v>
                </c:pt>
                <c:pt idx="200">
                  <c:v>4.25</c:v>
                </c:pt>
                <c:pt idx="201">
                  <c:v>4.25</c:v>
                </c:pt>
                <c:pt idx="202">
                  <c:v>4.25</c:v>
                </c:pt>
                <c:pt idx="203">
                  <c:v>4.25</c:v>
                </c:pt>
                <c:pt idx="204">
                  <c:v>4.25</c:v>
                </c:pt>
                <c:pt idx="205">
                  <c:v>3.75</c:v>
                </c:pt>
                <c:pt idx="206">
                  <c:v>3.75</c:v>
                </c:pt>
                <c:pt idx="207">
                  <c:v>3.75</c:v>
                </c:pt>
                <c:pt idx="208">
                  <c:v>3.75</c:v>
                </c:pt>
                <c:pt idx="209">
                  <c:v>3.75</c:v>
                </c:pt>
                <c:pt idx="210">
                  <c:v>3.75</c:v>
                </c:pt>
                <c:pt idx="211">
                  <c:v>3.75</c:v>
                </c:pt>
                <c:pt idx="212">
                  <c:v>3.75</c:v>
                </c:pt>
                <c:pt idx="213">
                  <c:v>3.75</c:v>
                </c:pt>
                <c:pt idx="214">
                  <c:v>3.75</c:v>
                </c:pt>
                <c:pt idx="215">
                  <c:v>3.75</c:v>
                </c:pt>
                <c:pt idx="216">
                  <c:v>3.75</c:v>
                </c:pt>
                <c:pt idx="217">
                  <c:v>3.75</c:v>
                </c:pt>
                <c:pt idx="218">
                  <c:v>3.5</c:v>
                </c:pt>
                <c:pt idx="219">
                  <c:v>3.5</c:v>
                </c:pt>
                <c:pt idx="220">
                  <c:v>3.5</c:v>
                </c:pt>
                <c:pt idx="221">
                  <c:v>3.5</c:v>
                </c:pt>
                <c:pt idx="222">
                  <c:v>3.5</c:v>
                </c:pt>
                <c:pt idx="223">
                  <c:v>3.5</c:v>
                </c:pt>
                <c:pt idx="224">
                  <c:v>3.5</c:v>
                </c:pt>
                <c:pt idx="225">
                  <c:v>3.5</c:v>
                </c:pt>
                <c:pt idx="226">
                  <c:v>3.5</c:v>
                </c:pt>
                <c:pt idx="227">
                  <c:v>3.5</c:v>
                </c:pt>
                <c:pt idx="228">
                  <c:v>3.5</c:v>
                </c:pt>
                <c:pt idx="229">
                  <c:v>3.5</c:v>
                </c:pt>
                <c:pt idx="230">
                  <c:v>3.5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3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3</c:v>
                </c:pt>
                <c:pt idx="248">
                  <c:v>3</c:v>
                </c:pt>
                <c:pt idx="249">
                  <c:v>3</c:v>
                </c:pt>
                <c:pt idx="250">
                  <c:v>3</c:v>
                </c:pt>
                <c:pt idx="251">
                  <c:v>3</c:v>
                </c:pt>
                <c:pt idx="252">
                  <c:v>3</c:v>
                </c:pt>
                <c:pt idx="253">
                  <c:v>3</c:v>
                </c:pt>
                <c:pt idx="254">
                  <c:v>3</c:v>
                </c:pt>
                <c:pt idx="255">
                  <c:v>3</c:v>
                </c:pt>
                <c:pt idx="256">
                  <c:v>3</c:v>
                </c:pt>
                <c:pt idx="257">
                  <c:v>3</c:v>
                </c:pt>
                <c:pt idx="258">
                  <c:v>3</c:v>
                </c:pt>
                <c:pt idx="259">
                  <c:v>3</c:v>
                </c:pt>
                <c:pt idx="260">
                  <c:v>3</c:v>
                </c:pt>
                <c:pt idx="261">
                  <c:v>3</c:v>
                </c:pt>
                <c:pt idx="262">
                  <c:v>3</c:v>
                </c:pt>
                <c:pt idx="263">
                  <c:v>3</c:v>
                </c:pt>
                <c:pt idx="264">
                  <c:v>3</c:v>
                </c:pt>
                <c:pt idx="265">
                  <c:v>3</c:v>
                </c:pt>
                <c:pt idx="266">
                  <c:v>3</c:v>
                </c:pt>
                <c:pt idx="267">
                  <c:v>3</c:v>
                </c:pt>
                <c:pt idx="268">
                  <c:v>3</c:v>
                </c:pt>
                <c:pt idx="269">
                  <c:v>3</c:v>
                </c:pt>
                <c:pt idx="270">
                  <c:v>3</c:v>
                </c:pt>
                <c:pt idx="271">
                  <c:v>3</c:v>
                </c:pt>
                <c:pt idx="272">
                  <c:v>3</c:v>
                </c:pt>
                <c:pt idx="273">
                  <c:v>3</c:v>
                </c:pt>
                <c:pt idx="274">
                  <c:v>3</c:v>
                </c:pt>
                <c:pt idx="275">
                  <c:v>3</c:v>
                </c:pt>
                <c:pt idx="276">
                  <c:v>3</c:v>
                </c:pt>
                <c:pt idx="277">
                  <c:v>3</c:v>
                </c:pt>
                <c:pt idx="278">
                  <c:v>3</c:v>
                </c:pt>
                <c:pt idx="279">
                  <c:v>3</c:v>
                </c:pt>
                <c:pt idx="280">
                  <c:v>3</c:v>
                </c:pt>
                <c:pt idx="281">
                  <c:v>3</c:v>
                </c:pt>
                <c:pt idx="282">
                  <c:v>3</c:v>
                </c:pt>
                <c:pt idx="283">
                  <c:v>3</c:v>
                </c:pt>
                <c:pt idx="284">
                  <c:v>3</c:v>
                </c:pt>
                <c:pt idx="285">
                  <c:v>3</c:v>
                </c:pt>
                <c:pt idx="286">
                  <c:v>3</c:v>
                </c:pt>
                <c:pt idx="287">
                  <c:v>3</c:v>
                </c:pt>
                <c:pt idx="288">
                  <c:v>3</c:v>
                </c:pt>
                <c:pt idx="289">
                  <c:v>3</c:v>
                </c:pt>
                <c:pt idx="290">
                  <c:v>3</c:v>
                </c:pt>
                <c:pt idx="291">
                  <c:v>3</c:v>
                </c:pt>
                <c:pt idx="292">
                  <c:v>3</c:v>
                </c:pt>
                <c:pt idx="293">
                  <c:v>3</c:v>
                </c:pt>
                <c:pt idx="294">
                  <c:v>3</c:v>
                </c:pt>
                <c:pt idx="295">
                  <c:v>3</c:v>
                </c:pt>
                <c:pt idx="296">
                  <c:v>3</c:v>
                </c:pt>
                <c:pt idx="297">
                  <c:v>3</c:v>
                </c:pt>
                <c:pt idx="298">
                  <c:v>3</c:v>
                </c:pt>
                <c:pt idx="299">
                  <c:v>3</c:v>
                </c:pt>
                <c:pt idx="300">
                  <c:v>3</c:v>
                </c:pt>
                <c:pt idx="301">
                  <c:v>3</c:v>
                </c:pt>
                <c:pt idx="302">
                  <c:v>3</c:v>
                </c:pt>
                <c:pt idx="303">
                  <c:v>3</c:v>
                </c:pt>
                <c:pt idx="304">
                  <c:v>3</c:v>
                </c:pt>
                <c:pt idx="305">
                  <c:v>3</c:v>
                </c:pt>
                <c:pt idx="306">
                  <c:v>3</c:v>
                </c:pt>
                <c:pt idx="307">
                  <c:v>3</c:v>
                </c:pt>
                <c:pt idx="308">
                  <c:v>3</c:v>
                </c:pt>
                <c:pt idx="309">
                  <c:v>3</c:v>
                </c:pt>
                <c:pt idx="310">
                  <c:v>3</c:v>
                </c:pt>
                <c:pt idx="311">
                  <c:v>3</c:v>
                </c:pt>
                <c:pt idx="312">
                  <c:v>3</c:v>
                </c:pt>
                <c:pt idx="313">
                  <c:v>3</c:v>
                </c:pt>
                <c:pt idx="314">
                  <c:v>3</c:v>
                </c:pt>
                <c:pt idx="315">
                  <c:v>3</c:v>
                </c:pt>
                <c:pt idx="316">
                  <c:v>3</c:v>
                </c:pt>
                <c:pt idx="317">
                  <c:v>3</c:v>
                </c:pt>
                <c:pt idx="318">
                  <c:v>3</c:v>
                </c:pt>
                <c:pt idx="319">
                  <c:v>3</c:v>
                </c:pt>
                <c:pt idx="320">
                  <c:v>3</c:v>
                </c:pt>
                <c:pt idx="321">
                  <c:v>3</c:v>
                </c:pt>
                <c:pt idx="322">
                  <c:v>3</c:v>
                </c:pt>
                <c:pt idx="323">
                  <c:v>3</c:v>
                </c:pt>
                <c:pt idx="324">
                  <c:v>3</c:v>
                </c:pt>
                <c:pt idx="325">
                  <c:v>3</c:v>
                </c:pt>
                <c:pt idx="326">
                  <c:v>3</c:v>
                </c:pt>
                <c:pt idx="327">
                  <c:v>3</c:v>
                </c:pt>
                <c:pt idx="328">
                  <c:v>3</c:v>
                </c:pt>
                <c:pt idx="329">
                  <c:v>3</c:v>
                </c:pt>
                <c:pt idx="330">
                  <c:v>3</c:v>
                </c:pt>
                <c:pt idx="331">
                  <c:v>3</c:v>
                </c:pt>
                <c:pt idx="332">
                  <c:v>3</c:v>
                </c:pt>
                <c:pt idx="333">
                  <c:v>3</c:v>
                </c:pt>
                <c:pt idx="334">
                  <c:v>3</c:v>
                </c:pt>
                <c:pt idx="335">
                  <c:v>3</c:v>
                </c:pt>
                <c:pt idx="336">
                  <c:v>3</c:v>
                </c:pt>
                <c:pt idx="337">
                  <c:v>3</c:v>
                </c:pt>
                <c:pt idx="338">
                  <c:v>3</c:v>
                </c:pt>
                <c:pt idx="339">
                  <c:v>3</c:v>
                </c:pt>
                <c:pt idx="340">
                  <c:v>3</c:v>
                </c:pt>
                <c:pt idx="341">
                  <c:v>3</c:v>
                </c:pt>
                <c:pt idx="342">
                  <c:v>3</c:v>
                </c:pt>
                <c:pt idx="343">
                  <c:v>3</c:v>
                </c:pt>
                <c:pt idx="344">
                  <c:v>3</c:v>
                </c:pt>
                <c:pt idx="345">
                  <c:v>3</c:v>
                </c:pt>
                <c:pt idx="346">
                  <c:v>3</c:v>
                </c:pt>
                <c:pt idx="347">
                  <c:v>3</c:v>
                </c:pt>
                <c:pt idx="348">
                  <c:v>3</c:v>
                </c:pt>
                <c:pt idx="349">
                  <c:v>3</c:v>
                </c:pt>
                <c:pt idx="350">
                  <c:v>3</c:v>
                </c:pt>
                <c:pt idx="351">
                  <c:v>3</c:v>
                </c:pt>
                <c:pt idx="352">
                  <c:v>3</c:v>
                </c:pt>
                <c:pt idx="353">
                  <c:v>3</c:v>
                </c:pt>
                <c:pt idx="354">
                  <c:v>3</c:v>
                </c:pt>
                <c:pt idx="355">
                  <c:v>3</c:v>
                </c:pt>
                <c:pt idx="356">
                  <c:v>3</c:v>
                </c:pt>
                <c:pt idx="357">
                  <c:v>3</c:v>
                </c:pt>
                <c:pt idx="358">
                  <c:v>3</c:v>
                </c:pt>
                <c:pt idx="359">
                  <c:v>3</c:v>
                </c:pt>
                <c:pt idx="360">
                  <c:v>3</c:v>
                </c:pt>
                <c:pt idx="361">
                  <c:v>3</c:v>
                </c:pt>
                <c:pt idx="362">
                  <c:v>3.25</c:v>
                </c:pt>
                <c:pt idx="363">
                  <c:v>3.25</c:v>
                </c:pt>
                <c:pt idx="364">
                  <c:v>3.25</c:v>
                </c:pt>
                <c:pt idx="365">
                  <c:v>3.25</c:v>
                </c:pt>
                <c:pt idx="366">
                  <c:v>3.25</c:v>
                </c:pt>
                <c:pt idx="367">
                  <c:v>3.25</c:v>
                </c:pt>
                <c:pt idx="368">
                  <c:v>3.25</c:v>
                </c:pt>
                <c:pt idx="369">
                  <c:v>3.25</c:v>
                </c:pt>
                <c:pt idx="370">
                  <c:v>3.25</c:v>
                </c:pt>
                <c:pt idx="371">
                  <c:v>3.25</c:v>
                </c:pt>
                <c:pt idx="372">
                  <c:v>3.25</c:v>
                </c:pt>
                <c:pt idx="373">
                  <c:v>3.25</c:v>
                </c:pt>
                <c:pt idx="374">
                  <c:v>3.25</c:v>
                </c:pt>
                <c:pt idx="375">
                  <c:v>3.5</c:v>
                </c:pt>
                <c:pt idx="376">
                  <c:v>3.5</c:v>
                </c:pt>
                <c:pt idx="377">
                  <c:v>3.5</c:v>
                </c:pt>
                <c:pt idx="378">
                  <c:v>3.5</c:v>
                </c:pt>
                <c:pt idx="379">
                  <c:v>3.5</c:v>
                </c:pt>
                <c:pt idx="380">
                  <c:v>3.5</c:v>
                </c:pt>
                <c:pt idx="381">
                  <c:v>3.5</c:v>
                </c:pt>
                <c:pt idx="382">
                  <c:v>3.5</c:v>
                </c:pt>
                <c:pt idx="383">
                  <c:v>3.5</c:v>
                </c:pt>
                <c:pt idx="384">
                  <c:v>3.5</c:v>
                </c:pt>
                <c:pt idx="385">
                  <c:v>3.5</c:v>
                </c:pt>
                <c:pt idx="386">
                  <c:v>3.5</c:v>
                </c:pt>
                <c:pt idx="387">
                  <c:v>3.5</c:v>
                </c:pt>
                <c:pt idx="388">
                  <c:v>3.5</c:v>
                </c:pt>
                <c:pt idx="389">
                  <c:v>3.75</c:v>
                </c:pt>
                <c:pt idx="390">
                  <c:v>3.75</c:v>
                </c:pt>
                <c:pt idx="391">
                  <c:v>3.75</c:v>
                </c:pt>
                <c:pt idx="392">
                  <c:v>3.75</c:v>
                </c:pt>
                <c:pt idx="393">
                  <c:v>3.75</c:v>
                </c:pt>
                <c:pt idx="394">
                  <c:v>3.75</c:v>
                </c:pt>
                <c:pt idx="395">
                  <c:v>3.75</c:v>
                </c:pt>
                <c:pt idx="396">
                  <c:v>3.75</c:v>
                </c:pt>
                <c:pt idx="397">
                  <c:v>4</c:v>
                </c:pt>
                <c:pt idx="398">
                  <c:v>4</c:v>
                </c:pt>
                <c:pt idx="399">
                  <c:v>4</c:v>
                </c:pt>
                <c:pt idx="400">
                  <c:v>4</c:v>
                </c:pt>
                <c:pt idx="401">
                  <c:v>4</c:v>
                </c:pt>
                <c:pt idx="402">
                  <c:v>4</c:v>
                </c:pt>
                <c:pt idx="403">
                  <c:v>4</c:v>
                </c:pt>
                <c:pt idx="404">
                  <c:v>4</c:v>
                </c:pt>
                <c:pt idx="405">
                  <c:v>4</c:v>
                </c:pt>
                <c:pt idx="406">
                  <c:v>4.25</c:v>
                </c:pt>
                <c:pt idx="407">
                  <c:v>4.25</c:v>
                </c:pt>
                <c:pt idx="408">
                  <c:v>4.25</c:v>
                </c:pt>
                <c:pt idx="409">
                  <c:v>4.25</c:v>
                </c:pt>
                <c:pt idx="410">
                  <c:v>4.25</c:v>
                </c:pt>
                <c:pt idx="411">
                  <c:v>4.25</c:v>
                </c:pt>
                <c:pt idx="412">
                  <c:v>4.25</c:v>
                </c:pt>
                <c:pt idx="413">
                  <c:v>4.25</c:v>
                </c:pt>
                <c:pt idx="414">
                  <c:v>4.25</c:v>
                </c:pt>
                <c:pt idx="415">
                  <c:v>4.5</c:v>
                </c:pt>
                <c:pt idx="416">
                  <c:v>4.5</c:v>
                </c:pt>
                <c:pt idx="417">
                  <c:v>4.5</c:v>
                </c:pt>
                <c:pt idx="418">
                  <c:v>4.5</c:v>
                </c:pt>
                <c:pt idx="419">
                  <c:v>4.5</c:v>
                </c:pt>
                <c:pt idx="420">
                  <c:v>4.5</c:v>
                </c:pt>
                <c:pt idx="421">
                  <c:v>4.5</c:v>
                </c:pt>
                <c:pt idx="422">
                  <c:v>4.5</c:v>
                </c:pt>
                <c:pt idx="423">
                  <c:v>4.5</c:v>
                </c:pt>
                <c:pt idx="424">
                  <c:v>4.5</c:v>
                </c:pt>
                <c:pt idx="425">
                  <c:v>4.5</c:v>
                </c:pt>
                <c:pt idx="426">
                  <c:v>4.5</c:v>
                </c:pt>
                <c:pt idx="427">
                  <c:v>4.5</c:v>
                </c:pt>
                <c:pt idx="428">
                  <c:v>4.75</c:v>
                </c:pt>
                <c:pt idx="429">
                  <c:v>4.75</c:v>
                </c:pt>
                <c:pt idx="430">
                  <c:v>4.75</c:v>
                </c:pt>
                <c:pt idx="431">
                  <c:v>4.75</c:v>
                </c:pt>
                <c:pt idx="432">
                  <c:v>4.75</c:v>
                </c:pt>
                <c:pt idx="433">
                  <c:v>4.75</c:v>
                </c:pt>
                <c:pt idx="434">
                  <c:v>4.75</c:v>
                </c:pt>
                <c:pt idx="435">
                  <c:v>4.75</c:v>
                </c:pt>
                <c:pt idx="436">
                  <c:v>4.75</c:v>
                </c:pt>
                <c:pt idx="437">
                  <c:v>4.75</c:v>
                </c:pt>
                <c:pt idx="438">
                  <c:v>4.75</c:v>
                </c:pt>
                <c:pt idx="439">
                  <c:v>4.75</c:v>
                </c:pt>
                <c:pt idx="440">
                  <c:v>4.75</c:v>
                </c:pt>
                <c:pt idx="441">
                  <c:v>5</c:v>
                </c:pt>
                <c:pt idx="442">
                  <c:v>5</c:v>
                </c:pt>
                <c:pt idx="443">
                  <c:v>5</c:v>
                </c:pt>
                <c:pt idx="444">
                  <c:v>5</c:v>
                </c:pt>
                <c:pt idx="445">
                  <c:v>5</c:v>
                </c:pt>
                <c:pt idx="446">
                  <c:v>5</c:v>
                </c:pt>
                <c:pt idx="447">
                  <c:v>5</c:v>
                </c:pt>
                <c:pt idx="448">
                  <c:v>5</c:v>
                </c:pt>
                <c:pt idx="449">
                  <c:v>5</c:v>
                </c:pt>
                <c:pt idx="450">
                  <c:v>5</c:v>
                </c:pt>
                <c:pt idx="451">
                  <c:v>5</c:v>
                </c:pt>
                <c:pt idx="452">
                  <c:v>5</c:v>
                </c:pt>
                <c:pt idx="453">
                  <c:v>5</c:v>
                </c:pt>
                <c:pt idx="454">
                  <c:v>5</c:v>
                </c:pt>
                <c:pt idx="455">
                  <c:v>5</c:v>
                </c:pt>
                <c:pt idx="456">
                  <c:v>5</c:v>
                </c:pt>
                <c:pt idx="457">
                  <c:v>5</c:v>
                </c:pt>
                <c:pt idx="458">
                  <c:v>5</c:v>
                </c:pt>
                <c:pt idx="459">
                  <c:v>5</c:v>
                </c:pt>
                <c:pt idx="460">
                  <c:v>5</c:v>
                </c:pt>
                <c:pt idx="461">
                  <c:v>5</c:v>
                </c:pt>
                <c:pt idx="462">
                  <c:v>5</c:v>
                </c:pt>
                <c:pt idx="463">
                  <c:v>5</c:v>
                </c:pt>
                <c:pt idx="464">
                  <c:v>5</c:v>
                </c:pt>
                <c:pt idx="465">
                  <c:v>5</c:v>
                </c:pt>
                <c:pt idx="466">
                  <c:v>5</c:v>
                </c:pt>
                <c:pt idx="467">
                  <c:v>5</c:v>
                </c:pt>
                <c:pt idx="468">
                  <c:v>5</c:v>
                </c:pt>
                <c:pt idx="469">
                  <c:v>5</c:v>
                </c:pt>
                <c:pt idx="470">
                  <c:v>5</c:v>
                </c:pt>
                <c:pt idx="471">
                  <c:v>5</c:v>
                </c:pt>
                <c:pt idx="472">
                  <c:v>5</c:v>
                </c:pt>
                <c:pt idx="473">
                  <c:v>5</c:v>
                </c:pt>
                <c:pt idx="474">
                  <c:v>5</c:v>
                </c:pt>
                <c:pt idx="475">
                  <c:v>5</c:v>
                </c:pt>
                <c:pt idx="476">
                  <c:v>5</c:v>
                </c:pt>
                <c:pt idx="477">
                  <c:v>5</c:v>
                </c:pt>
                <c:pt idx="478">
                  <c:v>5</c:v>
                </c:pt>
                <c:pt idx="479">
                  <c:v>5</c:v>
                </c:pt>
                <c:pt idx="480">
                  <c:v>5</c:v>
                </c:pt>
                <c:pt idx="481">
                  <c:v>5</c:v>
                </c:pt>
                <c:pt idx="482">
                  <c:v>5</c:v>
                </c:pt>
                <c:pt idx="483">
                  <c:v>5</c:v>
                </c:pt>
                <c:pt idx="484">
                  <c:v>5</c:v>
                </c:pt>
                <c:pt idx="485">
                  <c:v>5</c:v>
                </c:pt>
                <c:pt idx="486">
                  <c:v>5</c:v>
                </c:pt>
                <c:pt idx="487">
                  <c:v>5</c:v>
                </c:pt>
                <c:pt idx="488">
                  <c:v>5</c:v>
                </c:pt>
                <c:pt idx="489">
                  <c:v>5</c:v>
                </c:pt>
                <c:pt idx="490">
                  <c:v>5</c:v>
                </c:pt>
                <c:pt idx="491">
                  <c:v>5</c:v>
                </c:pt>
                <c:pt idx="492">
                  <c:v>5</c:v>
                </c:pt>
                <c:pt idx="493">
                  <c:v>5</c:v>
                </c:pt>
                <c:pt idx="494">
                  <c:v>5</c:v>
                </c:pt>
                <c:pt idx="495">
                  <c:v>5</c:v>
                </c:pt>
                <c:pt idx="496">
                  <c:v>5</c:v>
                </c:pt>
                <c:pt idx="497">
                  <c:v>5.25</c:v>
                </c:pt>
                <c:pt idx="498">
                  <c:v>5.25</c:v>
                </c:pt>
                <c:pt idx="499">
                  <c:v>5.25</c:v>
                </c:pt>
                <c:pt idx="500">
                  <c:v>5.25</c:v>
                </c:pt>
                <c:pt idx="501">
                  <c:v>5.25</c:v>
                </c:pt>
                <c:pt idx="502">
                  <c:v>5.25</c:v>
                </c:pt>
                <c:pt idx="503">
                  <c:v>5.25</c:v>
                </c:pt>
                <c:pt idx="504">
                  <c:v>5.25</c:v>
                </c:pt>
                <c:pt idx="505">
                  <c:v>5.25</c:v>
                </c:pt>
                <c:pt idx="506">
                  <c:v>5.25</c:v>
                </c:pt>
                <c:pt idx="507">
                  <c:v>5.25</c:v>
                </c:pt>
                <c:pt idx="508">
                  <c:v>5.25</c:v>
                </c:pt>
                <c:pt idx="509">
                  <c:v>5.25</c:v>
                </c:pt>
                <c:pt idx="510">
                  <c:v>4.25</c:v>
                </c:pt>
                <c:pt idx="511">
                  <c:v>4.25</c:v>
                </c:pt>
                <c:pt idx="512">
                  <c:v>4.25</c:v>
                </c:pt>
                <c:pt idx="513">
                  <c:v>4.25</c:v>
                </c:pt>
                <c:pt idx="514">
                  <c:v>4.25</c:v>
                </c:pt>
                <c:pt idx="515">
                  <c:v>3.75</c:v>
                </c:pt>
                <c:pt idx="516">
                  <c:v>3.75</c:v>
                </c:pt>
                <c:pt idx="517">
                  <c:v>3.75</c:v>
                </c:pt>
                <c:pt idx="518">
                  <c:v>3.75</c:v>
                </c:pt>
                <c:pt idx="519">
                  <c:v>3</c:v>
                </c:pt>
                <c:pt idx="520">
                  <c:v>3</c:v>
                </c:pt>
                <c:pt idx="521">
                  <c:v>3</c:v>
                </c:pt>
                <c:pt idx="522">
                  <c:v>3</c:v>
                </c:pt>
                <c:pt idx="523">
                  <c:v>3</c:v>
                </c:pt>
                <c:pt idx="524">
                  <c:v>3</c:v>
                </c:pt>
                <c:pt idx="525">
                  <c:v>3</c:v>
                </c:pt>
                <c:pt idx="526">
                  <c:v>3</c:v>
                </c:pt>
                <c:pt idx="527">
                  <c:v>3</c:v>
                </c:pt>
                <c:pt idx="528">
                  <c:v>3</c:v>
                </c:pt>
                <c:pt idx="529">
                  <c:v>3</c:v>
                </c:pt>
                <c:pt idx="530">
                  <c:v>3</c:v>
                </c:pt>
                <c:pt idx="531">
                  <c:v>3</c:v>
                </c:pt>
                <c:pt idx="532">
                  <c:v>2.5</c:v>
                </c:pt>
                <c:pt idx="533">
                  <c:v>2.5</c:v>
                </c:pt>
                <c:pt idx="534">
                  <c:v>2.5</c:v>
                </c:pt>
                <c:pt idx="535">
                  <c:v>2.5</c:v>
                </c:pt>
                <c:pt idx="536">
                  <c:v>2.25</c:v>
                </c:pt>
                <c:pt idx="537">
                  <c:v>2.25</c:v>
                </c:pt>
                <c:pt idx="538">
                  <c:v>2.25</c:v>
                </c:pt>
                <c:pt idx="539">
                  <c:v>2.25</c:v>
                </c:pt>
                <c:pt idx="540">
                  <c:v>2.25</c:v>
                </c:pt>
                <c:pt idx="541">
                  <c:v>1.75</c:v>
                </c:pt>
                <c:pt idx="542">
                  <c:v>1.75</c:v>
                </c:pt>
                <c:pt idx="543">
                  <c:v>1.75</c:v>
                </c:pt>
                <c:pt idx="544">
                  <c:v>1.75</c:v>
                </c:pt>
                <c:pt idx="545">
                  <c:v>1.75</c:v>
                </c:pt>
                <c:pt idx="546">
                  <c:v>1.75</c:v>
                </c:pt>
                <c:pt idx="547">
                  <c:v>1.75</c:v>
                </c:pt>
                <c:pt idx="548">
                  <c:v>1.75</c:v>
                </c:pt>
                <c:pt idx="549">
                  <c:v>1.75</c:v>
                </c:pt>
                <c:pt idx="550">
                  <c:v>1.75</c:v>
                </c:pt>
                <c:pt idx="551">
                  <c:v>1.75</c:v>
                </c:pt>
                <c:pt idx="552">
                  <c:v>1.75</c:v>
                </c:pt>
                <c:pt idx="553">
                  <c:v>1.75</c:v>
                </c:pt>
                <c:pt idx="554">
                  <c:v>1.75</c:v>
                </c:pt>
                <c:pt idx="555">
                  <c:v>1.75</c:v>
                </c:pt>
                <c:pt idx="556">
                  <c:v>1.75</c:v>
                </c:pt>
                <c:pt idx="557">
                  <c:v>1.75</c:v>
                </c:pt>
                <c:pt idx="558">
                  <c:v>1.75</c:v>
                </c:pt>
                <c:pt idx="559">
                  <c:v>1.75</c:v>
                </c:pt>
                <c:pt idx="560">
                  <c:v>1.75</c:v>
                </c:pt>
                <c:pt idx="561">
                  <c:v>1.75</c:v>
                </c:pt>
                <c:pt idx="562">
                  <c:v>1.75</c:v>
                </c:pt>
                <c:pt idx="563">
                  <c:v>1.75</c:v>
                </c:pt>
                <c:pt idx="564">
                  <c:v>1.75</c:v>
                </c:pt>
                <c:pt idx="565">
                  <c:v>1.75</c:v>
                </c:pt>
                <c:pt idx="566">
                  <c:v>1.75</c:v>
                </c:pt>
                <c:pt idx="567">
                  <c:v>1.75</c:v>
                </c:pt>
                <c:pt idx="568">
                  <c:v>1.75</c:v>
                </c:pt>
                <c:pt idx="569">
                  <c:v>1.75</c:v>
                </c:pt>
                <c:pt idx="570">
                  <c:v>1.75</c:v>
                </c:pt>
                <c:pt idx="571">
                  <c:v>1.75</c:v>
                </c:pt>
                <c:pt idx="572">
                  <c:v>1.75</c:v>
                </c:pt>
                <c:pt idx="573">
                  <c:v>1.75</c:v>
                </c:pt>
                <c:pt idx="574">
                  <c:v>1.75</c:v>
                </c:pt>
                <c:pt idx="575">
                  <c:v>1.75</c:v>
                </c:pt>
                <c:pt idx="576">
                  <c:v>1.75</c:v>
                </c:pt>
                <c:pt idx="577">
                  <c:v>1.75</c:v>
                </c:pt>
                <c:pt idx="578">
                  <c:v>1.75</c:v>
                </c:pt>
                <c:pt idx="579">
                  <c:v>1.75</c:v>
                </c:pt>
                <c:pt idx="580">
                  <c:v>1.75</c:v>
                </c:pt>
                <c:pt idx="581">
                  <c:v>1.75</c:v>
                </c:pt>
                <c:pt idx="582">
                  <c:v>1.75</c:v>
                </c:pt>
                <c:pt idx="583">
                  <c:v>1.75</c:v>
                </c:pt>
                <c:pt idx="584">
                  <c:v>1.75</c:v>
                </c:pt>
                <c:pt idx="585">
                  <c:v>1.75</c:v>
                </c:pt>
                <c:pt idx="586">
                  <c:v>1.75</c:v>
                </c:pt>
                <c:pt idx="587">
                  <c:v>1.75</c:v>
                </c:pt>
                <c:pt idx="588">
                  <c:v>1.75</c:v>
                </c:pt>
                <c:pt idx="589">
                  <c:v>1.75</c:v>
                </c:pt>
                <c:pt idx="590">
                  <c:v>1.75</c:v>
                </c:pt>
                <c:pt idx="591">
                  <c:v>1.75</c:v>
                </c:pt>
                <c:pt idx="592">
                  <c:v>1.75</c:v>
                </c:pt>
                <c:pt idx="593">
                  <c:v>1.75</c:v>
                </c:pt>
                <c:pt idx="594">
                  <c:v>1.75</c:v>
                </c:pt>
                <c:pt idx="595">
                  <c:v>1.75</c:v>
                </c:pt>
                <c:pt idx="596">
                  <c:v>1.75</c:v>
                </c:pt>
                <c:pt idx="597">
                  <c:v>1.75</c:v>
                </c:pt>
                <c:pt idx="598">
                  <c:v>1.75</c:v>
                </c:pt>
                <c:pt idx="599">
                  <c:v>1.75</c:v>
                </c:pt>
                <c:pt idx="600">
                  <c:v>1.75</c:v>
                </c:pt>
                <c:pt idx="601">
                  <c:v>1.75</c:v>
                </c:pt>
                <c:pt idx="602">
                  <c:v>1.75</c:v>
                </c:pt>
                <c:pt idx="603">
                  <c:v>1.75</c:v>
                </c:pt>
                <c:pt idx="604">
                  <c:v>1.75</c:v>
                </c:pt>
                <c:pt idx="605">
                  <c:v>1.75</c:v>
                </c:pt>
                <c:pt idx="606">
                  <c:v>1.75</c:v>
                </c:pt>
                <c:pt idx="607">
                  <c:v>1.75</c:v>
                </c:pt>
                <c:pt idx="608">
                  <c:v>1.75</c:v>
                </c:pt>
                <c:pt idx="609">
                  <c:v>1.75</c:v>
                </c:pt>
                <c:pt idx="610">
                  <c:v>1.75</c:v>
                </c:pt>
                <c:pt idx="611">
                  <c:v>1.75</c:v>
                </c:pt>
                <c:pt idx="612">
                  <c:v>1.75</c:v>
                </c:pt>
                <c:pt idx="613">
                  <c:v>1.75</c:v>
                </c:pt>
                <c:pt idx="614">
                  <c:v>1.75</c:v>
                </c:pt>
                <c:pt idx="615">
                  <c:v>1.75</c:v>
                </c:pt>
                <c:pt idx="616">
                  <c:v>1.75</c:v>
                </c:pt>
                <c:pt idx="617">
                  <c:v>1.75</c:v>
                </c:pt>
                <c:pt idx="618">
                  <c:v>1.75</c:v>
                </c:pt>
                <c:pt idx="619">
                  <c:v>1.75</c:v>
                </c:pt>
                <c:pt idx="620">
                  <c:v>1.75</c:v>
                </c:pt>
                <c:pt idx="621">
                  <c:v>1.75</c:v>
                </c:pt>
                <c:pt idx="622">
                  <c:v>1.75</c:v>
                </c:pt>
                <c:pt idx="623">
                  <c:v>1.75</c:v>
                </c:pt>
                <c:pt idx="624">
                  <c:v>1.75</c:v>
                </c:pt>
                <c:pt idx="625">
                  <c:v>1.75</c:v>
                </c:pt>
                <c:pt idx="626">
                  <c:v>1.75</c:v>
                </c:pt>
                <c:pt idx="627">
                  <c:v>1.75</c:v>
                </c:pt>
                <c:pt idx="628">
                  <c:v>1.75</c:v>
                </c:pt>
                <c:pt idx="629">
                  <c:v>1.75</c:v>
                </c:pt>
                <c:pt idx="630">
                  <c:v>1.75</c:v>
                </c:pt>
                <c:pt idx="631">
                  <c:v>1.75</c:v>
                </c:pt>
                <c:pt idx="632">
                  <c:v>1.75</c:v>
                </c:pt>
                <c:pt idx="633">
                  <c:v>1.75</c:v>
                </c:pt>
                <c:pt idx="634">
                  <c:v>1.75</c:v>
                </c:pt>
                <c:pt idx="635">
                  <c:v>1.75</c:v>
                </c:pt>
                <c:pt idx="636">
                  <c:v>1.75</c:v>
                </c:pt>
                <c:pt idx="637">
                  <c:v>1.75</c:v>
                </c:pt>
                <c:pt idx="638">
                  <c:v>1.75</c:v>
                </c:pt>
                <c:pt idx="639">
                  <c:v>1.75</c:v>
                </c:pt>
                <c:pt idx="640">
                  <c:v>1.75</c:v>
                </c:pt>
                <c:pt idx="641">
                  <c:v>2</c:v>
                </c:pt>
                <c:pt idx="642">
                  <c:v>2</c:v>
                </c:pt>
                <c:pt idx="643">
                  <c:v>2</c:v>
                </c:pt>
                <c:pt idx="644">
                  <c:v>2</c:v>
                </c:pt>
                <c:pt idx="645">
                  <c:v>2</c:v>
                </c:pt>
                <c:pt idx="646">
                  <c:v>2</c:v>
                </c:pt>
                <c:pt idx="647">
                  <c:v>2</c:v>
                </c:pt>
                <c:pt idx="648">
                  <c:v>2</c:v>
                </c:pt>
                <c:pt idx="649">
                  <c:v>2</c:v>
                </c:pt>
                <c:pt idx="650">
                  <c:v>2</c:v>
                </c:pt>
                <c:pt idx="651">
                  <c:v>2</c:v>
                </c:pt>
                <c:pt idx="652">
                  <c:v>2</c:v>
                </c:pt>
                <c:pt idx="653">
                  <c:v>2</c:v>
                </c:pt>
                <c:pt idx="654">
                  <c:v>2.25</c:v>
                </c:pt>
                <c:pt idx="655">
                  <c:v>2.25</c:v>
                </c:pt>
                <c:pt idx="656">
                  <c:v>2.25</c:v>
                </c:pt>
                <c:pt idx="657">
                  <c:v>2.25</c:v>
                </c:pt>
                <c:pt idx="658">
                  <c:v>2.25</c:v>
                </c:pt>
                <c:pt idx="659">
                  <c:v>2.25</c:v>
                </c:pt>
                <c:pt idx="660">
                  <c:v>2.25</c:v>
                </c:pt>
                <c:pt idx="661">
                  <c:v>2.25</c:v>
                </c:pt>
                <c:pt idx="662">
                  <c:v>2.25</c:v>
                </c:pt>
                <c:pt idx="663">
                  <c:v>2.25</c:v>
                </c:pt>
                <c:pt idx="664">
                  <c:v>2.25</c:v>
                </c:pt>
                <c:pt idx="665">
                  <c:v>2.25</c:v>
                </c:pt>
                <c:pt idx="666">
                  <c:v>2.25</c:v>
                </c:pt>
                <c:pt idx="667">
                  <c:v>2.25</c:v>
                </c:pt>
                <c:pt idx="668">
                  <c:v>2.25</c:v>
                </c:pt>
                <c:pt idx="669">
                  <c:v>2.25</c:v>
                </c:pt>
                <c:pt idx="670">
                  <c:v>2.25</c:v>
                </c:pt>
                <c:pt idx="671">
                  <c:v>2</c:v>
                </c:pt>
                <c:pt idx="672">
                  <c:v>2</c:v>
                </c:pt>
                <c:pt idx="673">
                  <c:v>2</c:v>
                </c:pt>
                <c:pt idx="674">
                  <c:v>2</c:v>
                </c:pt>
                <c:pt idx="675">
                  <c:v>2</c:v>
                </c:pt>
                <c:pt idx="676">
                  <c:v>1.75</c:v>
                </c:pt>
                <c:pt idx="677">
                  <c:v>1.75</c:v>
                </c:pt>
                <c:pt idx="678">
                  <c:v>1.75</c:v>
                </c:pt>
                <c:pt idx="679">
                  <c:v>1.75</c:v>
                </c:pt>
                <c:pt idx="680">
                  <c:v>1.75</c:v>
                </c:pt>
                <c:pt idx="681">
                  <c:v>1.75</c:v>
                </c:pt>
                <c:pt idx="682">
                  <c:v>1.75</c:v>
                </c:pt>
                <c:pt idx="683">
                  <c:v>1.75</c:v>
                </c:pt>
                <c:pt idx="684">
                  <c:v>1.75</c:v>
                </c:pt>
                <c:pt idx="685">
                  <c:v>1.75</c:v>
                </c:pt>
                <c:pt idx="686">
                  <c:v>1.75</c:v>
                </c:pt>
                <c:pt idx="687">
                  <c:v>1.75</c:v>
                </c:pt>
                <c:pt idx="688">
                  <c:v>1.75</c:v>
                </c:pt>
                <c:pt idx="689">
                  <c:v>1.75</c:v>
                </c:pt>
                <c:pt idx="690">
                  <c:v>1.75</c:v>
                </c:pt>
                <c:pt idx="691">
                  <c:v>1.75</c:v>
                </c:pt>
                <c:pt idx="692">
                  <c:v>1.75</c:v>
                </c:pt>
                <c:pt idx="693">
                  <c:v>1.75</c:v>
                </c:pt>
                <c:pt idx="694">
                  <c:v>1.75</c:v>
                </c:pt>
                <c:pt idx="695">
                  <c:v>1.75</c:v>
                </c:pt>
                <c:pt idx="696">
                  <c:v>1.75</c:v>
                </c:pt>
                <c:pt idx="697">
                  <c:v>1.75</c:v>
                </c:pt>
                <c:pt idx="698">
                  <c:v>1.75</c:v>
                </c:pt>
                <c:pt idx="699">
                  <c:v>1.75</c:v>
                </c:pt>
                <c:pt idx="700">
                  <c:v>1.75</c:v>
                </c:pt>
                <c:pt idx="701">
                  <c:v>1.75</c:v>
                </c:pt>
                <c:pt idx="702">
                  <c:v>1.75</c:v>
                </c:pt>
                <c:pt idx="703">
                  <c:v>1.75</c:v>
                </c:pt>
                <c:pt idx="704">
                  <c:v>1.75</c:v>
                </c:pt>
                <c:pt idx="705">
                  <c:v>1.75</c:v>
                </c:pt>
                <c:pt idx="706">
                  <c:v>1.5</c:v>
                </c:pt>
                <c:pt idx="707">
                  <c:v>1.5</c:v>
                </c:pt>
                <c:pt idx="708">
                  <c:v>1.5</c:v>
                </c:pt>
                <c:pt idx="709">
                  <c:v>1.5</c:v>
                </c:pt>
                <c:pt idx="710">
                  <c:v>1.5</c:v>
                </c:pt>
                <c:pt idx="711">
                  <c:v>1.5</c:v>
                </c:pt>
                <c:pt idx="712">
                  <c:v>1.5</c:v>
                </c:pt>
                <c:pt idx="713">
                  <c:v>1.5</c:v>
                </c:pt>
                <c:pt idx="714">
                  <c:v>1.5</c:v>
                </c:pt>
                <c:pt idx="715">
                  <c:v>1.5</c:v>
                </c:pt>
                <c:pt idx="716">
                  <c:v>1.5</c:v>
                </c:pt>
                <c:pt idx="717">
                  <c:v>1.5</c:v>
                </c:pt>
                <c:pt idx="718">
                  <c:v>1.5</c:v>
                </c:pt>
                <c:pt idx="719">
                  <c:v>1.5</c:v>
                </c:pt>
                <c:pt idx="720">
                  <c:v>1.5</c:v>
                </c:pt>
                <c:pt idx="721">
                  <c:v>1.5</c:v>
                </c:pt>
                <c:pt idx="722">
                  <c:v>1.5</c:v>
                </c:pt>
                <c:pt idx="723">
                  <c:v>1.5</c:v>
                </c:pt>
                <c:pt idx="724">
                  <c:v>1.5</c:v>
                </c:pt>
                <c:pt idx="725">
                  <c:v>1.5</c:v>
                </c:pt>
                <c:pt idx="726">
                  <c:v>1.5</c:v>
                </c:pt>
                <c:pt idx="727">
                  <c:v>1.5</c:v>
                </c:pt>
                <c:pt idx="728">
                  <c:v>1.5</c:v>
                </c:pt>
                <c:pt idx="729">
                  <c:v>1.5</c:v>
                </c:pt>
                <c:pt idx="730">
                  <c:v>1.5</c:v>
                </c:pt>
                <c:pt idx="731">
                  <c:v>1.5</c:v>
                </c:pt>
                <c:pt idx="732">
                  <c:v>1.5</c:v>
                </c:pt>
                <c:pt idx="733">
                  <c:v>1.5</c:v>
                </c:pt>
                <c:pt idx="734">
                  <c:v>1.5</c:v>
                </c:pt>
                <c:pt idx="735">
                  <c:v>1.5</c:v>
                </c:pt>
                <c:pt idx="736">
                  <c:v>1.5</c:v>
                </c:pt>
                <c:pt idx="737">
                  <c:v>1.5</c:v>
                </c:pt>
                <c:pt idx="738">
                  <c:v>1.5</c:v>
                </c:pt>
                <c:pt idx="739">
                  <c:v>1.5</c:v>
                </c:pt>
                <c:pt idx="740">
                  <c:v>1.5</c:v>
                </c:pt>
                <c:pt idx="741">
                  <c:v>1.5</c:v>
                </c:pt>
                <c:pt idx="742">
                  <c:v>1.5</c:v>
                </c:pt>
                <c:pt idx="743">
                  <c:v>1.5</c:v>
                </c:pt>
                <c:pt idx="744">
                  <c:v>1.5</c:v>
                </c:pt>
                <c:pt idx="745">
                  <c:v>1.5</c:v>
                </c:pt>
                <c:pt idx="746">
                  <c:v>1.5</c:v>
                </c:pt>
                <c:pt idx="747">
                  <c:v>1.5</c:v>
                </c:pt>
                <c:pt idx="748">
                  <c:v>1.5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0.75</c:v>
                </c:pt>
                <c:pt idx="777">
                  <c:v>0.75</c:v>
                </c:pt>
                <c:pt idx="778">
                  <c:v>0.75</c:v>
                </c:pt>
                <c:pt idx="779">
                  <c:v>0.75</c:v>
                </c:pt>
                <c:pt idx="780">
                  <c:v>0.75</c:v>
                </c:pt>
                <c:pt idx="781">
                  <c:v>0.75</c:v>
                </c:pt>
                <c:pt idx="782">
                  <c:v>0.75</c:v>
                </c:pt>
                <c:pt idx="783">
                  <c:v>0.75</c:v>
                </c:pt>
                <c:pt idx="784">
                  <c:v>0.75</c:v>
                </c:pt>
                <c:pt idx="785">
                  <c:v>0.75</c:v>
                </c:pt>
                <c:pt idx="786">
                  <c:v>0.75</c:v>
                </c:pt>
                <c:pt idx="787">
                  <c:v>0.75</c:v>
                </c:pt>
                <c:pt idx="788">
                  <c:v>0.75</c:v>
                </c:pt>
                <c:pt idx="789">
                  <c:v>0.75</c:v>
                </c:pt>
                <c:pt idx="790">
                  <c:v>0.75</c:v>
                </c:pt>
                <c:pt idx="791">
                  <c:v>0.75</c:v>
                </c:pt>
                <c:pt idx="792">
                  <c:v>0.75</c:v>
                </c:pt>
                <c:pt idx="793">
                  <c:v>0.75</c:v>
                </c:pt>
                <c:pt idx="794">
                  <c:v>0.75</c:v>
                </c:pt>
                <c:pt idx="795">
                  <c:v>0.75</c:v>
                </c:pt>
                <c:pt idx="796">
                  <c:v>0.75</c:v>
                </c:pt>
                <c:pt idx="797">
                  <c:v>0.75</c:v>
                </c:pt>
                <c:pt idx="798">
                  <c:v>0.75</c:v>
                </c:pt>
                <c:pt idx="799">
                  <c:v>0.75</c:v>
                </c:pt>
                <c:pt idx="800">
                  <c:v>0.75</c:v>
                </c:pt>
                <c:pt idx="801">
                  <c:v>0.75</c:v>
                </c:pt>
                <c:pt idx="802">
                  <c:v>0.75</c:v>
                </c:pt>
                <c:pt idx="803">
                  <c:v>0.75</c:v>
                </c:pt>
                <c:pt idx="804">
                  <c:v>0.75</c:v>
                </c:pt>
                <c:pt idx="805">
                  <c:v>0.75</c:v>
                </c:pt>
                <c:pt idx="806">
                  <c:v>0.4</c:v>
                </c:pt>
                <c:pt idx="807">
                  <c:v>0.4</c:v>
                </c:pt>
                <c:pt idx="808">
                  <c:v>0.4</c:v>
                </c:pt>
                <c:pt idx="809">
                  <c:v>0.4</c:v>
                </c:pt>
                <c:pt idx="810">
                  <c:v>0.4</c:v>
                </c:pt>
                <c:pt idx="811">
                  <c:v>0.4</c:v>
                </c:pt>
                <c:pt idx="812">
                  <c:v>0.4</c:v>
                </c:pt>
                <c:pt idx="813">
                  <c:v>0.4</c:v>
                </c:pt>
                <c:pt idx="814">
                  <c:v>0.4</c:v>
                </c:pt>
                <c:pt idx="815">
                  <c:v>0.4</c:v>
                </c:pt>
                <c:pt idx="816">
                  <c:v>0.4</c:v>
                </c:pt>
                <c:pt idx="817">
                  <c:v>0.4</c:v>
                </c:pt>
                <c:pt idx="818">
                  <c:v>0.4</c:v>
                </c:pt>
                <c:pt idx="819">
                  <c:v>0.3</c:v>
                </c:pt>
                <c:pt idx="820">
                  <c:v>0.3</c:v>
                </c:pt>
                <c:pt idx="821">
                  <c:v>0.3</c:v>
                </c:pt>
                <c:pt idx="822">
                  <c:v>0.3</c:v>
                </c:pt>
                <c:pt idx="823">
                  <c:v>0.3</c:v>
                </c:pt>
                <c:pt idx="824">
                  <c:v>0.3</c:v>
                </c:pt>
                <c:pt idx="825">
                  <c:v>0.3</c:v>
                </c:pt>
                <c:pt idx="826">
                  <c:v>0.3</c:v>
                </c:pt>
                <c:pt idx="827">
                  <c:v>0.3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'F2'!$BA$5</c:f>
              <c:strCache>
                <c:ptCount val="1"/>
                <c:pt idx="0">
                  <c:v>Eonia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numRef>
              <c:f>'F2'!$AW$7:$AW$841</c:f>
              <c:numCache>
                <c:formatCode>m/d/yyyy</c:formatCode>
                <c:ptCount val="835"/>
                <c:pt idx="0">
                  <c:v>36161</c:v>
                </c:pt>
                <c:pt idx="1">
                  <c:v>36168</c:v>
                </c:pt>
                <c:pt idx="2">
                  <c:v>36175</c:v>
                </c:pt>
                <c:pt idx="3">
                  <c:v>36182</c:v>
                </c:pt>
                <c:pt idx="4">
                  <c:v>36189</c:v>
                </c:pt>
                <c:pt idx="5">
                  <c:v>36196</c:v>
                </c:pt>
                <c:pt idx="6">
                  <c:v>36203</c:v>
                </c:pt>
                <c:pt idx="7">
                  <c:v>36210</c:v>
                </c:pt>
                <c:pt idx="8">
                  <c:v>36217</c:v>
                </c:pt>
                <c:pt idx="9">
                  <c:v>36224</c:v>
                </c:pt>
                <c:pt idx="10">
                  <c:v>36231</c:v>
                </c:pt>
                <c:pt idx="11">
                  <c:v>36238</c:v>
                </c:pt>
                <c:pt idx="12">
                  <c:v>36245</c:v>
                </c:pt>
                <c:pt idx="13">
                  <c:v>36252</c:v>
                </c:pt>
                <c:pt idx="14">
                  <c:v>36259</c:v>
                </c:pt>
                <c:pt idx="15">
                  <c:v>36266</c:v>
                </c:pt>
                <c:pt idx="16">
                  <c:v>36273</c:v>
                </c:pt>
                <c:pt idx="17">
                  <c:v>36280</c:v>
                </c:pt>
                <c:pt idx="18">
                  <c:v>36287</c:v>
                </c:pt>
                <c:pt idx="19">
                  <c:v>36294</c:v>
                </c:pt>
                <c:pt idx="20">
                  <c:v>36301</c:v>
                </c:pt>
                <c:pt idx="21">
                  <c:v>36308</c:v>
                </c:pt>
                <c:pt idx="22">
                  <c:v>36315</c:v>
                </c:pt>
                <c:pt idx="23">
                  <c:v>36322</c:v>
                </c:pt>
                <c:pt idx="24">
                  <c:v>36329</c:v>
                </c:pt>
                <c:pt idx="25">
                  <c:v>36336</c:v>
                </c:pt>
                <c:pt idx="26">
                  <c:v>36343</c:v>
                </c:pt>
                <c:pt idx="27">
                  <c:v>36350</c:v>
                </c:pt>
                <c:pt idx="28">
                  <c:v>36357</c:v>
                </c:pt>
                <c:pt idx="29">
                  <c:v>36364</c:v>
                </c:pt>
                <c:pt idx="30">
                  <c:v>36371</c:v>
                </c:pt>
                <c:pt idx="31">
                  <c:v>36378</c:v>
                </c:pt>
                <c:pt idx="32">
                  <c:v>36385</c:v>
                </c:pt>
                <c:pt idx="33">
                  <c:v>36392</c:v>
                </c:pt>
                <c:pt idx="34">
                  <c:v>36399</c:v>
                </c:pt>
                <c:pt idx="35">
                  <c:v>36406</c:v>
                </c:pt>
                <c:pt idx="36">
                  <c:v>36413</c:v>
                </c:pt>
                <c:pt idx="37">
                  <c:v>36420</c:v>
                </c:pt>
                <c:pt idx="38">
                  <c:v>36427</c:v>
                </c:pt>
                <c:pt idx="39">
                  <c:v>36434</c:v>
                </c:pt>
                <c:pt idx="40">
                  <c:v>36441</c:v>
                </c:pt>
                <c:pt idx="41">
                  <c:v>36448</c:v>
                </c:pt>
                <c:pt idx="42">
                  <c:v>36455</c:v>
                </c:pt>
                <c:pt idx="43">
                  <c:v>36462</c:v>
                </c:pt>
                <c:pt idx="44">
                  <c:v>36469</c:v>
                </c:pt>
                <c:pt idx="45">
                  <c:v>36476</c:v>
                </c:pt>
                <c:pt idx="46">
                  <c:v>36483</c:v>
                </c:pt>
                <c:pt idx="47">
                  <c:v>36490</c:v>
                </c:pt>
                <c:pt idx="48">
                  <c:v>36497</c:v>
                </c:pt>
                <c:pt idx="49">
                  <c:v>36504</c:v>
                </c:pt>
                <c:pt idx="50">
                  <c:v>36511</c:v>
                </c:pt>
                <c:pt idx="51">
                  <c:v>36518</c:v>
                </c:pt>
                <c:pt idx="52">
                  <c:v>36525</c:v>
                </c:pt>
                <c:pt idx="53">
                  <c:v>36532</c:v>
                </c:pt>
                <c:pt idx="54">
                  <c:v>36539</c:v>
                </c:pt>
                <c:pt idx="55">
                  <c:v>36546</c:v>
                </c:pt>
                <c:pt idx="56">
                  <c:v>36553</c:v>
                </c:pt>
                <c:pt idx="57">
                  <c:v>36560</c:v>
                </c:pt>
                <c:pt idx="58">
                  <c:v>36567</c:v>
                </c:pt>
                <c:pt idx="59">
                  <c:v>36574</c:v>
                </c:pt>
                <c:pt idx="60">
                  <c:v>36581</c:v>
                </c:pt>
                <c:pt idx="61">
                  <c:v>36588</c:v>
                </c:pt>
                <c:pt idx="62">
                  <c:v>36595</c:v>
                </c:pt>
                <c:pt idx="63">
                  <c:v>36602</c:v>
                </c:pt>
                <c:pt idx="64">
                  <c:v>36609</c:v>
                </c:pt>
                <c:pt idx="65">
                  <c:v>36616</c:v>
                </c:pt>
                <c:pt idx="66">
                  <c:v>36623</c:v>
                </c:pt>
                <c:pt idx="67">
                  <c:v>36630</c:v>
                </c:pt>
                <c:pt idx="68">
                  <c:v>36637</c:v>
                </c:pt>
                <c:pt idx="69">
                  <c:v>36644</c:v>
                </c:pt>
                <c:pt idx="70">
                  <c:v>36651</c:v>
                </c:pt>
                <c:pt idx="71">
                  <c:v>36658</c:v>
                </c:pt>
                <c:pt idx="72">
                  <c:v>36665</c:v>
                </c:pt>
                <c:pt idx="73">
                  <c:v>36672</c:v>
                </c:pt>
                <c:pt idx="74">
                  <c:v>36679</c:v>
                </c:pt>
                <c:pt idx="75">
                  <c:v>36686</c:v>
                </c:pt>
                <c:pt idx="76">
                  <c:v>36693</c:v>
                </c:pt>
                <c:pt idx="77">
                  <c:v>36700</c:v>
                </c:pt>
                <c:pt idx="78">
                  <c:v>36707</c:v>
                </c:pt>
                <c:pt idx="79">
                  <c:v>36714</c:v>
                </c:pt>
                <c:pt idx="80">
                  <c:v>36721</c:v>
                </c:pt>
                <c:pt idx="81">
                  <c:v>36728</c:v>
                </c:pt>
                <c:pt idx="82">
                  <c:v>36735</c:v>
                </c:pt>
                <c:pt idx="83">
                  <c:v>36742</c:v>
                </c:pt>
                <c:pt idx="84">
                  <c:v>36749</c:v>
                </c:pt>
                <c:pt idx="85">
                  <c:v>36756</c:v>
                </c:pt>
                <c:pt idx="86">
                  <c:v>36763</c:v>
                </c:pt>
                <c:pt idx="87">
                  <c:v>36770</c:v>
                </c:pt>
                <c:pt idx="88">
                  <c:v>36777</c:v>
                </c:pt>
                <c:pt idx="89">
                  <c:v>36784</c:v>
                </c:pt>
                <c:pt idx="90">
                  <c:v>36791</c:v>
                </c:pt>
                <c:pt idx="91">
                  <c:v>36798</c:v>
                </c:pt>
                <c:pt idx="92">
                  <c:v>36805</c:v>
                </c:pt>
                <c:pt idx="93">
                  <c:v>36812</c:v>
                </c:pt>
                <c:pt idx="94">
                  <c:v>36819</c:v>
                </c:pt>
                <c:pt idx="95">
                  <c:v>36826</c:v>
                </c:pt>
                <c:pt idx="96">
                  <c:v>36833</c:v>
                </c:pt>
                <c:pt idx="97">
                  <c:v>36840</c:v>
                </c:pt>
                <c:pt idx="98">
                  <c:v>36847</c:v>
                </c:pt>
                <c:pt idx="99">
                  <c:v>36854</c:v>
                </c:pt>
                <c:pt idx="100">
                  <c:v>36861</c:v>
                </c:pt>
                <c:pt idx="101">
                  <c:v>36868</c:v>
                </c:pt>
                <c:pt idx="102">
                  <c:v>36875</c:v>
                </c:pt>
                <c:pt idx="103">
                  <c:v>36882</c:v>
                </c:pt>
                <c:pt idx="104">
                  <c:v>36889</c:v>
                </c:pt>
                <c:pt idx="105">
                  <c:v>36896</c:v>
                </c:pt>
                <c:pt idx="106">
                  <c:v>36903</c:v>
                </c:pt>
                <c:pt idx="107">
                  <c:v>36910</c:v>
                </c:pt>
                <c:pt idx="108">
                  <c:v>36917</c:v>
                </c:pt>
                <c:pt idx="109">
                  <c:v>36924</c:v>
                </c:pt>
                <c:pt idx="110">
                  <c:v>36931</c:v>
                </c:pt>
                <c:pt idx="111">
                  <c:v>36938</c:v>
                </c:pt>
                <c:pt idx="112">
                  <c:v>36945</c:v>
                </c:pt>
                <c:pt idx="113">
                  <c:v>36952</c:v>
                </c:pt>
                <c:pt idx="114">
                  <c:v>36959</c:v>
                </c:pt>
                <c:pt idx="115">
                  <c:v>36966</c:v>
                </c:pt>
                <c:pt idx="116">
                  <c:v>36973</c:v>
                </c:pt>
                <c:pt idx="117">
                  <c:v>36980</c:v>
                </c:pt>
                <c:pt idx="118">
                  <c:v>36987</c:v>
                </c:pt>
                <c:pt idx="119">
                  <c:v>36994</c:v>
                </c:pt>
                <c:pt idx="120">
                  <c:v>37001</c:v>
                </c:pt>
                <c:pt idx="121">
                  <c:v>37008</c:v>
                </c:pt>
                <c:pt idx="122">
                  <c:v>37015</c:v>
                </c:pt>
                <c:pt idx="123">
                  <c:v>37022</c:v>
                </c:pt>
                <c:pt idx="124">
                  <c:v>37029</c:v>
                </c:pt>
                <c:pt idx="125">
                  <c:v>37036</c:v>
                </c:pt>
                <c:pt idx="126">
                  <c:v>37043</c:v>
                </c:pt>
                <c:pt idx="127">
                  <c:v>37050</c:v>
                </c:pt>
                <c:pt idx="128">
                  <c:v>37057</c:v>
                </c:pt>
                <c:pt idx="129">
                  <c:v>37064</c:v>
                </c:pt>
                <c:pt idx="130">
                  <c:v>37071</c:v>
                </c:pt>
                <c:pt idx="131">
                  <c:v>37078</c:v>
                </c:pt>
                <c:pt idx="132">
                  <c:v>37085</c:v>
                </c:pt>
                <c:pt idx="133">
                  <c:v>37092</c:v>
                </c:pt>
                <c:pt idx="134">
                  <c:v>37099</c:v>
                </c:pt>
                <c:pt idx="135">
                  <c:v>37106</c:v>
                </c:pt>
                <c:pt idx="136">
                  <c:v>37113</c:v>
                </c:pt>
                <c:pt idx="137">
                  <c:v>37120</c:v>
                </c:pt>
                <c:pt idx="138">
                  <c:v>37127</c:v>
                </c:pt>
                <c:pt idx="139">
                  <c:v>37134</c:v>
                </c:pt>
                <c:pt idx="140">
                  <c:v>37141</c:v>
                </c:pt>
                <c:pt idx="141">
                  <c:v>37148</c:v>
                </c:pt>
                <c:pt idx="142">
                  <c:v>37155</c:v>
                </c:pt>
                <c:pt idx="143">
                  <c:v>37162</c:v>
                </c:pt>
                <c:pt idx="144">
                  <c:v>37169</c:v>
                </c:pt>
                <c:pt idx="145">
                  <c:v>37176</c:v>
                </c:pt>
                <c:pt idx="146">
                  <c:v>37183</c:v>
                </c:pt>
                <c:pt idx="147">
                  <c:v>37190</c:v>
                </c:pt>
                <c:pt idx="148">
                  <c:v>37197</c:v>
                </c:pt>
                <c:pt idx="149">
                  <c:v>37204</c:v>
                </c:pt>
                <c:pt idx="150">
                  <c:v>37211</c:v>
                </c:pt>
                <c:pt idx="151">
                  <c:v>37218</c:v>
                </c:pt>
                <c:pt idx="152">
                  <c:v>37225</c:v>
                </c:pt>
                <c:pt idx="153">
                  <c:v>37232</c:v>
                </c:pt>
                <c:pt idx="154">
                  <c:v>37239</c:v>
                </c:pt>
                <c:pt idx="155">
                  <c:v>37246</c:v>
                </c:pt>
                <c:pt idx="156">
                  <c:v>37253</c:v>
                </c:pt>
                <c:pt idx="157">
                  <c:v>37260</c:v>
                </c:pt>
                <c:pt idx="158">
                  <c:v>37267</c:v>
                </c:pt>
                <c:pt idx="159">
                  <c:v>37274</c:v>
                </c:pt>
                <c:pt idx="160">
                  <c:v>37281</c:v>
                </c:pt>
                <c:pt idx="161">
                  <c:v>37288</c:v>
                </c:pt>
                <c:pt idx="162">
                  <c:v>37295</c:v>
                </c:pt>
                <c:pt idx="163">
                  <c:v>37302</c:v>
                </c:pt>
                <c:pt idx="164">
                  <c:v>37309</c:v>
                </c:pt>
                <c:pt idx="165">
                  <c:v>37316</c:v>
                </c:pt>
                <c:pt idx="166">
                  <c:v>37323</c:v>
                </c:pt>
                <c:pt idx="167">
                  <c:v>37330</c:v>
                </c:pt>
                <c:pt idx="168">
                  <c:v>37337</c:v>
                </c:pt>
                <c:pt idx="169">
                  <c:v>37344</c:v>
                </c:pt>
                <c:pt idx="170">
                  <c:v>37351</c:v>
                </c:pt>
                <c:pt idx="171">
                  <c:v>37358</c:v>
                </c:pt>
                <c:pt idx="172">
                  <c:v>37365</c:v>
                </c:pt>
                <c:pt idx="173">
                  <c:v>37372</c:v>
                </c:pt>
                <c:pt idx="174">
                  <c:v>37379</c:v>
                </c:pt>
                <c:pt idx="175">
                  <c:v>37386</c:v>
                </c:pt>
                <c:pt idx="176">
                  <c:v>37393</c:v>
                </c:pt>
                <c:pt idx="177">
                  <c:v>37400</c:v>
                </c:pt>
                <c:pt idx="178">
                  <c:v>37407</c:v>
                </c:pt>
                <c:pt idx="179">
                  <c:v>37414</c:v>
                </c:pt>
                <c:pt idx="180">
                  <c:v>37421</c:v>
                </c:pt>
                <c:pt idx="181">
                  <c:v>37428</c:v>
                </c:pt>
                <c:pt idx="182">
                  <c:v>37435</c:v>
                </c:pt>
                <c:pt idx="183">
                  <c:v>37442</c:v>
                </c:pt>
                <c:pt idx="184">
                  <c:v>37449</c:v>
                </c:pt>
                <c:pt idx="185">
                  <c:v>37456</c:v>
                </c:pt>
                <c:pt idx="186">
                  <c:v>37463</c:v>
                </c:pt>
                <c:pt idx="187">
                  <c:v>37470</c:v>
                </c:pt>
                <c:pt idx="188">
                  <c:v>37477</c:v>
                </c:pt>
                <c:pt idx="189">
                  <c:v>37484</c:v>
                </c:pt>
                <c:pt idx="190">
                  <c:v>37491</c:v>
                </c:pt>
                <c:pt idx="191">
                  <c:v>37498</c:v>
                </c:pt>
                <c:pt idx="192">
                  <c:v>37505</c:v>
                </c:pt>
                <c:pt idx="193">
                  <c:v>37512</c:v>
                </c:pt>
                <c:pt idx="194">
                  <c:v>37519</c:v>
                </c:pt>
                <c:pt idx="195">
                  <c:v>37526</c:v>
                </c:pt>
                <c:pt idx="196">
                  <c:v>37533</c:v>
                </c:pt>
                <c:pt idx="197">
                  <c:v>37540</c:v>
                </c:pt>
                <c:pt idx="198">
                  <c:v>37547</c:v>
                </c:pt>
                <c:pt idx="199">
                  <c:v>37554</c:v>
                </c:pt>
                <c:pt idx="200">
                  <c:v>37561</c:v>
                </c:pt>
                <c:pt idx="201">
                  <c:v>37568</c:v>
                </c:pt>
                <c:pt idx="202">
                  <c:v>37575</c:v>
                </c:pt>
                <c:pt idx="203">
                  <c:v>37582</c:v>
                </c:pt>
                <c:pt idx="204">
                  <c:v>37589</c:v>
                </c:pt>
                <c:pt idx="205">
                  <c:v>37596</c:v>
                </c:pt>
                <c:pt idx="206">
                  <c:v>37603</c:v>
                </c:pt>
                <c:pt idx="207">
                  <c:v>37610</c:v>
                </c:pt>
                <c:pt idx="208">
                  <c:v>37617</c:v>
                </c:pt>
                <c:pt idx="209">
                  <c:v>37624</c:v>
                </c:pt>
                <c:pt idx="210">
                  <c:v>37631</c:v>
                </c:pt>
                <c:pt idx="211">
                  <c:v>37638</c:v>
                </c:pt>
                <c:pt idx="212">
                  <c:v>37645</c:v>
                </c:pt>
                <c:pt idx="213">
                  <c:v>37652</c:v>
                </c:pt>
                <c:pt idx="214">
                  <c:v>37659</c:v>
                </c:pt>
                <c:pt idx="215">
                  <c:v>37666</c:v>
                </c:pt>
                <c:pt idx="216">
                  <c:v>37673</c:v>
                </c:pt>
                <c:pt idx="217">
                  <c:v>37680</c:v>
                </c:pt>
                <c:pt idx="218">
                  <c:v>37687</c:v>
                </c:pt>
                <c:pt idx="219">
                  <c:v>37694</c:v>
                </c:pt>
                <c:pt idx="220">
                  <c:v>37701</c:v>
                </c:pt>
                <c:pt idx="221">
                  <c:v>37708</c:v>
                </c:pt>
                <c:pt idx="222">
                  <c:v>37715</c:v>
                </c:pt>
                <c:pt idx="223">
                  <c:v>37722</c:v>
                </c:pt>
                <c:pt idx="224">
                  <c:v>37729</c:v>
                </c:pt>
                <c:pt idx="225">
                  <c:v>37736</c:v>
                </c:pt>
                <c:pt idx="226">
                  <c:v>37743</c:v>
                </c:pt>
                <c:pt idx="227">
                  <c:v>37750</c:v>
                </c:pt>
                <c:pt idx="228">
                  <c:v>37757</c:v>
                </c:pt>
                <c:pt idx="229">
                  <c:v>37764</c:v>
                </c:pt>
                <c:pt idx="230">
                  <c:v>37771</c:v>
                </c:pt>
                <c:pt idx="231">
                  <c:v>37778</c:v>
                </c:pt>
                <c:pt idx="232">
                  <c:v>37785</c:v>
                </c:pt>
                <c:pt idx="233">
                  <c:v>37792</c:v>
                </c:pt>
                <c:pt idx="234">
                  <c:v>37799</c:v>
                </c:pt>
                <c:pt idx="235">
                  <c:v>37806</c:v>
                </c:pt>
                <c:pt idx="236">
                  <c:v>37813</c:v>
                </c:pt>
                <c:pt idx="237">
                  <c:v>37820</c:v>
                </c:pt>
                <c:pt idx="238">
                  <c:v>37827</c:v>
                </c:pt>
                <c:pt idx="239">
                  <c:v>37834</c:v>
                </c:pt>
                <c:pt idx="240">
                  <c:v>37841</c:v>
                </c:pt>
                <c:pt idx="241">
                  <c:v>37848</c:v>
                </c:pt>
                <c:pt idx="242">
                  <c:v>37855</c:v>
                </c:pt>
                <c:pt idx="243">
                  <c:v>37862</c:v>
                </c:pt>
                <c:pt idx="244">
                  <c:v>37869</c:v>
                </c:pt>
                <c:pt idx="245">
                  <c:v>37876</c:v>
                </c:pt>
                <c:pt idx="246">
                  <c:v>37883</c:v>
                </c:pt>
                <c:pt idx="247">
                  <c:v>37890</c:v>
                </c:pt>
                <c:pt idx="248">
                  <c:v>37897</c:v>
                </c:pt>
                <c:pt idx="249">
                  <c:v>37904</c:v>
                </c:pt>
                <c:pt idx="250">
                  <c:v>37911</c:v>
                </c:pt>
                <c:pt idx="251">
                  <c:v>37918</c:v>
                </c:pt>
                <c:pt idx="252">
                  <c:v>37925</c:v>
                </c:pt>
                <c:pt idx="253">
                  <c:v>37932</c:v>
                </c:pt>
                <c:pt idx="254">
                  <c:v>37939</c:v>
                </c:pt>
                <c:pt idx="255">
                  <c:v>37946</c:v>
                </c:pt>
                <c:pt idx="256">
                  <c:v>37953</c:v>
                </c:pt>
                <c:pt idx="257">
                  <c:v>37960</c:v>
                </c:pt>
                <c:pt idx="258">
                  <c:v>37967</c:v>
                </c:pt>
                <c:pt idx="259">
                  <c:v>37974</c:v>
                </c:pt>
                <c:pt idx="260">
                  <c:v>37981</c:v>
                </c:pt>
                <c:pt idx="261">
                  <c:v>37988</c:v>
                </c:pt>
                <c:pt idx="262">
                  <c:v>37995</c:v>
                </c:pt>
                <c:pt idx="263">
                  <c:v>38002</c:v>
                </c:pt>
                <c:pt idx="264">
                  <c:v>38009</c:v>
                </c:pt>
                <c:pt idx="265">
                  <c:v>38016</c:v>
                </c:pt>
                <c:pt idx="266">
                  <c:v>38023</c:v>
                </c:pt>
                <c:pt idx="267">
                  <c:v>38030</c:v>
                </c:pt>
                <c:pt idx="268">
                  <c:v>38037</c:v>
                </c:pt>
                <c:pt idx="269">
                  <c:v>38044</c:v>
                </c:pt>
                <c:pt idx="270">
                  <c:v>38051</c:v>
                </c:pt>
                <c:pt idx="271">
                  <c:v>38058</c:v>
                </c:pt>
                <c:pt idx="272">
                  <c:v>38065</c:v>
                </c:pt>
                <c:pt idx="273">
                  <c:v>38072</c:v>
                </c:pt>
                <c:pt idx="274">
                  <c:v>38079</c:v>
                </c:pt>
                <c:pt idx="275">
                  <c:v>38086</c:v>
                </c:pt>
                <c:pt idx="276">
                  <c:v>38093</c:v>
                </c:pt>
                <c:pt idx="277">
                  <c:v>38100</c:v>
                </c:pt>
                <c:pt idx="278">
                  <c:v>38107</c:v>
                </c:pt>
                <c:pt idx="279">
                  <c:v>38114</c:v>
                </c:pt>
                <c:pt idx="280">
                  <c:v>38121</c:v>
                </c:pt>
                <c:pt idx="281">
                  <c:v>38128</c:v>
                </c:pt>
                <c:pt idx="282">
                  <c:v>38135</c:v>
                </c:pt>
                <c:pt idx="283">
                  <c:v>38142</c:v>
                </c:pt>
                <c:pt idx="284">
                  <c:v>38149</c:v>
                </c:pt>
                <c:pt idx="285">
                  <c:v>38156</c:v>
                </c:pt>
                <c:pt idx="286">
                  <c:v>38163</c:v>
                </c:pt>
                <c:pt idx="287">
                  <c:v>38170</c:v>
                </c:pt>
                <c:pt idx="288">
                  <c:v>38177</c:v>
                </c:pt>
                <c:pt idx="289">
                  <c:v>38184</c:v>
                </c:pt>
                <c:pt idx="290">
                  <c:v>38191</c:v>
                </c:pt>
                <c:pt idx="291">
                  <c:v>38198</c:v>
                </c:pt>
                <c:pt idx="292">
                  <c:v>38205</c:v>
                </c:pt>
                <c:pt idx="293">
                  <c:v>38212</c:v>
                </c:pt>
                <c:pt idx="294">
                  <c:v>38219</c:v>
                </c:pt>
                <c:pt idx="295">
                  <c:v>38226</c:v>
                </c:pt>
                <c:pt idx="296">
                  <c:v>38233</c:v>
                </c:pt>
                <c:pt idx="297">
                  <c:v>38240</c:v>
                </c:pt>
                <c:pt idx="298">
                  <c:v>38247</c:v>
                </c:pt>
                <c:pt idx="299">
                  <c:v>38254</c:v>
                </c:pt>
                <c:pt idx="300">
                  <c:v>38261</c:v>
                </c:pt>
                <c:pt idx="301">
                  <c:v>38268</c:v>
                </c:pt>
                <c:pt idx="302">
                  <c:v>38275</c:v>
                </c:pt>
                <c:pt idx="303">
                  <c:v>38282</c:v>
                </c:pt>
                <c:pt idx="304">
                  <c:v>38289</c:v>
                </c:pt>
                <c:pt idx="305">
                  <c:v>38296</c:v>
                </c:pt>
                <c:pt idx="306">
                  <c:v>38303</c:v>
                </c:pt>
                <c:pt idx="307">
                  <c:v>38310</c:v>
                </c:pt>
                <c:pt idx="308">
                  <c:v>38317</c:v>
                </c:pt>
                <c:pt idx="309">
                  <c:v>38324</c:v>
                </c:pt>
                <c:pt idx="310">
                  <c:v>38331</c:v>
                </c:pt>
                <c:pt idx="311">
                  <c:v>38338</c:v>
                </c:pt>
                <c:pt idx="312">
                  <c:v>38345</c:v>
                </c:pt>
                <c:pt idx="313">
                  <c:v>38352</c:v>
                </c:pt>
                <c:pt idx="314">
                  <c:v>38359</c:v>
                </c:pt>
                <c:pt idx="315">
                  <c:v>38366</c:v>
                </c:pt>
                <c:pt idx="316">
                  <c:v>38373</c:v>
                </c:pt>
                <c:pt idx="317">
                  <c:v>38380</c:v>
                </c:pt>
                <c:pt idx="318">
                  <c:v>38387</c:v>
                </c:pt>
                <c:pt idx="319">
                  <c:v>38394</c:v>
                </c:pt>
                <c:pt idx="320">
                  <c:v>38401</c:v>
                </c:pt>
                <c:pt idx="321">
                  <c:v>38408</c:v>
                </c:pt>
                <c:pt idx="322">
                  <c:v>38415</c:v>
                </c:pt>
                <c:pt idx="323">
                  <c:v>38422</c:v>
                </c:pt>
                <c:pt idx="324">
                  <c:v>38429</c:v>
                </c:pt>
                <c:pt idx="325">
                  <c:v>38436</c:v>
                </c:pt>
                <c:pt idx="326">
                  <c:v>38443</c:v>
                </c:pt>
                <c:pt idx="327">
                  <c:v>38450</c:v>
                </c:pt>
                <c:pt idx="328">
                  <c:v>38457</c:v>
                </c:pt>
                <c:pt idx="329">
                  <c:v>38464</c:v>
                </c:pt>
                <c:pt idx="330">
                  <c:v>38471</c:v>
                </c:pt>
                <c:pt idx="331">
                  <c:v>38478</c:v>
                </c:pt>
                <c:pt idx="332">
                  <c:v>38485</c:v>
                </c:pt>
                <c:pt idx="333">
                  <c:v>38492</c:v>
                </c:pt>
                <c:pt idx="334">
                  <c:v>38499</c:v>
                </c:pt>
                <c:pt idx="335">
                  <c:v>38506</c:v>
                </c:pt>
                <c:pt idx="336">
                  <c:v>38513</c:v>
                </c:pt>
                <c:pt idx="337">
                  <c:v>38520</c:v>
                </c:pt>
                <c:pt idx="338">
                  <c:v>38527</c:v>
                </c:pt>
                <c:pt idx="339">
                  <c:v>38534</c:v>
                </c:pt>
                <c:pt idx="340">
                  <c:v>38541</c:v>
                </c:pt>
                <c:pt idx="341">
                  <c:v>38548</c:v>
                </c:pt>
                <c:pt idx="342">
                  <c:v>38555</c:v>
                </c:pt>
                <c:pt idx="343">
                  <c:v>38562</c:v>
                </c:pt>
                <c:pt idx="344">
                  <c:v>38569</c:v>
                </c:pt>
                <c:pt idx="345">
                  <c:v>38576</c:v>
                </c:pt>
                <c:pt idx="346">
                  <c:v>38583</c:v>
                </c:pt>
                <c:pt idx="347">
                  <c:v>38590</c:v>
                </c:pt>
                <c:pt idx="348">
                  <c:v>38597</c:v>
                </c:pt>
                <c:pt idx="349">
                  <c:v>38604</c:v>
                </c:pt>
                <c:pt idx="350">
                  <c:v>38611</c:v>
                </c:pt>
                <c:pt idx="351">
                  <c:v>38618</c:v>
                </c:pt>
                <c:pt idx="352">
                  <c:v>38625</c:v>
                </c:pt>
                <c:pt idx="353">
                  <c:v>38632</c:v>
                </c:pt>
                <c:pt idx="354">
                  <c:v>38639</c:v>
                </c:pt>
                <c:pt idx="355">
                  <c:v>38646</c:v>
                </c:pt>
                <c:pt idx="356">
                  <c:v>38653</c:v>
                </c:pt>
                <c:pt idx="357">
                  <c:v>38660</c:v>
                </c:pt>
                <c:pt idx="358">
                  <c:v>38667</c:v>
                </c:pt>
                <c:pt idx="359">
                  <c:v>38674</c:v>
                </c:pt>
                <c:pt idx="360">
                  <c:v>38681</c:v>
                </c:pt>
                <c:pt idx="361">
                  <c:v>38688</c:v>
                </c:pt>
                <c:pt idx="362">
                  <c:v>38695</c:v>
                </c:pt>
                <c:pt idx="363">
                  <c:v>38702</c:v>
                </c:pt>
                <c:pt idx="364">
                  <c:v>38709</c:v>
                </c:pt>
                <c:pt idx="365">
                  <c:v>38716</c:v>
                </c:pt>
                <c:pt idx="366">
                  <c:v>38723</c:v>
                </c:pt>
                <c:pt idx="367">
                  <c:v>38730</c:v>
                </c:pt>
                <c:pt idx="368">
                  <c:v>38737</c:v>
                </c:pt>
                <c:pt idx="369">
                  <c:v>38744</c:v>
                </c:pt>
                <c:pt idx="370">
                  <c:v>38751</c:v>
                </c:pt>
                <c:pt idx="371">
                  <c:v>38758</c:v>
                </c:pt>
                <c:pt idx="372">
                  <c:v>38765</c:v>
                </c:pt>
                <c:pt idx="373">
                  <c:v>38772</c:v>
                </c:pt>
                <c:pt idx="374">
                  <c:v>38779</c:v>
                </c:pt>
                <c:pt idx="375">
                  <c:v>38786</c:v>
                </c:pt>
                <c:pt idx="376">
                  <c:v>38793</c:v>
                </c:pt>
                <c:pt idx="377">
                  <c:v>38800</c:v>
                </c:pt>
                <c:pt idx="378">
                  <c:v>38807</c:v>
                </c:pt>
                <c:pt idx="379">
                  <c:v>38814</c:v>
                </c:pt>
                <c:pt idx="380">
                  <c:v>38821</c:v>
                </c:pt>
                <c:pt idx="381">
                  <c:v>38828</c:v>
                </c:pt>
                <c:pt idx="382">
                  <c:v>38835</c:v>
                </c:pt>
                <c:pt idx="383">
                  <c:v>38842</c:v>
                </c:pt>
                <c:pt idx="384">
                  <c:v>38849</c:v>
                </c:pt>
                <c:pt idx="385">
                  <c:v>38856</c:v>
                </c:pt>
                <c:pt idx="386">
                  <c:v>38863</c:v>
                </c:pt>
                <c:pt idx="387">
                  <c:v>38870</c:v>
                </c:pt>
                <c:pt idx="388">
                  <c:v>38877</c:v>
                </c:pt>
                <c:pt idx="389">
                  <c:v>38884</c:v>
                </c:pt>
                <c:pt idx="390">
                  <c:v>38891</c:v>
                </c:pt>
                <c:pt idx="391">
                  <c:v>38898</c:v>
                </c:pt>
                <c:pt idx="392">
                  <c:v>38905</c:v>
                </c:pt>
                <c:pt idx="393">
                  <c:v>38912</c:v>
                </c:pt>
                <c:pt idx="394">
                  <c:v>38919</c:v>
                </c:pt>
                <c:pt idx="395">
                  <c:v>38926</c:v>
                </c:pt>
                <c:pt idx="396">
                  <c:v>38933</c:v>
                </c:pt>
                <c:pt idx="397">
                  <c:v>38940</c:v>
                </c:pt>
                <c:pt idx="398">
                  <c:v>38947</c:v>
                </c:pt>
                <c:pt idx="399">
                  <c:v>38954</c:v>
                </c:pt>
                <c:pt idx="400">
                  <c:v>38961</c:v>
                </c:pt>
                <c:pt idx="401">
                  <c:v>38968</c:v>
                </c:pt>
                <c:pt idx="402">
                  <c:v>38975</c:v>
                </c:pt>
                <c:pt idx="403">
                  <c:v>38982</c:v>
                </c:pt>
                <c:pt idx="404">
                  <c:v>38989</c:v>
                </c:pt>
                <c:pt idx="405">
                  <c:v>38996</c:v>
                </c:pt>
                <c:pt idx="406">
                  <c:v>39003</c:v>
                </c:pt>
                <c:pt idx="407">
                  <c:v>39010</c:v>
                </c:pt>
                <c:pt idx="408">
                  <c:v>39017</c:v>
                </c:pt>
                <c:pt idx="409">
                  <c:v>39024</c:v>
                </c:pt>
                <c:pt idx="410">
                  <c:v>39031</c:v>
                </c:pt>
                <c:pt idx="411">
                  <c:v>39038</c:v>
                </c:pt>
                <c:pt idx="412">
                  <c:v>39045</c:v>
                </c:pt>
                <c:pt idx="413">
                  <c:v>39052</c:v>
                </c:pt>
                <c:pt idx="414">
                  <c:v>39059</c:v>
                </c:pt>
                <c:pt idx="415">
                  <c:v>39066</c:v>
                </c:pt>
                <c:pt idx="416">
                  <c:v>39073</c:v>
                </c:pt>
                <c:pt idx="417">
                  <c:v>39080</c:v>
                </c:pt>
                <c:pt idx="418">
                  <c:v>39087</c:v>
                </c:pt>
                <c:pt idx="419">
                  <c:v>39094</c:v>
                </c:pt>
                <c:pt idx="420">
                  <c:v>39101</c:v>
                </c:pt>
                <c:pt idx="421">
                  <c:v>39108</c:v>
                </c:pt>
                <c:pt idx="422">
                  <c:v>39115</c:v>
                </c:pt>
                <c:pt idx="423">
                  <c:v>39122</c:v>
                </c:pt>
                <c:pt idx="424">
                  <c:v>39129</c:v>
                </c:pt>
                <c:pt idx="425">
                  <c:v>39136</c:v>
                </c:pt>
                <c:pt idx="426">
                  <c:v>39143</c:v>
                </c:pt>
                <c:pt idx="427">
                  <c:v>39150</c:v>
                </c:pt>
                <c:pt idx="428">
                  <c:v>39157</c:v>
                </c:pt>
                <c:pt idx="429">
                  <c:v>39164</c:v>
                </c:pt>
                <c:pt idx="430">
                  <c:v>39171</c:v>
                </c:pt>
                <c:pt idx="431">
                  <c:v>39178</c:v>
                </c:pt>
                <c:pt idx="432">
                  <c:v>39185</c:v>
                </c:pt>
                <c:pt idx="433">
                  <c:v>39192</c:v>
                </c:pt>
                <c:pt idx="434">
                  <c:v>39199</c:v>
                </c:pt>
                <c:pt idx="435">
                  <c:v>39206</c:v>
                </c:pt>
                <c:pt idx="436">
                  <c:v>39213</c:v>
                </c:pt>
                <c:pt idx="437">
                  <c:v>39220</c:v>
                </c:pt>
                <c:pt idx="438">
                  <c:v>39227</c:v>
                </c:pt>
                <c:pt idx="439">
                  <c:v>39234</c:v>
                </c:pt>
                <c:pt idx="440">
                  <c:v>39241</c:v>
                </c:pt>
                <c:pt idx="441">
                  <c:v>39248</c:v>
                </c:pt>
                <c:pt idx="442">
                  <c:v>39255</c:v>
                </c:pt>
                <c:pt idx="443">
                  <c:v>39262</c:v>
                </c:pt>
                <c:pt idx="444">
                  <c:v>39269</c:v>
                </c:pt>
                <c:pt idx="445">
                  <c:v>39276</c:v>
                </c:pt>
                <c:pt idx="446">
                  <c:v>39283</c:v>
                </c:pt>
                <c:pt idx="447">
                  <c:v>39290</c:v>
                </c:pt>
                <c:pt idx="448">
                  <c:v>39297</c:v>
                </c:pt>
                <c:pt idx="449">
                  <c:v>39304</c:v>
                </c:pt>
                <c:pt idx="450">
                  <c:v>39311</c:v>
                </c:pt>
                <c:pt idx="451">
                  <c:v>39318</c:v>
                </c:pt>
                <c:pt idx="452">
                  <c:v>39325</c:v>
                </c:pt>
                <c:pt idx="453">
                  <c:v>39332</c:v>
                </c:pt>
                <c:pt idx="454">
                  <c:v>39339</c:v>
                </c:pt>
                <c:pt idx="455">
                  <c:v>39346</c:v>
                </c:pt>
                <c:pt idx="456">
                  <c:v>39353</c:v>
                </c:pt>
                <c:pt idx="457">
                  <c:v>39360</c:v>
                </c:pt>
                <c:pt idx="458">
                  <c:v>39367</c:v>
                </c:pt>
                <c:pt idx="459">
                  <c:v>39374</c:v>
                </c:pt>
                <c:pt idx="460">
                  <c:v>39381</c:v>
                </c:pt>
                <c:pt idx="461">
                  <c:v>39388</c:v>
                </c:pt>
                <c:pt idx="462">
                  <c:v>39395</c:v>
                </c:pt>
                <c:pt idx="463">
                  <c:v>39402</c:v>
                </c:pt>
                <c:pt idx="464">
                  <c:v>39409</c:v>
                </c:pt>
                <c:pt idx="465">
                  <c:v>39416</c:v>
                </c:pt>
                <c:pt idx="466">
                  <c:v>39423</c:v>
                </c:pt>
                <c:pt idx="467">
                  <c:v>39430</c:v>
                </c:pt>
                <c:pt idx="468">
                  <c:v>39437</c:v>
                </c:pt>
                <c:pt idx="469">
                  <c:v>39444</c:v>
                </c:pt>
                <c:pt idx="470">
                  <c:v>39451</c:v>
                </c:pt>
                <c:pt idx="471">
                  <c:v>39458</c:v>
                </c:pt>
                <c:pt idx="472">
                  <c:v>39465</c:v>
                </c:pt>
                <c:pt idx="473">
                  <c:v>39472</c:v>
                </c:pt>
                <c:pt idx="474">
                  <c:v>39479</c:v>
                </c:pt>
                <c:pt idx="475">
                  <c:v>39486</c:v>
                </c:pt>
                <c:pt idx="476">
                  <c:v>39493</c:v>
                </c:pt>
                <c:pt idx="477">
                  <c:v>39500</c:v>
                </c:pt>
                <c:pt idx="478">
                  <c:v>39507</c:v>
                </c:pt>
                <c:pt idx="479">
                  <c:v>39514</c:v>
                </c:pt>
                <c:pt idx="480">
                  <c:v>39521</c:v>
                </c:pt>
                <c:pt idx="481">
                  <c:v>39528</c:v>
                </c:pt>
                <c:pt idx="482">
                  <c:v>39535</c:v>
                </c:pt>
                <c:pt idx="483">
                  <c:v>39542</c:v>
                </c:pt>
                <c:pt idx="484">
                  <c:v>39549</c:v>
                </c:pt>
                <c:pt idx="485">
                  <c:v>39556</c:v>
                </c:pt>
                <c:pt idx="486">
                  <c:v>39563</c:v>
                </c:pt>
                <c:pt idx="487">
                  <c:v>39570</c:v>
                </c:pt>
                <c:pt idx="488">
                  <c:v>39577</c:v>
                </c:pt>
                <c:pt idx="489">
                  <c:v>39584</c:v>
                </c:pt>
                <c:pt idx="490">
                  <c:v>39591</c:v>
                </c:pt>
                <c:pt idx="491">
                  <c:v>39598</c:v>
                </c:pt>
                <c:pt idx="492">
                  <c:v>39605</c:v>
                </c:pt>
                <c:pt idx="493">
                  <c:v>39612</c:v>
                </c:pt>
                <c:pt idx="494">
                  <c:v>39619</c:v>
                </c:pt>
                <c:pt idx="495">
                  <c:v>39626</c:v>
                </c:pt>
                <c:pt idx="496">
                  <c:v>39633</c:v>
                </c:pt>
                <c:pt idx="497">
                  <c:v>39640</c:v>
                </c:pt>
                <c:pt idx="498">
                  <c:v>39647</c:v>
                </c:pt>
                <c:pt idx="499">
                  <c:v>39654</c:v>
                </c:pt>
                <c:pt idx="500">
                  <c:v>39661</c:v>
                </c:pt>
                <c:pt idx="501">
                  <c:v>39668</c:v>
                </c:pt>
                <c:pt idx="502">
                  <c:v>39675</c:v>
                </c:pt>
                <c:pt idx="503">
                  <c:v>39682</c:v>
                </c:pt>
                <c:pt idx="504">
                  <c:v>39689</c:v>
                </c:pt>
                <c:pt idx="505">
                  <c:v>39696</c:v>
                </c:pt>
                <c:pt idx="506">
                  <c:v>39703</c:v>
                </c:pt>
                <c:pt idx="507">
                  <c:v>39710</c:v>
                </c:pt>
                <c:pt idx="508">
                  <c:v>39717</c:v>
                </c:pt>
                <c:pt idx="509">
                  <c:v>39724</c:v>
                </c:pt>
                <c:pt idx="510">
                  <c:v>39731</c:v>
                </c:pt>
                <c:pt idx="511">
                  <c:v>39738</c:v>
                </c:pt>
                <c:pt idx="512">
                  <c:v>39745</c:v>
                </c:pt>
                <c:pt idx="513">
                  <c:v>39752</c:v>
                </c:pt>
                <c:pt idx="514">
                  <c:v>39759</c:v>
                </c:pt>
                <c:pt idx="515">
                  <c:v>39766</c:v>
                </c:pt>
                <c:pt idx="516">
                  <c:v>39773</c:v>
                </c:pt>
                <c:pt idx="517">
                  <c:v>39780</c:v>
                </c:pt>
                <c:pt idx="518">
                  <c:v>39787</c:v>
                </c:pt>
                <c:pt idx="519">
                  <c:v>39794</c:v>
                </c:pt>
                <c:pt idx="520">
                  <c:v>39801</c:v>
                </c:pt>
                <c:pt idx="521">
                  <c:v>39808</c:v>
                </c:pt>
                <c:pt idx="522">
                  <c:v>39815</c:v>
                </c:pt>
                <c:pt idx="523">
                  <c:v>39822</c:v>
                </c:pt>
                <c:pt idx="524">
                  <c:v>39829</c:v>
                </c:pt>
                <c:pt idx="525">
                  <c:v>39836</c:v>
                </c:pt>
                <c:pt idx="526">
                  <c:v>39843</c:v>
                </c:pt>
                <c:pt idx="527">
                  <c:v>39850</c:v>
                </c:pt>
                <c:pt idx="528">
                  <c:v>39857</c:v>
                </c:pt>
                <c:pt idx="529">
                  <c:v>39864</c:v>
                </c:pt>
                <c:pt idx="530">
                  <c:v>39871</c:v>
                </c:pt>
                <c:pt idx="531">
                  <c:v>39878</c:v>
                </c:pt>
                <c:pt idx="532">
                  <c:v>39885</c:v>
                </c:pt>
                <c:pt idx="533">
                  <c:v>39892</c:v>
                </c:pt>
                <c:pt idx="534">
                  <c:v>39899</c:v>
                </c:pt>
                <c:pt idx="535">
                  <c:v>39906</c:v>
                </c:pt>
                <c:pt idx="536">
                  <c:v>39913</c:v>
                </c:pt>
                <c:pt idx="537">
                  <c:v>39920</c:v>
                </c:pt>
                <c:pt idx="538">
                  <c:v>39927</c:v>
                </c:pt>
                <c:pt idx="539">
                  <c:v>39934</c:v>
                </c:pt>
                <c:pt idx="540">
                  <c:v>39941</c:v>
                </c:pt>
                <c:pt idx="541">
                  <c:v>39948</c:v>
                </c:pt>
                <c:pt idx="542">
                  <c:v>39955</c:v>
                </c:pt>
                <c:pt idx="543">
                  <c:v>39962</c:v>
                </c:pt>
                <c:pt idx="544">
                  <c:v>39969</c:v>
                </c:pt>
                <c:pt idx="545">
                  <c:v>39976</c:v>
                </c:pt>
                <c:pt idx="546">
                  <c:v>39983</c:v>
                </c:pt>
                <c:pt idx="547">
                  <c:v>39990</c:v>
                </c:pt>
                <c:pt idx="548">
                  <c:v>39997</c:v>
                </c:pt>
                <c:pt idx="549">
                  <c:v>40004</c:v>
                </c:pt>
                <c:pt idx="550">
                  <c:v>40011</c:v>
                </c:pt>
                <c:pt idx="551">
                  <c:v>40018</c:v>
                </c:pt>
                <c:pt idx="552">
                  <c:v>40025</c:v>
                </c:pt>
                <c:pt idx="553">
                  <c:v>40032</c:v>
                </c:pt>
                <c:pt idx="554">
                  <c:v>40039</c:v>
                </c:pt>
                <c:pt idx="555">
                  <c:v>40046</c:v>
                </c:pt>
                <c:pt idx="556">
                  <c:v>40053</c:v>
                </c:pt>
                <c:pt idx="557">
                  <c:v>40060</c:v>
                </c:pt>
                <c:pt idx="558">
                  <c:v>40067</c:v>
                </c:pt>
                <c:pt idx="559">
                  <c:v>40074</c:v>
                </c:pt>
                <c:pt idx="560">
                  <c:v>40081</c:v>
                </c:pt>
                <c:pt idx="561">
                  <c:v>40088</c:v>
                </c:pt>
                <c:pt idx="562">
                  <c:v>40095</c:v>
                </c:pt>
                <c:pt idx="563">
                  <c:v>40102</c:v>
                </c:pt>
                <c:pt idx="564">
                  <c:v>40109</c:v>
                </c:pt>
                <c:pt idx="565">
                  <c:v>40116</c:v>
                </c:pt>
                <c:pt idx="566">
                  <c:v>40123</c:v>
                </c:pt>
                <c:pt idx="567">
                  <c:v>40130</c:v>
                </c:pt>
                <c:pt idx="568">
                  <c:v>40137</c:v>
                </c:pt>
                <c:pt idx="569">
                  <c:v>40144</c:v>
                </c:pt>
                <c:pt idx="570">
                  <c:v>40151</c:v>
                </c:pt>
                <c:pt idx="571">
                  <c:v>40158</c:v>
                </c:pt>
                <c:pt idx="572">
                  <c:v>40165</c:v>
                </c:pt>
                <c:pt idx="573">
                  <c:v>40172</c:v>
                </c:pt>
                <c:pt idx="574">
                  <c:v>40179</c:v>
                </c:pt>
                <c:pt idx="575">
                  <c:v>40186</c:v>
                </c:pt>
                <c:pt idx="576">
                  <c:v>40193</c:v>
                </c:pt>
                <c:pt idx="577">
                  <c:v>40200</c:v>
                </c:pt>
                <c:pt idx="578">
                  <c:v>40207</c:v>
                </c:pt>
                <c:pt idx="579">
                  <c:v>40214</c:v>
                </c:pt>
                <c:pt idx="580">
                  <c:v>40221</c:v>
                </c:pt>
                <c:pt idx="581">
                  <c:v>40228</c:v>
                </c:pt>
                <c:pt idx="582">
                  <c:v>40235</c:v>
                </c:pt>
                <c:pt idx="583">
                  <c:v>40242</c:v>
                </c:pt>
                <c:pt idx="584">
                  <c:v>40249</c:v>
                </c:pt>
                <c:pt idx="585">
                  <c:v>40256</c:v>
                </c:pt>
                <c:pt idx="586">
                  <c:v>40263</c:v>
                </c:pt>
                <c:pt idx="587">
                  <c:v>40270</c:v>
                </c:pt>
                <c:pt idx="588">
                  <c:v>40277</c:v>
                </c:pt>
                <c:pt idx="589">
                  <c:v>40284</c:v>
                </c:pt>
                <c:pt idx="590">
                  <c:v>40291</c:v>
                </c:pt>
                <c:pt idx="591">
                  <c:v>40298</c:v>
                </c:pt>
                <c:pt idx="592">
                  <c:v>40305</c:v>
                </c:pt>
                <c:pt idx="593">
                  <c:v>40312</c:v>
                </c:pt>
                <c:pt idx="594">
                  <c:v>40319</c:v>
                </c:pt>
                <c:pt idx="595">
                  <c:v>40326</c:v>
                </c:pt>
                <c:pt idx="596">
                  <c:v>40333</c:v>
                </c:pt>
                <c:pt idx="597">
                  <c:v>40340</c:v>
                </c:pt>
                <c:pt idx="598">
                  <c:v>40347</c:v>
                </c:pt>
                <c:pt idx="599">
                  <c:v>40354</c:v>
                </c:pt>
                <c:pt idx="600">
                  <c:v>40361</c:v>
                </c:pt>
                <c:pt idx="601">
                  <c:v>40368</c:v>
                </c:pt>
                <c:pt idx="602">
                  <c:v>40375</c:v>
                </c:pt>
                <c:pt idx="603">
                  <c:v>40382</c:v>
                </c:pt>
                <c:pt idx="604">
                  <c:v>40389</c:v>
                </c:pt>
                <c:pt idx="605">
                  <c:v>40396</c:v>
                </c:pt>
                <c:pt idx="606">
                  <c:v>40403</c:v>
                </c:pt>
                <c:pt idx="607">
                  <c:v>40410</c:v>
                </c:pt>
                <c:pt idx="608">
                  <c:v>40417</c:v>
                </c:pt>
                <c:pt idx="609">
                  <c:v>40424</c:v>
                </c:pt>
                <c:pt idx="610">
                  <c:v>40431</c:v>
                </c:pt>
                <c:pt idx="611">
                  <c:v>40438</c:v>
                </c:pt>
                <c:pt idx="612">
                  <c:v>40445</c:v>
                </c:pt>
                <c:pt idx="613">
                  <c:v>40452</c:v>
                </c:pt>
                <c:pt idx="614">
                  <c:v>40459</c:v>
                </c:pt>
                <c:pt idx="615">
                  <c:v>40466</c:v>
                </c:pt>
                <c:pt idx="616">
                  <c:v>40473</c:v>
                </c:pt>
                <c:pt idx="617">
                  <c:v>40480</c:v>
                </c:pt>
                <c:pt idx="618">
                  <c:v>40487</c:v>
                </c:pt>
                <c:pt idx="619">
                  <c:v>40494</c:v>
                </c:pt>
                <c:pt idx="620">
                  <c:v>40501</c:v>
                </c:pt>
                <c:pt idx="621">
                  <c:v>40508</c:v>
                </c:pt>
                <c:pt idx="622">
                  <c:v>40515</c:v>
                </c:pt>
                <c:pt idx="623">
                  <c:v>40522</c:v>
                </c:pt>
                <c:pt idx="624">
                  <c:v>40529</c:v>
                </c:pt>
                <c:pt idx="625">
                  <c:v>40536</c:v>
                </c:pt>
                <c:pt idx="626">
                  <c:v>40543</c:v>
                </c:pt>
                <c:pt idx="627">
                  <c:v>40550</c:v>
                </c:pt>
                <c:pt idx="628">
                  <c:v>40557</c:v>
                </c:pt>
                <c:pt idx="629">
                  <c:v>40564</c:v>
                </c:pt>
                <c:pt idx="630">
                  <c:v>40571</c:v>
                </c:pt>
                <c:pt idx="631">
                  <c:v>40578</c:v>
                </c:pt>
                <c:pt idx="632">
                  <c:v>40585</c:v>
                </c:pt>
                <c:pt idx="633">
                  <c:v>40592</c:v>
                </c:pt>
                <c:pt idx="634">
                  <c:v>40599</c:v>
                </c:pt>
                <c:pt idx="635">
                  <c:v>40606</c:v>
                </c:pt>
                <c:pt idx="636">
                  <c:v>40613</c:v>
                </c:pt>
                <c:pt idx="637">
                  <c:v>40620</c:v>
                </c:pt>
                <c:pt idx="638">
                  <c:v>40627</c:v>
                </c:pt>
                <c:pt idx="639">
                  <c:v>40634</c:v>
                </c:pt>
                <c:pt idx="640">
                  <c:v>40641</c:v>
                </c:pt>
                <c:pt idx="641">
                  <c:v>40648</c:v>
                </c:pt>
                <c:pt idx="642">
                  <c:v>40655</c:v>
                </c:pt>
                <c:pt idx="643">
                  <c:v>40662</c:v>
                </c:pt>
                <c:pt idx="644">
                  <c:v>40669</c:v>
                </c:pt>
                <c:pt idx="645">
                  <c:v>40676</c:v>
                </c:pt>
                <c:pt idx="646">
                  <c:v>40683</c:v>
                </c:pt>
                <c:pt idx="647">
                  <c:v>40690</c:v>
                </c:pt>
                <c:pt idx="648">
                  <c:v>40697</c:v>
                </c:pt>
                <c:pt idx="649">
                  <c:v>40704</c:v>
                </c:pt>
                <c:pt idx="650">
                  <c:v>40711</c:v>
                </c:pt>
                <c:pt idx="651">
                  <c:v>40718</c:v>
                </c:pt>
                <c:pt idx="652">
                  <c:v>40725</c:v>
                </c:pt>
                <c:pt idx="653">
                  <c:v>40732</c:v>
                </c:pt>
                <c:pt idx="654">
                  <c:v>40739</c:v>
                </c:pt>
                <c:pt idx="655">
                  <c:v>40746</c:v>
                </c:pt>
                <c:pt idx="656">
                  <c:v>40753</c:v>
                </c:pt>
                <c:pt idx="657">
                  <c:v>40760</c:v>
                </c:pt>
                <c:pt idx="658">
                  <c:v>40767</c:v>
                </c:pt>
                <c:pt idx="659">
                  <c:v>40774</c:v>
                </c:pt>
                <c:pt idx="660">
                  <c:v>40781</c:v>
                </c:pt>
                <c:pt idx="661">
                  <c:v>40788</c:v>
                </c:pt>
                <c:pt idx="662">
                  <c:v>40795</c:v>
                </c:pt>
                <c:pt idx="663">
                  <c:v>40802</c:v>
                </c:pt>
                <c:pt idx="664">
                  <c:v>40809</c:v>
                </c:pt>
                <c:pt idx="665">
                  <c:v>40816</c:v>
                </c:pt>
                <c:pt idx="666">
                  <c:v>40823</c:v>
                </c:pt>
                <c:pt idx="667">
                  <c:v>40830</c:v>
                </c:pt>
                <c:pt idx="668">
                  <c:v>40837</c:v>
                </c:pt>
                <c:pt idx="669">
                  <c:v>40844</c:v>
                </c:pt>
                <c:pt idx="670">
                  <c:v>40851</c:v>
                </c:pt>
                <c:pt idx="671">
                  <c:v>40858</c:v>
                </c:pt>
                <c:pt idx="672">
                  <c:v>40865</c:v>
                </c:pt>
                <c:pt idx="673">
                  <c:v>40872</c:v>
                </c:pt>
                <c:pt idx="674">
                  <c:v>40879</c:v>
                </c:pt>
                <c:pt idx="675">
                  <c:v>40886</c:v>
                </c:pt>
                <c:pt idx="676">
                  <c:v>40893</c:v>
                </c:pt>
                <c:pt idx="677">
                  <c:v>40900</c:v>
                </c:pt>
                <c:pt idx="678">
                  <c:v>40907</c:v>
                </c:pt>
                <c:pt idx="679">
                  <c:v>40914</c:v>
                </c:pt>
                <c:pt idx="680">
                  <c:v>40921</c:v>
                </c:pt>
                <c:pt idx="681">
                  <c:v>40928</c:v>
                </c:pt>
                <c:pt idx="682">
                  <c:v>40935</c:v>
                </c:pt>
                <c:pt idx="683">
                  <c:v>40942</c:v>
                </c:pt>
                <c:pt idx="684">
                  <c:v>40949</c:v>
                </c:pt>
                <c:pt idx="685">
                  <c:v>40956</c:v>
                </c:pt>
                <c:pt idx="686">
                  <c:v>40963</c:v>
                </c:pt>
                <c:pt idx="687">
                  <c:v>40970</c:v>
                </c:pt>
                <c:pt idx="688">
                  <c:v>40977</c:v>
                </c:pt>
                <c:pt idx="689">
                  <c:v>40984</c:v>
                </c:pt>
                <c:pt idx="690">
                  <c:v>40991</c:v>
                </c:pt>
                <c:pt idx="691">
                  <c:v>40998</c:v>
                </c:pt>
                <c:pt idx="692">
                  <c:v>41005</c:v>
                </c:pt>
                <c:pt idx="693">
                  <c:v>41012</c:v>
                </c:pt>
                <c:pt idx="694">
                  <c:v>41019</c:v>
                </c:pt>
                <c:pt idx="695">
                  <c:v>41026</c:v>
                </c:pt>
                <c:pt idx="696">
                  <c:v>41033</c:v>
                </c:pt>
                <c:pt idx="697">
                  <c:v>41040</c:v>
                </c:pt>
                <c:pt idx="698">
                  <c:v>41047</c:v>
                </c:pt>
                <c:pt idx="699">
                  <c:v>41054</c:v>
                </c:pt>
                <c:pt idx="700">
                  <c:v>41061</c:v>
                </c:pt>
                <c:pt idx="701">
                  <c:v>41068</c:v>
                </c:pt>
                <c:pt idx="702">
                  <c:v>41075</c:v>
                </c:pt>
                <c:pt idx="703">
                  <c:v>41082</c:v>
                </c:pt>
                <c:pt idx="704">
                  <c:v>41089</c:v>
                </c:pt>
                <c:pt idx="705">
                  <c:v>41096</c:v>
                </c:pt>
                <c:pt idx="706">
                  <c:v>41103</c:v>
                </c:pt>
                <c:pt idx="707">
                  <c:v>41110</c:v>
                </c:pt>
                <c:pt idx="708">
                  <c:v>41117</c:v>
                </c:pt>
                <c:pt idx="709">
                  <c:v>41124</c:v>
                </c:pt>
                <c:pt idx="710">
                  <c:v>41131</c:v>
                </c:pt>
                <c:pt idx="711">
                  <c:v>41138</c:v>
                </c:pt>
                <c:pt idx="712">
                  <c:v>41145</c:v>
                </c:pt>
                <c:pt idx="713">
                  <c:v>41152</c:v>
                </c:pt>
                <c:pt idx="714">
                  <c:v>41159</c:v>
                </c:pt>
                <c:pt idx="715">
                  <c:v>41166</c:v>
                </c:pt>
                <c:pt idx="716">
                  <c:v>41173</c:v>
                </c:pt>
                <c:pt idx="717">
                  <c:v>41180</c:v>
                </c:pt>
                <c:pt idx="718">
                  <c:v>41187</c:v>
                </c:pt>
                <c:pt idx="719">
                  <c:v>41194</c:v>
                </c:pt>
                <c:pt idx="720">
                  <c:v>41201</c:v>
                </c:pt>
                <c:pt idx="721">
                  <c:v>41208</c:v>
                </c:pt>
                <c:pt idx="722">
                  <c:v>41215</c:v>
                </c:pt>
                <c:pt idx="723">
                  <c:v>41222</c:v>
                </c:pt>
                <c:pt idx="724">
                  <c:v>41229</c:v>
                </c:pt>
                <c:pt idx="725">
                  <c:v>41236</c:v>
                </c:pt>
                <c:pt idx="726">
                  <c:v>41243</c:v>
                </c:pt>
                <c:pt idx="727">
                  <c:v>41250</c:v>
                </c:pt>
                <c:pt idx="728">
                  <c:v>41257</c:v>
                </c:pt>
                <c:pt idx="729">
                  <c:v>41264</c:v>
                </c:pt>
                <c:pt idx="730">
                  <c:v>41271</c:v>
                </c:pt>
                <c:pt idx="731">
                  <c:v>41278</c:v>
                </c:pt>
                <c:pt idx="732">
                  <c:v>41285</c:v>
                </c:pt>
                <c:pt idx="733">
                  <c:v>41292</c:v>
                </c:pt>
                <c:pt idx="734">
                  <c:v>41299</c:v>
                </c:pt>
                <c:pt idx="735">
                  <c:v>41306</c:v>
                </c:pt>
                <c:pt idx="736">
                  <c:v>41313</c:v>
                </c:pt>
                <c:pt idx="737">
                  <c:v>41320</c:v>
                </c:pt>
                <c:pt idx="738">
                  <c:v>41327</c:v>
                </c:pt>
                <c:pt idx="739">
                  <c:v>41334</c:v>
                </c:pt>
                <c:pt idx="740">
                  <c:v>41341</c:v>
                </c:pt>
                <c:pt idx="741">
                  <c:v>41348</c:v>
                </c:pt>
                <c:pt idx="742">
                  <c:v>41355</c:v>
                </c:pt>
                <c:pt idx="743">
                  <c:v>41362</c:v>
                </c:pt>
                <c:pt idx="744">
                  <c:v>41369</c:v>
                </c:pt>
                <c:pt idx="745">
                  <c:v>41376</c:v>
                </c:pt>
                <c:pt idx="746">
                  <c:v>41383</c:v>
                </c:pt>
                <c:pt idx="747">
                  <c:v>41390</c:v>
                </c:pt>
                <c:pt idx="748">
                  <c:v>41397</c:v>
                </c:pt>
                <c:pt idx="749">
                  <c:v>41404</c:v>
                </c:pt>
                <c:pt idx="750">
                  <c:v>41411</c:v>
                </c:pt>
                <c:pt idx="751">
                  <c:v>41418</c:v>
                </c:pt>
                <c:pt idx="752">
                  <c:v>41425</c:v>
                </c:pt>
                <c:pt idx="753">
                  <c:v>41432</c:v>
                </c:pt>
                <c:pt idx="754">
                  <c:v>41439</c:v>
                </c:pt>
                <c:pt idx="755">
                  <c:v>41446</c:v>
                </c:pt>
                <c:pt idx="756">
                  <c:v>41453</c:v>
                </c:pt>
                <c:pt idx="757">
                  <c:v>41460</c:v>
                </c:pt>
                <c:pt idx="758">
                  <c:v>41467</c:v>
                </c:pt>
                <c:pt idx="759">
                  <c:v>41474</c:v>
                </c:pt>
                <c:pt idx="760">
                  <c:v>41481</c:v>
                </c:pt>
                <c:pt idx="761">
                  <c:v>41488</c:v>
                </c:pt>
                <c:pt idx="762">
                  <c:v>41495</c:v>
                </c:pt>
                <c:pt idx="763">
                  <c:v>41502</c:v>
                </c:pt>
                <c:pt idx="764">
                  <c:v>41509</c:v>
                </c:pt>
                <c:pt idx="765">
                  <c:v>41516</c:v>
                </c:pt>
                <c:pt idx="766">
                  <c:v>41523</c:v>
                </c:pt>
                <c:pt idx="767">
                  <c:v>41530</c:v>
                </c:pt>
                <c:pt idx="768">
                  <c:v>41537</c:v>
                </c:pt>
                <c:pt idx="769">
                  <c:v>41544</c:v>
                </c:pt>
                <c:pt idx="770">
                  <c:v>41551</c:v>
                </c:pt>
                <c:pt idx="771">
                  <c:v>41558</c:v>
                </c:pt>
                <c:pt idx="772">
                  <c:v>41565</c:v>
                </c:pt>
                <c:pt idx="773">
                  <c:v>41572</c:v>
                </c:pt>
                <c:pt idx="774">
                  <c:v>41579</c:v>
                </c:pt>
                <c:pt idx="775">
                  <c:v>41586</c:v>
                </c:pt>
                <c:pt idx="776">
                  <c:v>41593</c:v>
                </c:pt>
                <c:pt idx="777">
                  <c:v>41600</c:v>
                </c:pt>
                <c:pt idx="778">
                  <c:v>41607</c:v>
                </c:pt>
                <c:pt idx="779">
                  <c:v>41614</c:v>
                </c:pt>
                <c:pt idx="780">
                  <c:v>41621</c:v>
                </c:pt>
                <c:pt idx="781">
                  <c:v>41628</c:v>
                </c:pt>
                <c:pt idx="782">
                  <c:v>41635</c:v>
                </c:pt>
                <c:pt idx="783">
                  <c:v>41642</c:v>
                </c:pt>
                <c:pt idx="784">
                  <c:v>41649</c:v>
                </c:pt>
                <c:pt idx="785">
                  <c:v>41656</c:v>
                </c:pt>
                <c:pt idx="786">
                  <c:v>41663</c:v>
                </c:pt>
                <c:pt idx="787">
                  <c:v>41670</c:v>
                </c:pt>
                <c:pt idx="788">
                  <c:v>41677</c:v>
                </c:pt>
                <c:pt idx="789">
                  <c:v>41684</c:v>
                </c:pt>
                <c:pt idx="790">
                  <c:v>41691</c:v>
                </c:pt>
                <c:pt idx="791">
                  <c:v>41698</c:v>
                </c:pt>
                <c:pt idx="792">
                  <c:v>41705</c:v>
                </c:pt>
                <c:pt idx="793">
                  <c:v>41712</c:v>
                </c:pt>
                <c:pt idx="794">
                  <c:v>41719</c:v>
                </c:pt>
                <c:pt idx="795">
                  <c:v>41726</c:v>
                </c:pt>
                <c:pt idx="796">
                  <c:v>41733</c:v>
                </c:pt>
                <c:pt idx="797">
                  <c:v>41740</c:v>
                </c:pt>
                <c:pt idx="798">
                  <c:v>41747</c:v>
                </c:pt>
                <c:pt idx="799">
                  <c:v>41754</c:v>
                </c:pt>
                <c:pt idx="800">
                  <c:v>41761</c:v>
                </c:pt>
                <c:pt idx="801">
                  <c:v>41768</c:v>
                </c:pt>
                <c:pt idx="802">
                  <c:v>41775</c:v>
                </c:pt>
                <c:pt idx="803">
                  <c:v>41782</c:v>
                </c:pt>
                <c:pt idx="804">
                  <c:v>41789</c:v>
                </c:pt>
                <c:pt idx="805">
                  <c:v>41796</c:v>
                </c:pt>
                <c:pt idx="806">
                  <c:v>41803</c:v>
                </c:pt>
                <c:pt idx="807">
                  <c:v>41810</c:v>
                </c:pt>
                <c:pt idx="808">
                  <c:v>41817</c:v>
                </c:pt>
                <c:pt idx="809">
                  <c:v>41824</c:v>
                </c:pt>
                <c:pt idx="810">
                  <c:v>41831</c:v>
                </c:pt>
                <c:pt idx="811">
                  <c:v>41838</c:v>
                </c:pt>
                <c:pt idx="812">
                  <c:v>41845</c:v>
                </c:pt>
                <c:pt idx="813">
                  <c:v>41852</c:v>
                </c:pt>
                <c:pt idx="814">
                  <c:v>41859</c:v>
                </c:pt>
                <c:pt idx="815">
                  <c:v>41866</c:v>
                </c:pt>
                <c:pt idx="816">
                  <c:v>41873</c:v>
                </c:pt>
                <c:pt idx="817">
                  <c:v>41880</c:v>
                </c:pt>
                <c:pt idx="818">
                  <c:v>41887</c:v>
                </c:pt>
                <c:pt idx="819">
                  <c:v>41894</c:v>
                </c:pt>
                <c:pt idx="820">
                  <c:v>41901</c:v>
                </c:pt>
                <c:pt idx="821">
                  <c:v>41908</c:v>
                </c:pt>
                <c:pt idx="822">
                  <c:v>41915</c:v>
                </c:pt>
                <c:pt idx="823">
                  <c:v>41922</c:v>
                </c:pt>
                <c:pt idx="824">
                  <c:v>41929</c:v>
                </c:pt>
                <c:pt idx="825">
                  <c:v>41936</c:v>
                </c:pt>
                <c:pt idx="826">
                  <c:v>41943</c:v>
                </c:pt>
                <c:pt idx="827">
                  <c:v>41950</c:v>
                </c:pt>
                <c:pt idx="828">
                  <c:v>41957</c:v>
                </c:pt>
                <c:pt idx="829">
                  <c:v>41964</c:v>
                </c:pt>
                <c:pt idx="830">
                  <c:v>41971</c:v>
                </c:pt>
                <c:pt idx="831">
                  <c:v>41978</c:v>
                </c:pt>
                <c:pt idx="832">
                  <c:v>41985</c:v>
                </c:pt>
                <c:pt idx="833">
                  <c:v>41992</c:v>
                </c:pt>
                <c:pt idx="834">
                  <c:v>41999</c:v>
                </c:pt>
              </c:numCache>
            </c:numRef>
          </c:cat>
          <c:val>
            <c:numRef>
              <c:f>'F2'!$BA$7:$BA$841</c:f>
              <c:numCache>
                <c:formatCode>0.00</c:formatCode>
                <c:ptCount val="835"/>
                <c:pt idx="0">
                  <c:v>#N/A</c:v>
                </c:pt>
                <c:pt idx="1">
                  <c:v>3.21</c:v>
                </c:pt>
                <c:pt idx="2">
                  <c:v>3.1</c:v>
                </c:pt>
                <c:pt idx="3">
                  <c:v>3.07</c:v>
                </c:pt>
                <c:pt idx="4">
                  <c:v>3.16</c:v>
                </c:pt>
                <c:pt idx="5">
                  <c:v>3.15</c:v>
                </c:pt>
                <c:pt idx="6">
                  <c:v>3.08</c:v>
                </c:pt>
                <c:pt idx="7">
                  <c:v>3.03</c:v>
                </c:pt>
                <c:pt idx="8">
                  <c:v>3.12</c:v>
                </c:pt>
                <c:pt idx="9">
                  <c:v>3.04</c:v>
                </c:pt>
                <c:pt idx="10">
                  <c:v>2.92</c:v>
                </c:pt>
                <c:pt idx="11">
                  <c:v>2.65</c:v>
                </c:pt>
                <c:pt idx="12">
                  <c:v>2.99</c:v>
                </c:pt>
                <c:pt idx="13">
                  <c:v>2.96</c:v>
                </c:pt>
                <c:pt idx="14">
                  <c:v>2.81</c:v>
                </c:pt>
                <c:pt idx="15">
                  <c:v>2.5499999999999998</c:v>
                </c:pt>
                <c:pt idx="16">
                  <c:v>2.93</c:v>
                </c:pt>
                <c:pt idx="17">
                  <c:v>2.5299999999999998</c:v>
                </c:pt>
                <c:pt idx="18">
                  <c:v>2.5099999999999998</c:v>
                </c:pt>
                <c:pt idx="19">
                  <c:v>2.5099999999999998</c:v>
                </c:pt>
                <c:pt idx="20">
                  <c:v>2.61</c:v>
                </c:pt>
                <c:pt idx="21">
                  <c:v>2.5099999999999998</c:v>
                </c:pt>
                <c:pt idx="22">
                  <c:v>2.54</c:v>
                </c:pt>
                <c:pt idx="23">
                  <c:v>2.5499999999999998</c:v>
                </c:pt>
                <c:pt idx="24">
                  <c:v>2.6</c:v>
                </c:pt>
                <c:pt idx="25">
                  <c:v>2.58</c:v>
                </c:pt>
                <c:pt idx="26">
                  <c:v>2.58</c:v>
                </c:pt>
                <c:pt idx="27">
                  <c:v>2.54</c:v>
                </c:pt>
                <c:pt idx="28">
                  <c:v>2.62</c:v>
                </c:pt>
                <c:pt idx="29">
                  <c:v>1.87</c:v>
                </c:pt>
                <c:pt idx="30">
                  <c:v>2.58</c:v>
                </c:pt>
                <c:pt idx="31">
                  <c:v>2.5299999999999998</c:v>
                </c:pt>
                <c:pt idx="32">
                  <c:v>2.57</c:v>
                </c:pt>
                <c:pt idx="33">
                  <c:v>1.94</c:v>
                </c:pt>
                <c:pt idx="34">
                  <c:v>2.5499999999999998</c:v>
                </c:pt>
                <c:pt idx="35">
                  <c:v>2.54</c:v>
                </c:pt>
                <c:pt idx="36">
                  <c:v>2.5099999999999998</c:v>
                </c:pt>
                <c:pt idx="37">
                  <c:v>2.46</c:v>
                </c:pt>
                <c:pt idx="38">
                  <c:v>2.52</c:v>
                </c:pt>
                <c:pt idx="39">
                  <c:v>2.57</c:v>
                </c:pt>
                <c:pt idx="40">
                  <c:v>2.5299999999999998</c:v>
                </c:pt>
                <c:pt idx="41">
                  <c:v>2.6</c:v>
                </c:pt>
                <c:pt idx="42">
                  <c:v>1.76</c:v>
                </c:pt>
                <c:pt idx="43">
                  <c:v>2.8</c:v>
                </c:pt>
                <c:pt idx="44">
                  <c:v>2.95</c:v>
                </c:pt>
                <c:pt idx="45">
                  <c:v>2.97</c:v>
                </c:pt>
                <c:pt idx="46">
                  <c:v>2.74</c:v>
                </c:pt>
                <c:pt idx="47">
                  <c:v>3.04</c:v>
                </c:pt>
                <c:pt idx="48">
                  <c:v>3.04</c:v>
                </c:pt>
                <c:pt idx="49">
                  <c:v>3</c:v>
                </c:pt>
                <c:pt idx="50">
                  <c:v>3.04</c:v>
                </c:pt>
                <c:pt idx="51">
                  <c:v>3.07</c:v>
                </c:pt>
                <c:pt idx="52">
                  <c:v>3.75</c:v>
                </c:pt>
                <c:pt idx="53">
                  <c:v>2.89</c:v>
                </c:pt>
                <c:pt idx="54">
                  <c:v>3.03</c:v>
                </c:pt>
                <c:pt idx="55">
                  <c:v>3.15</c:v>
                </c:pt>
                <c:pt idx="56">
                  <c:v>3.3</c:v>
                </c:pt>
                <c:pt idx="57">
                  <c:v>3.26</c:v>
                </c:pt>
                <c:pt idx="58">
                  <c:v>3.25</c:v>
                </c:pt>
                <c:pt idx="59">
                  <c:v>3.2</c:v>
                </c:pt>
                <c:pt idx="60">
                  <c:v>3.34</c:v>
                </c:pt>
                <c:pt idx="61">
                  <c:v>3.28</c:v>
                </c:pt>
                <c:pt idx="62">
                  <c:v>3.52</c:v>
                </c:pt>
                <c:pt idx="63">
                  <c:v>3.49</c:v>
                </c:pt>
                <c:pt idx="64">
                  <c:v>3.59</c:v>
                </c:pt>
                <c:pt idx="65">
                  <c:v>3.75</c:v>
                </c:pt>
                <c:pt idx="66">
                  <c:v>3.58</c:v>
                </c:pt>
                <c:pt idx="67">
                  <c:v>3.61</c:v>
                </c:pt>
                <c:pt idx="68">
                  <c:v>3.35</c:v>
                </c:pt>
                <c:pt idx="69">
                  <c:v>3.93</c:v>
                </c:pt>
                <c:pt idx="70">
                  <c:v>4.03</c:v>
                </c:pt>
                <c:pt idx="71">
                  <c:v>3.9</c:v>
                </c:pt>
                <c:pt idx="72">
                  <c:v>3.79</c:v>
                </c:pt>
                <c:pt idx="73">
                  <c:v>4.0199999999999996</c:v>
                </c:pt>
                <c:pt idx="74">
                  <c:v>4.16</c:v>
                </c:pt>
                <c:pt idx="75">
                  <c:v>4.33</c:v>
                </c:pt>
                <c:pt idx="76">
                  <c:v>4.24</c:v>
                </c:pt>
                <c:pt idx="77">
                  <c:v>4.51</c:v>
                </c:pt>
                <c:pt idx="78">
                  <c:v>4.75</c:v>
                </c:pt>
                <c:pt idx="79">
                  <c:v>4.3099999999999996</c:v>
                </c:pt>
                <c:pt idx="80">
                  <c:v>4.3099999999999996</c:v>
                </c:pt>
                <c:pt idx="81">
                  <c:v>3.98</c:v>
                </c:pt>
                <c:pt idx="82">
                  <c:v>4.3499999999999996</c:v>
                </c:pt>
                <c:pt idx="83">
                  <c:v>4.33</c:v>
                </c:pt>
                <c:pt idx="84">
                  <c:v>4.3499999999999996</c:v>
                </c:pt>
                <c:pt idx="85">
                  <c:v>4.2699999999999996</c:v>
                </c:pt>
                <c:pt idx="86">
                  <c:v>4.7300000000000004</c:v>
                </c:pt>
                <c:pt idx="87">
                  <c:v>4.5999999999999996</c:v>
                </c:pt>
                <c:pt idx="88">
                  <c:v>4.6399999999999997</c:v>
                </c:pt>
                <c:pt idx="89">
                  <c:v>4.53</c:v>
                </c:pt>
                <c:pt idx="90">
                  <c:v>4.12</c:v>
                </c:pt>
                <c:pt idx="91">
                  <c:v>4.91</c:v>
                </c:pt>
                <c:pt idx="92">
                  <c:v>4.8</c:v>
                </c:pt>
                <c:pt idx="93">
                  <c:v>4.7300000000000004</c:v>
                </c:pt>
                <c:pt idx="94">
                  <c:v>4.68</c:v>
                </c:pt>
                <c:pt idx="95">
                  <c:v>4.8499999999999996</c:v>
                </c:pt>
                <c:pt idx="96">
                  <c:v>4.8499999999999996</c:v>
                </c:pt>
                <c:pt idx="97">
                  <c:v>4.8099999999999996</c:v>
                </c:pt>
                <c:pt idx="98">
                  <c:v>4.76</c:v>
                </c:pt>
                <c:pt idx="99">
                  <c:v>4.83</c:v>
                </c:pt>
                <c:pt idx="100">
                  <c:v>4.84</c:v>
                </c:pt>
                <c:pt idx="101">
                  <c:v>4.83</c:v>
                </c:pt>
                <c:pt idx="102">
                  <c:v>4.78</c:v>
                </c:pt>
                <c:pt idx="103">
                  <c:v>4.8499999999999996</c:v>
                </c:pt>
                <c:pt idx="104">
                  <c:v>5.16</c:v>
                </c:pt>
                <c:pt idx="105">
                  <c:v>4.78</c:v>
                </c:pt>
                <c:pt idx="106">
                  <c:v>4.8099999999999996</c:v>
                </c:pt>
                <c:pt idx="107">
                  <c:v>4.72</c:v>
                </c:pt>
                <c:pt idx="108">
                  <c:v>4.78</c:v>
                </c:pt>
                <c:pt idx="109">
                  <c:v>4.7699999999999996</c:v>
                </c:pt>
                <c:pt idx="110">
                  <c:v>4.76</c:v>
                </c:pt>
                <c:pt idx="111">
                  <c:v>5.01</c:v>
                </c:pt>
                <c:pt idx="112">
                  <c:v>5.08</c:v>
                </c:pt>
                <c:pt idx="113">
                  <c:v>4.8099999999999996</c:v>
                </c:pt>
                <c:pt idx="114">
                  <c:v>4.8499999999999996</c:v>
                </c:pt>
                <c:pt idx="115">
                  <c:v>4.78</c:v>
                </c:pt>
                <c:pt idx="116">
                  <c:v>4.4400000000000004</c:v>
                </c:pt>
                <c:pt idx="117">
                  <c:v>4.8499999999999996</c:v>
                </c:pt>
                <c:pt idx="118">
                  <c:v>4.75</c:v>
                </c:pt>
                <c:pt idx="119">
                  <c:v>5.73</c:v>
                </c:pt>
                <c:pt idx="120">
                  <c:v>5.5</c:v>
                </c:pt>
                <c:pt idx="121">
                  <c:v>4.8099999999999996</c:v>
                </c:pt>
                <c:pt idx="122">
                  <c:v>4.8099999999999996</c:v>
                </c:pt>
                <c:pt idx="123">
                  <c:v>4.58</c:v>
                </c:pt>
                <c:pt idx="124">
                  <c:v>4.54</c:v>
                </c:pt>
                <c:pt idx="125">
                  <c:v>4.59</c:v>
                </c:pt>
                <c:pt idx="126">
                  <c:v>4.54</c:v>
                </c:pt>
                <c:pt idx="127">
                  <c:v>4.53</c:v>
                </c:pt>
                <c:pt idx="128">
                  <c:v>4.5199999999999996</c:v>
                </c:pt>
                <c:pt idx="129">
                  <c:v>4.6100000000000003</c:v>
                </c:pt>
                <c:pt idx="130">
                  <c:v>4.72</c:v>
                </c:pt>
                <c:pt idx="131">
                  <c:v>4.53</c:v>
                </c:pt>
                <c:pt idx="132">
                  <c:v>4.5199999999999996</c:v>
                </c:pt>
                <c:pt idx="133">
                  <c:v>4.33</c:v>
                </c:pt>
                <c:pt idx="134">
                  <c:v>4.5199999999999996</c:v>
                </c:pt>
                <c:pt idx="135">
                  <c:v>4.5199999999999996</c:v>
                </c:pt>
                <c:pt idx="136">
                  <c:v>4.5199999999999996</c:v>
                </c:pt>
                <c:pt idx="137">
                  <c:v>4.51</c:v>
                </c:pt>
                <c:pt idx="138">
                  <c:v>4.51</c:v>
                </c:pt>
                <c:pt idx="139">
                  <c:v>4.38</c:v>
                </c:pt>
                <c:pt idx="140">
                  <c:v>4.28</c:v>
                </c:pt>
                <c:pt idx="141">
                  <c:v>4.2300000000000004</c:v>
                </c:pt>
                <c:pt idx="142">
                  <c:v>3.12</c:v>
                </c:pt>
                <c:pt idx="143">
                  <c:v>3.83</c:v>
                </c:pt>
                <c:pt idx="144">
                  <c:v>3.72</c:v>
                </c:pt>
                <c:pt idx="145">
                  <c:v>3.98</c:v>
                </c:pt>
                <c:pt idx="146">
                  <c:v>4.5999999999999996</c:v>
                </c:pt>
                <c:pt idx="147">
                  <c:v>3.77</c:v>
                </c:pt>
                <c:pt idx="148">
                  <c:v>3.76</c:v>
                </c:pt>
                <c:pt idx="149">
                  <c:v>3.86</c:v>
                </c:pt>
                <c:pt idx="150">
                  <c:v>3.29</c:v>
                </c:pt>
                <c:pt idx="151">
                  <c:v>3.28</c:v>
                </c:pt>
                <c:pt idx="152">
                  <c:v>3.35</c:v>
                </c:pt>
                <c:pt idx="153">
                  <c:v>3.27</c:v>
                </c:pt>
                <c:pt idx="154">
                  <c:v>3.3</c:v>
                </c:pt>
                <c:pt idx="155">
                  <c:v>3.05</c:v>
                </c:pt>
                <c:pt idx="156">
                  <c:v>3.91</c:v>
                </c:pt>
                <c:pt idx="157">
                  <c:v>3.45</c:v>
                </c:pt>
                <c:pt idx="158">
                  <c:v>3.34</c:v>
                </c:pt>
                <c:pt idx="159">
                  <c:v>3.31</c:v>
                </c:pt>
                <c:pt idx="160">
                  <c:v>3.31</c:v>
                </c:pt>
                <c:pt idx="161">
                  <c:v>3.32</c:v>
                </c:pt>
                <c:pt idx="162">
                  <c:v>3.3</c:v>
                </c:pt>
                <c:pt idx="163">
                  <c:v>3.29</c:v>
                </c:pt>
                <c:pt idx="164">
                  <c:v>3.22</c:v>
                </c:pt>
                <c:pt idx="165">
                  <c:v>3.31</c:v>
                </c:pt>
                <c:pt idx="166">
                  <c:v>3.28</c:v>
                </c:pt>
                <c:pt idx="167">
                  <c:v>3.25</c:v>
                </c:pt>
                <c:pt idx="168">
                  <c:v>3.26</c:v>
                </c:pt>
                <c:pt idx="169">
                  <c:v>3.39</c:v>
                </c:pt>
                <c:pt idx="170">
                  <c:v>3.3</c:v>
                </c:pt>
                <c:pt idx="171">
                  <c:v>3.28</c:v>
                </c:pt>
                <c:pt idx="172">
                  <c:v>3.27</c:v>
                </c:pt>
                <c:pt idx="173">
                  <c:v>3.3</c:v>
                </c:pt>
                <c:pt idx="174">
                  <c:v>3.3</c:v>
                </c:pt>
                <c:pt idx="175">
                  <c:v>3.3</c:v>
                </c:pt>
                <c:pt idx="176">
                  <c:v>3.27</c:v>
                </c:pt>
                <c:pt idx="177">
                  <c:v>3.35</c:v>
                </c:pt>
                <c:pt idx="178">
                  <c:v>3.36</c:v>
                </c:pt>
                <c:pt idx="179">
                  <c:v>3.33</c:v>
                </c:pt>
                <c:pt idx="180">
                  <c:v>3.31</c:v>
                </c:pt>
                <c:pt idx="181">
                  <c:v>3.58</c:v>
                </c:pt>
                <c:pt idx="182">
                  <c:v>3.49</c:v>
                </c:pt>
                <c:pt idx="183">
                  <c:v>3.32</c:v>
                </c:pt>
                <c:pt idx="184">
                  <c:v>3.3</c:v>
                </c:pt>
                <c:pt idx="185">
                  <c:v>3.23</c:v>
                </c:pt>
                <c:pt idx="186">
                  <c:v>3.3</c:v>
                </c:pt>
                <c:pt idx="187">
                  <c:v>3.3</c:v>
                </c:pt>
                <c:pt idx="188">
                  <c:v>3.29</c:v>
                </c:pt>
                <c:pt idx="189">
                  <c:v>3.28</c:v>
                </c:pt>
                <c:pt idx="190">
                  <c:v>3.29</c:v>
                </c:pt>
                <c:pt idx="191">
                  <c:v>3.34</c:v>
                </c:pt>
                <c:pt idx="192">
                  <c:v>3.28</c:v>
                </c:pt>
                <c:pt idx="193">
                  <c:v>3.29</c:v>
                </c:pt>
                <c:pt idx="194">
                  <c:v>3.36</c:v>
                </c:pt>
                <c:pt idx="195">
                  <c:v>3.31</c:v>
                </c:pt>
                <c:pt idx="196">
                  <c:v>3.29</c:v>
                </c:pt>
                <c:pt idx="197">
                  <c:v>3.29</c:v>
                </c:pt>
                <c:pt idx="198">
                  <c:v>3.29</c:v>
                </c:pt>
                <c:pt idx="199">
                  <c:v>3.29</c:v>
                </c:pt>
                <c:pt idx="200">
                  <c:v>3.3</c:v>
                </c:pt>
                <c:pt idx="201">
                  <c:v>3.29</c:v>
                </c:pt>
                <c:pt idx="202">
                  <c:v>3.29</c:v>
                </c:pt>
                <c:pt idx="203">
                  <c:v>3.49</c:v>
                </c:pt>
                <c:pt idx="204">
                  <c:v>3.38</c:v>
                </c:pt>
                <c:pt idx="205">
                  <c:v>2.9</c:v>
                </c:pt>
                <c:pt idx="206">
                  <c:v>2.89</c:v>
                </c:pt>
                <c:pt idx="207">
                  <c:v>3.5</c:v>
                </c:pt>
                <c:pt idx="208">
                  <c:v>3.03</c:v>
                </c:pt>
                <c:pt idx="209">
                  <c:v>2.89</c:v>
                </c:pt>
                <c:pt idx="210">
                  <c:v>2.82</c:v>
                </c:pt>
                <c:pt idx="211">
                  <c:v>2.81</c:v>
                </c:pt>
                <c:pt idx="212">
                  <c:v>2.81</c:v>
                </c:pt>
                <c:pt idx="213">
                  <c:v>2.86</c:v>
                </c:pt>
                <c:pt idx="214">
                  <c:v>2.78</c:v>
                </c:pt>
                <c:pt idx="215">
                  <c:v>2.78</c:v>
                </c:pt>
                <c:pt idx="216">
                  <c:v>2.39</c:v>
                </c:pt>
                <c:pt idx="217">
                  <c:v>2.82</c:v>
                </c:pt>
                <c:pt idx="218">
                  <c:v>3.17</c:v>
                </c:pt>
                <c:pt idx="219">
                  <c:v>2.61</c:v>
                </c:pt>
                <c:pt idx="220">
                  <c:v>2.72</c:v>
                </c:pt>
                <c:pt idx="221">
                  <c:v>2.56</c:v>
                </c:pt>
                <c:pt idx="222">
                  <c:v>2.54</c:v>
                </c:pt>
                <c:pt idx="223">
                  <c:v>2.54</c:v>
                </c:pt>
                <c:pt idx="224">
                  <c:v>2.64</c:v>
                </c:pt>
                <c:pt idx="225">
                  <c:v>2.5499999999999998</c:v>
                </c:pt>
                <c:pt idx="226">
                  <c:v>2.5499999999999998</c:v>
                </c:pt>
                <c:pt idx="227">
                  <c:v>2.5499999999999998</c:v>
                </c:pt>
                <c:pt idx="228">
                  <c:v>2.56</c:v>
                </c:pt>
                <c:pt idx="229">
                  <c:v>2.21</c:v>
                </c:pt>
                <c:pt idx="230">
                  <c:v>2.65</c:v>
                </c:pt>
                <c:pt idx="231">
                  <c:v>2.15</c:v>
                </c:pt>
                <c:pt idx="232">
                  <c:v>2.14</c:v>
                </c:pt>
                <c:pt idx="233">
                  <c:v>2.16</c:v>
                </c:pt>
                <c:pt idx="234">
                  <c:v>2.14</c:v>
                </c:pt>
                <c:pt idx="235">
                  <c:v>2.12</c:v>
                </c:pt>
                <c:pt idx="236">
                  <c:v>2.09</c:v>
                </c:pt>
                <c:pt idx="237">
                  <c:v>2.08</c:v>
                </c:pt>
                <c:pt idx="238">
                  <c:v>2.0499999999999998</c:v>
                </c:pt>
                <c:pt idx="239">
                  <c:v>2.08</c:v>
                </c:pt>
                <c:pt idx="240">
                  <c:v>2.06</c:v>
                </c:pt>
                <c:pt idx="241">
                  <c:v>2.0699999999999998</c:v>
                </c:pt>
                <c:pt idx="242">
                  <c:v>2.4500000000000002</c:v>
                </c:pt>
                <c:pt idx="243">
                  <c:v>2.14</c:v>
                </c:pt>
                <c:pt idx="244">
                  <c:v>2.08</c:v>
                </c:pt>
                <c:pt idx="245">
                  <c:v>2.08</c:v>
                </c:pt>
                <c:pt idx="246">
                  <c:v>1.93</c:v>
                </c:pt>
                <c:pt idx="247">
                  <c:v>2.06</c:v>
                </c:pt>
                <c:pt idx="248">
                  <c:v>2.06</c:v>
                </c:pt>
                <c:pt idx="249">
                  <c:v>2.06</c:v>
                </c:pt>
                <c:pt idx="250">
                  <c:v>2.0099999999999998</c:v>
                </c:pt>
                <c:pt idx="251">
                  <c:v>2.0499999999999998</c:v>
                </c:pt>
                <c:pt idx="252">
                  <c:v>2.08</c:v>
                </c:pt>
                <c:pt idx="253">
                  <c:v>2.0499999999999998</c:v>
                </c:pt>
                <c:pt idx="254">
                  <c:v>1.92</c:v>
                </c:pt>
                <c:pt idx="255">
                  <c:v>1.46</c:v>
                </c:pt>
                <c:pt idx="256">
                  <c:v>2.09</c:v>
                </c:pt>
                <c:pt idx="257">
                  <c:v>2.04</c:v>
                </c:pt>
                <c:pt idx="258">
                  <c:v>2.0499999999999998</c:v>
                </c:pt>
                <c:pt idx="259">
                  <c:v>1.62</c:v>
                </c:pt>
                <c:pt idx="260">
                  <c:v>2.2799999999999998</c:v>
                </c:pt>
                <c:pt idx="261">
                  <c:v>2.06</c:v>
                </c:pt>
                <c:pt idx="262">
                  <c:v>2.04</c:v>
                </c:pt>
                <c:pt idx="263">
                  <c:v>1.95</c:v>
                </c:pt>
                <c:pt idx="264">
                  <c:v>1.92</c:v>
                </c:pt>
                <c:pt idx="265">
                  <c:v>2.06</c:v>
                </c:pt>
                <c:pt idx="266">
                  <c:v>2.02</c:v>
                </c:pt>
                <c:pt idx="267">
                  <c:v>2.02</c:v>
                </c:pt>
                <c:pt idx="268">
                  <c:v>2.04</c:v>
                </c:pt>
                <c:pt idx="269">
                  <c:v>2.06</c:v>
                </c:pt>
                <c:pt idx="270">
                  <c:v>1.84</c:v>
                </c:pt>
                <c:pt idx="271">
                  <c:v>2.02</c:v>
                </c:pt>
                <c:pt idx="272">
                  <c:v>2</c:v>
                </c:pt>
                <c:pt idx="273">
                  <c:v>2.0499999999999998</c:v>
                </c:pt>
                <c:pt idx="274">
                  <c:v>2.02</c:v>
                </c:pt>
                <c:pt idx="275">
                  <c:v>2.04</c:v>
                </c:pt>
                <c:pt idx="276">
                  <c:v>2.0299999999999998</c:v>
                </c:pt>
                <c:pt idx="277">
                  <c:v>2.02</c:v>
                </c:pt>
                <c:pt idx="278">
                  <c:v>2.06</c:v>
                </c:pt>
                <c:pt idx="279">
                  <c:v>1.83</c:v>
                </c:pt>
                <c:pt idx="280">
                  <c:v>2.0299999999999998</c:v>
                </c:pt>
                <c:pt idx="281">
                  <c:v>2.0299999999999998</c:v>
                </c:pt>
                <c:pt idx="282">
                  <c:v>2.04</c:v>
                </c:pt>
                <c:pt idx="283">
                  <c:v>2.12</c:v>
                </c:pt>
                <c:pt idx="284">
                  <c:v>2.0299999999999998</c:v>
                </c:pt>
                <c:pt idx="285">
                  <c:v>2.0299999999999998</c:v>
                </c:pt>
                <c:pt idx="286">
                  <c:v>2.04</c:v>
                </c:pt>
                <c:pt idx="287">
                  <c:v>2.04</c:v>
                </c:pt>
                <c:pt idx="288">
                  <c:v>2.04</c:v>
                </c:pt>
                <c:pt idx="289">
                  <c:v>2.04</c:v>
                </c:pt>
                <c:pt idx="290">
                  <c:v>2.04</c:v>
                </c:pt>
                <c:pt idx="291">
                  <c:v>2.08</c:v>
                </c:pt>
                <c:pt idx="292">
                  <c:v>1.93</c:v>
                </c:pt>
                <c:pt idx="293">
                  <c:v>2.04</c:v>
                </c:pt>
                <c:pt idx="294">
                  <c:v>2.04</c:v>
                </c:pt>
                <c:pt idx="295">
                  <c:v>2.04</c:v>
                </c:pt>
                <c:pt idx="296">
                  <c:v>2.0099999999999998</c:v>
                </c:pt>
                <c:pt idx="297">
                  <c:v>2.04</c:v>
                </c:pt>
                <c:pt idx="298">
                  <c:v>2.04</c:v>
                </c:pt>
                <c:pt idx="299">
                  <c:v>2.04</c:v>
                </c:pt>
                <c:pt idx="300">
                  <c:v>2.0499999999999998</c:v>
                </c:pt>
                <c:pt idx="301">
                  <c:v>2.33</c:v>
                </c:pt>
                <c:pt idx="302">
                  <c:v>2.06</c:v>
                </c:pt>
                <c:pt idx="303">
                  <c:v>2.0499999999999998</c:v>
                </c:pt>
                <c:pt idx="304">
                  <c:v>2.09</c:v>
                </c:pt>
                <c:pt idx="305">
                  <c:v>2.12</c:v>
                </c:pt>
                <c:pt idx="306">
                  <c:v>2.08</c:v>
                </c:pt>
                <c:pt idx="307">
                  <c:v>2.0699999999999998</c:v>
                </c:pt>
                <c:pt idx="308">
                  <c:v>2.08</c:v>
                </c:pt>
                <c:pt idx="309">
                  <c:v>1.82</c:v>
                </c:pt>
                <c:pt idx="310">
                  <c:v>2.09</c:v>
                </c:pt>
                <c:pt idx="311">
                  <c:v>2.08</c:v>
                </c:pt>
                <c:pt idx="312">
                  <c:v>2.08</c:v>
                </c:pt>
                <c:pt idx="313">
                  <c:v>2.21</c:v>
                </c:pt>
                <c:pt idx="314">
                  <c:v>2.08</c:v>
                </c:pt>
                <c:pt idx="315">
                  <c:v>1.97</c:v>
                </c:pt>
                <c:pt idx="316">
                  <c:v>2.08</c:v>
                </c:pt>
                <c:pt idx="317">
                  <c:v>2.08</c:v>
                </c:pt>
                <c:pt idx="318">
                  <c:v>2.04</c:v>
                </c:pt>
                <c:pt idx="319">
                  <c:v>2.0699999999999998</c:v>
                </c:pt>
                <c:pt idx="320">
                  <c:v>2.06</c:v>
                </c:pt>
                <c:pt idx="321">
                  <c:v>2.06</c:v>
                </c:pt>
                <c:pt idx="322">
                  <c:v>2.02</c:v>
                </c:pt>
                <c:pt idx="323">
                  <c:v>2.06</c:v>
                </c:pt>
                <c:pt idx="324">
                  <c:v>2.06</c:v>
                </c:pt>
                <c:pt idx="325">
                  <c:v>2.0699999999999998</c:v>
                </c:pt>
                <c:pt idx="326">
                  <c:v>2.0699999999999998</c:v>
                </c:pt>
                <c:pt idx="327">
                  <c:v>2.06</c:v>
                </c:pt>
                <c:pt idx="328">
                  <c:v>2.0699999999999998</c:v>
                </c:pt>
                <c:pt idx="329">
                  <c:v>2.06</c:v>
                </c:pt>
                <c:pt idx="330">
                  <c:v>2.09</c:v>
                </c:pt>
                <c:pt idx="331">
                  <c:v>2.06</c:v>
                </c:pt>
                <c:pt idx="332">
                  <c:v>2.0699999999999998</c:v>
                </c:pt>
                <c:pt idx="333">
                  <c:v>2.0699999999999998</c:v>
                </c:pt>
                <c:pt idx="334">
                  <c:v>2.08</c:v>
                </c:pt>
                <c:pt idx="335">
                  <c:v>2.04</c:v>
                </c:pt>
                <c:pt idx="336">
                  <c:v>2.08</c:v>
                </c:pt>
                <c:pt idx="337">
                  <c:v>2.0699999999999998</c:v>
                </c:pt>
                <c:pt idx="338">
                  <c:v>2.08</c:v>
                </c:pt>
                <c:pt idx="339">
                  <c:v>2.08</c:v>
                </c:pt>
                <c:pt idx="340">
                  <c:v>2.0299999999999998</c:v>
                </c:pt>
                <c:pt idx="341">
                  <c:v>2.08</c:v>
                </c:pt>
                <c:pt idx="342">
                  <c:v>2.0699999999999998</c:v>
                </c:pt>
                <c:pt idx="343">
                  <c:v>2.11</c:v>
                </c:pt>
                <c:pt idx="344">
                  <c:v>2.09</c:v>
                </c:pt>
                <c:pt idx="345">
                  <c:v>2.08</c:v>
                </c:pt>
                <c:pt idx="346">
                  <c:v>2.08</c:v>
                </c:pt>
                <c:pt idx="347">
                  <c:v>2.08</c:v>
                </c:pt>
                <c:pt idx="348">
                  <c:v>2.09</c:v>
                </c:pt>
                <c:pt idx="349">
                  <c:v>2.08</c:v>
                </c:pt>
                <c:pt idx="350">
                  <c:v>2.08</c:v>
                </c:pt>
                <c:pt idx="351">
                  <c:v>2.08</c:v>
                </c:pt>
                <c:pt idx="352">
                  <c:v>2.15</c:v>
                </c:pt>
                <c:pt idx="353">
                  <c:v>2.02</c:v>
                </c:pt>
                <c:pt idx="354">
                  <c:v>2.08</c:v>
                </c:pt>
                <c:pt idx="355">
                  <c:v>2.08</c:v>
                </c:pt>
                <c:pt idx="356">
                  <c:v>2.0699999999999998</c:v>
                </c:pt>
                <c:pt idx="357">
                  <c:v>2.09</c:v>
                </c:pt>
                <c:pt idx="358">
                  <c:v>2.08</c:v>
                </c:pt>
                <c:pt idx="359">
                  <c:v>2.08</c:v>
                </c:pt>
                <c:pt idx="360">
                  <c:v>2.11</c:v>
                </c:pt>
                <c:pt idx="361">
                  <c:v>1.8</c:v>
                </c:pt>
                <c:pt idx="362">
                  <c:v>2.3199999999999998</c:v>
                </c:pt>
                <c:pt idx="363">
                  <c:v>2.33</c:v>
                </c:pt>
                <c:pt idx="364">
                  <c:v>2.35</c:v>
                </c:pt>
                <c:pt idx="365">
                  <c:v>2.42</c:v>
                </c:pt>
                <c:pt idx="366">
                  <c:v>2.34</c:v>
                </c:pt>
                <c:pt idx="367">
                  <c:v>2.21</c:v>
                </c:pt>
                <c:pt idx="368">
                  <c:v>2.33</c:v>
                </c:pt>
                <c:pt idx="369">
                  <c:v>2.33</c:v>
                </c:pt>
                <c:pt idx="370">
                  <c:v>2.4</c:v>
                </c:pt>
                <c:pt idx="371">
                  <c:v>2.34</c:v>
                </c:pt>
                <c:pt idx="372">
                  <c:v>2.34</c:v>
                </c:pt>
                <c:pt idx="373">
                  <c:v>2.35</c:v>
                </c:pt>
                <c:pt idx="374">
                  <c:v>2.35</c:v>
                </c:pt>
                <c:pt idx="375">
                  <c:v>2.58</c:v>
                </c:pt>
                <c:pt idx="376">
                  <c:v>2.58</c:v>
                </c:pt>
                <c:pt idx="377">
                  <c:v>2.58</c:v>
                </c:pt>
                <c:pt idx="378">
                  <c:v>2.62</c:v>
                </c:pt>
                <c:pt idx="379">
                  <c:v>2.69</c:v>
                </c:pt>
                <c:pt idx="380">
                  <c:v>2.61</c:v>
                </c:pt>
                <c:pt idx="381">
                  <c:v>2.62</c:v>
                </c:pt>
                <c:pt idx="382">
                  <c:v>2.65</c:v>
                </c:pt>
                <c:pt idx="383">
                  <c:v>2.39</c:v>
                </c:pt>
                <c:pt idx="384">
                  <c:v>2.61</c:v>
                </c:pt>
                <c:pt idx="385">
                  <c:v>2.6</c:v>
                </c:pt>
                <c:pt idx="386">
                  <c:v>2.6</c:v>
                </c:pt>
                <c:pt idx="387">
                  <c:v>2.59</c:v>
                </c:pt>
                <c:pt idx="388">
                  <c:v>2.48</c:v>
                </c:pt>
                <c:pt idx="389">
                  <c:v>2.84</c:v>
                </c:pt>
                <c:pt idx="390">
                  <c:v>2.83</c:v>
                </c:pt>
                <c:pt idx="391">
                  <c:v>2.89</c:v>
                </c:pt>
                <c:pt idx="392">
                  <c:v>2.78</c:v>
                </c:pt>
                <c:pt idx="393">
                  <c:v>2.83</c:v>
                </c:pt>
                <c:pt idx="394">
                  <c:v>2.83</c:v>
                </c:pt>
                <c:pt idx="395">
                  <c:v>2.78</c:v>
                </c:pt>
                <c:pt idx="396">
                  <c:v>2.7</c:v>
                </c:pt>
                <c:pt idx="397">
                  <c:v>3.07</c:v>
                </c:pt>
                <c:pt idx="398">
                  <c:v>3.07</c:v>
                </c:pt>
                <c:pt idx="399">
                  <c:v>3.01</c:v>
                </c:pt>
                <c:pt idx="400">
                  <c:v>3.01</c:v>
                </c:pt>
                <c:pt idx="401">
                  <c:v>3.06</c:v>
                </c:pt>
                <c:pt idx="402">
                  <c:v>3.05</c:v>
                </c:pt>
                <c:pt idx="403">
                  <c:v>3.01</c:v>
                </c:pt>
                <c:pt idx="404">
                  <c:v>3.1</c:v>
                </c:pt>
                <c:pt idx="405">
                  <c:v>3.25</c:v>
                </c:pt>
                <c:pt idx="406">
                  <c:v>3.31</c:v>
                </c:pt>
                <c:pt idx="407">
                  <c:v>3.33</c:v>
                </c:pt>
                <c:pt idx="408">
                  <c:v>3.35</c:v>
                </c:pt>
                <c:pt idx="409">
                  <c:v>3.35</c:v>
                </c:pt>
                <c:pt idx="410">
                  <c:v>3.33</c:v>
                </c:pt>
                <c:pt idx="411">
                  <c:v>3.32</c:v>
                </c:pt>
                <c:pt idx="412">
                  <c:v>3.32</c:v>
                </c:pt>
                <c:pt idx="413">
                  <c:v>3.32</c:v>
                </c:pt>
                <c:pt idx="414">
                  <c:v>3.29</c:v>
                </c:pt>
                <c:pt idx="415">
                  <c:v>3.59</c:v>
                </c:pt>
                <c:pt idx="416">
                  <c:v>3.67</c:v>
                </c:pt>
                <c:pt idx="417">
                  <c:v>3.69</c:v>
                </c:pt>
                <c:pt idx="418">
                  <c:v>3.59</c:v>
                </c:pt>
                <c:pt idx="419">
                  <c:v>3.5</c:v>
                </c:pt>
                <c:pt idx="420">
                  <c:v>3.57</c:v>
                </c:pt>
                <c:pt idx="421">
                  <c:v>3.57</c:v>
                </c:pt>
                <c:pt idx="422">
                  <c:v>3.56</c:v>
                </c:pt>
                <c:pt idx="423">
                  <c:v>3.54</c:v>
                </c:pt>
                <c:pt idx="424">
                  <c:v>3.57</c:v>
                </c:pt>
                <c:pt idx="425">
                  <c:v>3.57</c:v>
                </c:pt>
                <c:pt idx="426">
                  <c:v>3.57</c:v>
                </c:pt>
                <c:pt idx="427">
                  <c:v>3.52</c:v>
                </c:pt>
                <c:pt idx="428">
                  <c:v>3.82</c:v>
                </c:pt>
                <c:pt idx="429">
                  <c:v>3.81</c:v>
                </c:pt>
                <c:pt idx="430">
                  <c:v>3.9</c:v>
                </c:pt>
                <c:pt idx="431">
                  <c:v>3.86</c:v>
                </c:pt>
                <c:pt idx="432">
                  <c:v>3.73</c:v>
                </c:pt>
                <c:pt idx="433">
                  <c:v>3.83</c:v>
                </c:pt>
                <c:pt idx="434">
                  <c:v>3.83</c:v>
                </c:pt>
                <c:pt idx="435">
                  <c:v>3.83</c:v>
                </c:pt>
                <c:pt idx="436">
                  <c:v>3.68</c:v>
                </c:pt>
                <c:pt idx="437">
                  <c:v>3.83</c:v>
                </c:pt>
                <c:pt idx="438">
                  <c:v>3.83</c:v>
                </c:pt>
                <c:pt idx="439">
                  <c:v>3.8</c:v>
                </c:pt>
                <c:pt idx="440">
                  <c:v>3.82</c:v>
                </c:pt>
                <c:pt idx="441">
                  <c:v>4.07</c:v>
                </c:pt>
                <c:pt idx="442">
                  <c:v>4.0599999999999996</c:v>
                </c:pt>
                <c:pt idx="443">
                  <c:v>4.1399999999999997</c:v>
                </c:pt>
                <c:pt idx="444">
                  <c:v>4.0599999999999996</c:v>
                </c:pt>
                <c:pt idx="445">
                  <c:v>4.07</c:v>
                </c:pt>
                <c:pt idx="446">
                  <c:v>4.07</c:v>
                </c:pt>
                <c:pt idx="447">
                  <c:v>4.0599999999999996</c:v>
                </c:pt>
                <c:pt idx="448">
                  <c:v>4.05</c:v>
                </c:pt>
                <c:pt idx="449">
                  <c:v>4.1399999999999997</c:v>
                </c:pt>
                <c:pt idx="450">
                  <c:v>4</c:v>
                </c:pt>
                <c:pt idx="451">
                  <c:v>3.93</c:v>
                </c:pt>
                <c:pt idx="452">
                  <c:v>4.29</c:v>
                </c:pt>
                <c:pt idx="453">
                  <c:v>3.8160000000000003</c:v>
                </c:pt>
                <c:pt idx="454">
                  <c:v>3.6619999999999999</c:v>
                </c:pt>
                <c:pt idx="455">
                  <c:v>4.0410000000000004</c:v>
                </c:pt>
                <c:pt idx="456">
                  <c:v>4.1619999999999999</c:v>
                </c:pt>
                <c:pt idx="457">
                  <c:v>3.673</c:v>
                </c:pt>
                <c:pt idx="458">
                  <c:v>3.83</c:v>
                </c:pt>
                <c:pt idx="459">
                  <c:v>4.03</c:v>
                </c:pt>
                <c:pt idx="460">
                  <c:v>4.0330000000000004</c:v>
                </c:pt>
                <c:pt idx="461">
                  <c:v>4.0609999999999999</c:v>
                </c:pt>
                <c:pt idx="462">
                  <c:v>3.944</c:v>
                </c:pt>
                <c:pt idx="463">
                  <c:v>4.056</c:v>
                </c:pt>
                <c:pt idx="464">
                  <c:v>4.1079999999999997</c:v>
                </c:pt>
                <c:pt idx="465">
                  <c:v>4.0380000000000003</c:v>
                </c:pt>
                <c:pt idx="466">
                  <c:v>3.7890000000000001</c:v>
                </c:pt>
                <c:pt idx="467">
                  <c:v>3.8519999999999999</c:v>
                </c:pt>
                <c:pt idx="468">
                  <c:v>3.8820000000000001</c:v>
                </c:pt>
                <c:pt idx="469">
                  <c:v>3.6179999999999999</c:v>
                </c:pt>
                <c:pt idx="470">
                  <c:v>4.0869999999999997</c:v>
                </c:pt>
                <c:pt idx="471">
                  <c:v>3.883</c:v>
                </c:pt>
                <c:pt idx="472">
                  <c:v>3.968</c:v>
                </c:pt>
                <c:pt idx="473">
                  <c:v>4.0149999999999997</c:v>
                </c:pt>
                <c:pt idx="474">
                  <c:v>4.1139999999999999</c:v>
                </c:pt>
                <c:pt idx="475">
                  <c:v>4</c:v>
                </c:pt>
                <c:pt idx="476">
                  <c:v>4.008</c:v>
                </c:pt>
                <c:pt idx="477">
                  <c:v>4.008</c:v>
                </c:pt>
                <c:pt idx="478">
                  <c:v>4.0410000000000004</c:v>
                </c:pt>
                <c:pt idx="479">
                  <c:v>4.0469999999999997</c:v>
                </c:pt>
                <c:pt idx="480">
                  <c:v>4.0259999999999998</c:v>
                </c:pt>
                <c:pt idx="481">
                  <c:v>4.133</c:v>
                </c:pt>
                <c:pt idx="482">
                  <c:v>4.0650000000000004</c:v>
                </c:pt>
                <c:pt idx="483">
                  <c:v>3.9420000000000002</c:v>
                </c:pt>
                <c:pt idx="484">
                  <c:v>3.9729999999999999</c:v>
                </c:pt>
                <c:pt idx="485">
                  <c:v>3.9210000000000003</c:v>
                </c:pt>
                <c:pt idx="486">
                  <c:v>4.056</c:v>
                </c:pt>
                <c:pt idx="487">
                  <c:v>4.0819999999999999</c:v>
                </c:pt>
                <c:pt idx="488">
                  <c:v>3.7930000000000001</c:v>
                </c:pt>
                <c:pt idx="489">
                  <c:v>3.9990000000000001</c:v>
                </c:pt>
                <c:pt idx="490">
                  <c:v>4.024</c:v>
                </c:pt>
                <c:pt idx="491">
                  <c:v>4.1139999999999999</c:v>
                </c:pt>
                <c:pt idx="492">
                  <c:v>3.9630000000000001</c:v>
                </c:pt>
                <c:pt idx="493">
                  <c:v>4.0220000000000002</c:v>
                </c:pt>
                <c:pt idx="494">
                  <c:v>3.988</c:v>
                </c:pt>
                <c:pt idx="495">
                  <c:v>3.706</c:v>
                </c:pt>
                <c:pt idx="496">
                  <c:v>3.9410000000000003</c:v>
                </c:pt>
                <c:pt idx="497">
                  <c:v>4.2729999999999997</c:v>
                </c:pt>
                <c:pt idx="498">
                  <c:v>4.2809999999999997</c:v>
                </c:pt>
                <c:pt idx="499">
                  <c:v>4.2919999999999998</c:v>
                </c:pt>
                <c:pt idx="500">
                  <c:v>4.2889999999999997</c:v>
                </c:pt>
                <c:pt idx="501">
                  <c:v>4.2949999999999999</c:v>
                </c:pt>
                <c:pt idx="502">
                  <c:v>4.2919999999999998</c:v>
                </c:pt>
                <c:pt idx="503">
                  <c:v>4.274</c:v>
                </c:pt>
                <c:pt idx="504">
                  <c:v>4.3550000000000004</c:v>
                </c:pt>
                <c:pt idx="505">
                  <c:v>4.3090000000000002</c:v>
                </c:pt>
                <c:pt idx="506">
                  <c:v>4.298</c:v>
                </c:pt>
                <c:pt idx="507">
                  <c:v>4.3780000000000001</c:v>
                </c:pt>
                <c:pt idx="508">
                  <c:v>4.0280000000000005</c:v>
                </c:pt>
                <c:pt idx="509">
                  <c:v>4.1399999999999997</c:v>
                </c:pt>
                <c:pt idx="510">
                  <c:v>3.8460000000000001</c:v>
                </c:pt>
                <c:pt idx="511">
                  <c:v>3.6150000000000002</c:v>
                </c:pt>
                <c:pt idx="512">
                  <c:v>3.5660000000000003</c:v>
                </c:pt>
                <c:pt idx="513">
                  <c:v>3.5870000000000002</c:v>
                </c:pt>
                <c:pt idx="514">
                  <c:v>3.4319999999999999</c:v>
                </c:pt>
                <c:pt idx="515">
                  <c:v>3.0310000000000001</c:v>
                </c:pt>
                <c:pt idx="516">
                  <c:v>2.9039999999999999</c:v>
                </c:pt>
                <c:pt idx="517">
                  <c:v>2.968</c:v>
                </c:pt>
                <c:pt idx="518">
                  <c:v>2.8940000000000001</c:v>
                </c:pt>
                <c:pt idx="519">
                  <c:v>2.306</c:v>
                </c:pt>
                <c:pt idx="520">
                  <c:v>2.234</c:v>
                </c:pt>
                <c:pt idx="521">
                  <c:v>2.2250000000000001</c:v>
                </c:pt>
                <c:pt idx="522">
                  <c:v>2.2210000000000001</c:v>
                </c:pt>
                <c:pt idx="523">
                  <c:v>2.15</c:v>
                </c:pt>
                <c:pt idx="524">
                  <c:v>2.11</c:v>
                </c:pt>
                <c:pt idx="525">
                  <c:v>1.204</c:v>
                </c:pt>
                <c:pt idx="526">
                  <c:v>1.2730000000000001</c:v>
                </c:pt>
                <c:pt idx="527">
                  <c:v>1.1910000000000001</c:v>
                </c:pt>
                <c:pt idx="528">
                  <c:v>1.2350000000000001</c:v>
                </c:pt>
                <c:pt idx="529">
                  <c:v>1.2949999999999999</c:v>
                </c:pt>
                <c:pt idx="530">
                  <c:v>1.3740000000000001</c:v>
                </c:pt>
                <c:pt idx="531">
                  <c:v>1.2610000000000001</c:v>
                </c:pt>
                <c:pt idx="532">
                  <c:v>0.85499999999999998</c:v>
                </c:pt>
                <c:pt idx="533">
                  <c:v>0.92</c:v>
                </c:pt>
                <c:pt idx="534">
                  <c:v>0.97199999999999998</c:v>
                </c:pt>
                <c:pt idx="535">
                  <c:v>0.82600000000000007</c:v>
                </c:pt>
                <c:pt idx="536">
                  <c:v>0.95800000000000007</c:v>
                </c:pt>
                <c:pt idx="537">
                  <c:v>0.96399999999999997</c:v>
                </c:pt>
                <c:pt idx="538">
                  <c:v>0.69900000000000007</c:v>
                </c:pt>
                <c:pt idx="539">
                  <c:v>0.58799999999999997</c:v>
                </c:pt>
                <c:pt idx="540">
                  <c:v>0.51200000000000001</c:v>
                </c:pt>
                <c:pt idx="541">
                  <c:v>0.72799999999999998</c:v>
                </c:pt>
                <c:pt idx="542">
                  <c:v>1.0820000000000001</c:v>
                </c:pt>
                <c:pt idx="543">
                  <c:v>0.83100000000000007</c:v>
                </c:pt>
                <c:pt idx="544">
                  <c:v>0.55000000000000004</c:v>
                </c:pt>
                <c:pt idx="545">
                  <c:v>0.83699999999999997</c:v>
                </c:pt>
                <c:pt idx="546">
                  <c:v>0.79300000000000004</c:v>
                </c:pt>
                <c:pt idx="547">
                  <c:v>0.38800000000000001</c:v>
                </c:pt>
                <c:pt idx="548">
                  <c:v>0.32800000000000001</c:v>
                </c:pt>
                <c:pt idx="549">
                  <c:v>0.34</c:v>
                </c:pt>
                <c:pt idx="550">
                  <c:v>0.35599999999999998</c:v>
                </c:pt>
                <c:pt idx="551">
                  <c:v>0.34600000000000003</c:v>
                </c:pt>
                <c:pt idx="552">
                  <c:v>0.35799999999999998</c:v>
                </c:pt>
                <c:pt idx="553">
                  <c:v>0.34100000000000003</c:v>
                </c:pt>
                <c:pt idx="554">
                  <c:v>0.33800000000000002</c:v>
                </c:pt>
                <c:pt idx="555">
                  <c:v>0.34</c:v>
                </c:pt>
                <c:pt idx="556">
                  <c:v>0.33400000000000002</c:v>
                </c:pt>
                <c:pt idx="557">
                  <c:v>0.33300000000000002</c:v>
                </c:pt>
                <c:pt idx="558">
                  <c:v>0.34</c:v>
                </c:pt>
                <c:pt idx="559">
                  <c:v>0.36599999999999999</c:v>
                </c:pt>
                <c:pt idx="560">
                  <c:v>0.34200000000000003</c:v>
                </c:pt>
                <c:pt idx="561">
                  <c:v>0.36099999999999999</c:v>
                </c:pt>
                <c:pt idx="562">
                  <c:v>0.33300000000000002</c:v>
                </c:pt>
                <c:pt idx="563">
                  <c:v>0.34300000000000003</c:v>
                </c:pt>
                <c:pt idx="564">
                  <c:v>0.34300000000000003</c:v>
                </c:pt>
                <c:pt idx="565">
                  <c:v>0.39700000000000002</c:v>
                </c:pt>
                <c:pt idx="566">
                  <c:v>0.32600000000000001</c:v>
                </c:pt>
                <c:pt idx="567">
                  <c:v>0.35599999999999998</c:v>
                </c:pt>
                <c:pt idx="568">
                  <c:v>0.35</c:v>
                </c:pt>
                <c:pt idx="569">
                  <c:v>0.34200000000000003</c:v>
                </c:pt>
                <c:pt idx="570">
                  <c:v>0.33900000000000002</c:v>
                </c:pt>
                <c:pt idx="571">
                  <c:v>0.35299999999999998</c:v>
                </c:pt>
                <c:pt idx="572">
                  <c:v>0.34300000000000003</c:v>
                </c:pt>
                <c:pt idx="573">
                  <c:v>0.30199999999999999</c:v>
                </c:pt>
                <c:pt idx="574">
                  <c:v>0.41000000000000003</c:v>
                </c:pt>
                <c:pt idx="575">
                  <c:v>0.34700000000000003</c:v>
                </c:pt>
                <c:pt idx="576">
                  <c:v>0.316</c:v>
                </c:pt>
                <c:pt idx="577">
                  <c:v>0.32200000000000001</c:v>
                </c:pt>
                <c:pt idx="578">
                  <c:v>0.32600000000000001</c:v>
                </c:pt>
                <c:pt idx="579">
                  <c:v>0.312</c:v>
                </c:pt>
                <c:pt idx="580">
                  <c:v>0.318</c:v>
                </c:pt>
                <c:pt idx="581">
                  <c:v>0.33</c:v>
                </c:pt>
                <c:pt idx="582">
                  <c:v>0.31900000000000001</c:v>
                </c:pt>
                <c:pt idx="583">
                  <c:v>0.316</c:v>
                </c:pt>
                <c:pt idx="584">
                  <c:v>0.33700000000000002</c:v>
                </c:pt>
                <c:pt idx="585">
                  <c:v>0.33800000000000002</c:v>
                </c:pt>
                <c:pt idx="586">
                  <c:v>0.33400000000000002</c:v>
                </c:pt>
                <c:pt idx="587">
                  <c:v>0.32500000000000001</c:v>
                </c:pt>
                <c:pt idx="588">
                  <c:v>0.32500000000000001</c:v>
                </c:pt>
                <c:pt idx="589">
                  <c:v>0.33400000000000002</c:v>
                </c:pt>
                <c:pt idx="590">
                  <c:v>0.33800000000000002</c:v>
                </c:pt>
                <c:pt idx="591">
                  <c:v>0.33700000000000002</c:v>
                </c:pt>
                <c:pt idx="592">
                  <c:v>0.32100000000000001</c:v>
                </c:pt>
                <c:pt idx="593">
                  <c:v>0.33900000000000002</c:v>
                </c:pt>
                <c:pt idx="594">
                  <c:v>0.30299999999999999</c:v>
                </c:pt>
                <c:pt idx="595">
                  <c:v>0.33800000000000002</c:v>
                </c:pt>
                <c:pt idx="596">
                  <c:v>0.32200000000000001</c:v>
                </c:pt>
                <c:pt idx="597">
                  <c:v>0.32600000000000001</c:v>
                </c:pt>
                <c:pt idx="598">
                  <c:v>0.36799999999999999</c:v>
                </c:pt>
                <c:pt idx="599">
                  <c:v>0.32100000000000001</c:v>
                </c:pt>
                <c:pt idx="600">
                  <c:v>0.437</c:v>
                </c:pt>
                <c:pt idx="601">
                  <c:v>0.39400000000000002</c:v>
                </c:pt>
                <c:pt idx="602">
                  <c:v>0.55600000000000005</c:v>
                </c:pt>
                <c:pt idx="603">
                  <c:v>0.5</c:v>
                </c:pt>
                <c:pt idx="604">
                  <c:v>0.42299999999999999</c:v>
                </c:pt>
                <c:pt idx="605">
                  <c:v>0.34900000000000003</c:v>
                </c:pt>
                <c:pt idx="606">
                  <c:v>0.44900000000000001</c:v>
                </c:pt>
                <c:pt idx="607">
                  <c:v>0.42799999999999999</c:v>
                </c:pt>
                <c:pt idx="608">
                  <c:v>0.39</c:v>
                </c:pt>
                <c:pt idx="609">
                  <c:v>0.36</c:v>
                </c:pt>
                <c:pt idx="610">
                  <c:v>0.41500000000000004</c:v>
                </c:pt>
                <c:pt idx="611">
                  <c:v>0.44800000000000001</c:v>
                </c:pt>
                <c:pt idx="612">
                  <c:v>0.434</c:v>
                </c:pt>
                <c:pt idx="613">
                  <c:v>0.72099999999999997</c:v>
                </c:pt>
                <c:pt idx="614">
                  <c:v>0.39600000000000002</c:v>
                </c:pt>
                <c:pt idx="615">
                  <c:v>0.745</c:v>
                </c:pt>
                <c:pt idx="616">
                  <c:v>0.84899999999999998</c:v>
                </c:pt>
                <c:pt idx="617">
                  <c:v>0.72399999999999998</c:v>
                </c:pt>
                <c:pt idx="618">
                  <c:v>0.36499999999999999</c:v>
                </c:pt>
                <c:pt idx="619">
                  <c:v>0.79100000000000004</c:v>
                </c:pt>
                <c:pt idx="620">
                  <c:v>0.54500000000000004</c:v>
                </c:pt>
                <c:pt idx="621">
                  <c:v>0.44600000000000001</c:v>
                </c:pt>
                <c:pt idx="622">
                  <c:v>0.41400000000000003</c:v>
                </c:pt>
                <c:pt idx="623">
                  <c:v>0.627</c:v>
                </c:pt>
                <c:pt idx="624">
                  <c:v>0.432</c:v>
                </c:pt>
                <c:pt idx="625">
                  <c:v>0.39600000000000002</c:v>
                </c:pt>
                <c:pt idx="626">
                  <c:v>0.81700000000000006</c:v>
                </c:pt>
                <c:pt idx="627">
                  <c:v>0.38</c:v>
                </c:pt>
                <c:pt idx="628">
                  <c:v>0.36099999999999999</c:v>
                </c:pt>
                <c:pt idx="629">
                  <c:v>0.82400000000000007</c:v>
                </c:pt>
                <c:pt idx="630">
                  <c:v>1.04</c:v>
                </c:pt>
                <c:pt idx="631">
                  <c:v>0.36499999999999999</c:v>
                </c:pt>
                <c:pt idx="632">
                  <c:v>0.92400000000000004</c:v>
                </c:pt>
                <c:pt idx="633">
                  <c:v>0.504</c:v>
                </c:pt>
                <c:pt idx="634">
                  <c:v>0.628</c:v>
                </c:pt>
                <c:pt idx="635">
                  <c:v>0.38100000000000001</c:v>
                </c:pt>
                <c:pt idx="636">
                  <c:v>0.747</c:v>
                </c:pt>
                <c:pt idx="637">
                  <c:v>0.71</c:v>
                </c:pt>
                <c:pt idx="638">
                  <c:v>0.63500000000000001</c:v>
                </c:pt>
                <c:pt idx="639">
                  <c:v>0.58799999999999997</c:v>
                </c:pt>
                <c:pt idx="640">
                  <c:v>0.54</c:v>
                </c:pt>
                <c:pt idx="641">
                  <c:v>1.1400000000000001</c:v>
                </c:pt>
                <c:pt idx="642">
                  <c:v>1.4339999999999999</c:v>
                </c:pt>
                <c:pt idx="643">
                  <c:v>1.42</c:v>
                </c:pt>
                <c:pt idx="644">
                  <c:v>0.59</c:v>
                </c:pt>
                <c:pt idx="645">
                  <c:v>1.1100000000000001</c:v>
                </c:pt>
                <c:pt idx="646">
                  <c:v>1.1579999999999999</c:v>
                </c:pt>
                <c:pt idx="647">
                  <c:v>0.92100000000000004</c:v>
                </c:pt>
                <c:pt idx="648">
                  <c:v>0.88600000000000001</c:v>
                </c:pt>
                <c:pt idx="649">
                  <c:v>1.5489999999999999</c:v>
                </c:pt>
                <c:pt idx="650">
                  <c:v>1.3380000000000001</c:v>
                </c:pt>
                <c:pt idx="651">
                  <c:v>0.85799999999999998</c:v>
                </c:pt>
                <c:pt idx="652">
                  <c:v>0.90900000000000003</c:v>
                </c:pt>
                <c:pt idx="653">
                  <c:v>0.59199999999999997</c:v>
                </c:pt>
                <c:pt idx="654">
                  <c:v>1.484</c:v>
                </c:pt>
                <c:pt idx="655">
                  <c:v>0.97</c:v>
                </c:pt>
                <c:pt idx="656">
                  <c:v>0.97199999999999998</c:v>
                </c:pt>
                <c:pt idx="657">
                  <c:v>0.84599999999999997</c:v>
                </c:pt>
                <c:pt idx="658">
                  <c:v>0.88</c:v>
                </c:pt>
                <c:pt idx="659">
                  <c:v>0.89</c:v>
                </c:pt>
                <c:pt idx="660">
                  <c:v>0.874</c:v>
                </c:pt>
                <c:pt idx="661">
                  <c:v>0.86799999999999999</c:v>
                </c:pt>
                <c:pt idx="662">
                  <c:v>0.85</c:v>
                </c:pt>
                <c:pt idx="663">
                  <c:v>1.1120000000000001</c:v>
                </c:pt>
                <c:pt idx="664">
                  <c:v>1.0549999999999999</c:v>
                </c:pt>
                <c:pt idx="665">
                  <c:v>1.4630000000000001</c:v>
                </c:pt>
                <c:pt idx="666">
                  <c:v>0.91900000000000004</c:v>
                </c:pt>
                <c:pt idx="667">
                  <c:v>0.93</c:v>
                </c:pt>
                <c:pt idx="668">
                  <c:v>0.93700000000000006</c:v>
                </c:pt>
                <c:pt idx="669">
                  <c:v>0.91900000000000004</c:v>
                </c:pt>
                <c:pt idx="670">
                  <c:v>0.89200000000000002</c:v>
                </c:pt>
                <c:pt idx="671">
                  <c:v>0.73299999999999998</c:v>
                </c:pt>
                <c:pt idx="672">
                  <c:v>0.72199999999999998</c:v>
                </c:pt>
                <c:pt idx="673">
                  <c:v>0.73</c:v>
                </c:pt>
                <c:pt idx="674">
                  <c:v>0.72499999999999998</c:v>
                </c:pt>
                <c:pt idx="675">
                  <c:v>0.73499999999999999</c:v>
                </c:pt>
                <c:pt idx="676">
                  <c:v>0.56900000000000006</c:v>
                </c:pt>
                <c:pt idx="677">
                  <c:v>0.42199999999999999</c:v>
                </c:pt>
                <c:pt idx="678">
                  <c:v>0.629</c:v>
                </c:pt>
                <c:pt idx="679">
                  <c:v>0.35699999999999998</c:v>
                </c:pt>
                <c:pt idx="680">
                  <c:v>0.38500000000000001</c:v>
                </c:pt>
                <c:pt idx="681">
                  <c:v>0.39400000000000002</c:v>
                </c:pt>
                <c:pt idx="682">
                  <c:v>0.379</c:v>
                </c:pt>
                <c:pt idx="683">
                  <c:v>0.377</c:v>
                </c:pt>
                <c:pt idx="684">
                  <c:v>0.36199999999999999</c:v>
                </c:pt>
                <c:pt idx="685">
                  <c:v>0.36399999999999999</c:v>
                </c:pt>
                <c:pt idx="686">
                  <c:v>0.36799999999999999</c:v>
                </c:pt>
                <c:pt idx="687">
                  <c:v>0.36</c:v>
                </c:pt>
                <c:pt idx="688">
                  <c:v>0.36199999999999999</c:v>
                </c:pt>
                <c:pt idx="689">
                  <c:v>0.36099999999999999</c:v>
                </c:pt>
                <c:pt idx="690">
                  <c:v>0.35899999999999999</c:v>
                </c:pt>
                <c:pt idx="691">
                  <c:v>0.38800000000000001</c:v>
                </c:pt>
                <c:pt idx="692">
                  <c:v>0.35199999999999998</c:v>
                </c:pt>
                <c:pt idx="693">
                  <c:v>0.34600000000000003</c:v>
                </c:pt>
                <c:pt idx="694">
                  <c:v>0.34400000000000003</c:v>
                </c:pt>
                <c:pt idx="695">
                  <c:v>0.34600000000000003</c:v>
                </c:pt>
                <c:pt idx="696">
                  <c:v>0.34300000000000003</c:v>
                </c:pt>
                <c:pt idx="697">
                  <c:v>0.34100000000000003</c:v>
                </c:pt>
                <c:pt idx="698">
                  <c:v>0.33700000000000002</c:v>
                </c:pt>
                <c:pt idx="699">
                  <c:v>0.32300000000000001</c:v>
                </c:pt>
                <c:pt idx="700">
                  <c:v>0.33700000000000002</c:v>
                </c:pt>
                <c:pt idx="701">
                  <c:v>0.33100000000000002</c:v>
                </c:pt>
                <c:pt idx="702">
                  <c:v>0.32900000000000001</c:v>
                </c:pt>
                <c:pt idx="703">
                  <c:v>0.32500000000000001</c:v>
                </c:pt>
                <c:pt idx="704">
                  <c:v>0.38200000000000001</c:v>
                </c:pt>
                <c:pt idx="705">
                  <c:v>0.32900000000000001</c:v>
                </c:pt>
                <c:pt idx="706">
                  <c:v>0.11700000000000001</c:v>
                </c:pt>
                <c:pt idx="707">
                  <c:v>0.115</c:v>
                </c:pt>
                <c:pt idx="708">
                  <c:v>0.111</c:v>
                </c:pt>
                <c:pt idx="709">
                  <c:v>0.111</c:v>
                </c:pt>
                <c:pt idx="710">
                  <c:v>0.115</c:v>
                </c:pt>
                <c:pt idx="711">
                  <c:v>0.112</c:v>
                </c:pt>
                <c:pt idx="712">
                  <c:v>0.107</c:v>
                </c:pt>
                <c:pt idx="713">
                  <c:v>0.11</c:v>
                </c:pt>
                <c:pt idx="714">
                  <c:v>0.105</c:v>
                </c:pt>
                <c:pt idx="715">
                  <c:v>9.5000000000000001E-2</c:v>
                </c:pt>
                <c:pt idx="716">
                  <c:v>9.5000000000000001E-2</c:v>
                </c:pt>
                <c:pt idx="717">
                  <c:v>0.107</c:v>
                </c:pt>
                <c:pt idx="718">
                  <c:v>9.2999999999999999E-2</c:v>
                </c:pt>
                <c:pt idx="719">
                  <c:v>9.1999999999999998E-2</c:v>
                </c:pt>
                <c:pt idx="720">
                  <c:v>9.5000000000000001E-2</c:v>
                </c:pt>
                <c:pt idx="721">
                  <c:v>8.6000000000000007E-2</c:v>
                </c:pt>
                <c:pt idx="722">
                  <c:v>0.09</c:v>
                </c:pt>
                <c:pt idx="723">
                  <c:v>7.2000000000000008E-2</c:v>
                </c:pt>
                <c:pt idx="724">
                  <c:v>7.9000000000000001E-2</c:v>
                </c:pt>
                <c:pt idx="725">
                  <c:v>7.3999999999999996E-2</c:v>
                </c:pt>
                <c:pt idx="726">
                  <c:v>7.6999999999999999E-2</c:v>
                </c:pt>
                <c:pt idx="727">
                  <c:v>7.2000000000000008E-2</c:v>
                </c:pt>
                <c:pt idx="728">
                  <c:v>7.3999999999999996E-2</c:v>
                </c:pt>
                <c:pt idx="729">
                  <c:v>0.06</c:v>
                </c:pt>
                <c:pt idx="730">
                  <c:v>7.9000000000000001E-2</c:v>
                </c:pt>
                <c:pt idx="731">
                  <c:v>6.8000000000000005E-2</c:v>
                </c:pt>
                <c:pt idx="732">
                  <c:v>6.7000000000000004E-2</c:v>
                </c:pt>
                <c:pt idx="733">
                  <c:v>6.8000000000000005E-2</c:v>
                </c:pt>
                <c:pt idx="734">
                  <c:v>7.1000000000000008E-2</c:v>
                </c:pt>
                <c:pt idx="735">
                  <c:v>8.1000000000000003E-2</c:v>
                </c:pt>
                <c:pt idx="736">
                  <c:v>6.8000000000000005E-2</c:v>
                </c:pt>
                <c:pt idx="737">
                  <c:v>0.06</c:v>
                </c:pt>
                <c:pt idx="738">
                  <c:v>7.1000000000000008E-2</c:v>
                </c:pt>
                <c:pt idx="739">
                  <c:v>5.9000000000000004E-2</c:v>
                </c:pt>
                <c:pt idx="740">
                  <c:v>0.06</c:v>
                </c:pt>
                <c:pt idx="741">
                  <c:v>7.0000000000000007E-2</c:v>
                </c:pt>
                <c:pt idx="742">
                  <c:v>6.0999999999999999E-2</c:v>
                </c:pt>
                <c:pt idx="743">
                  <c:v>6.7000000000000004E-2</c:v>
                </c:pt>
                <c:pt idx="744">
                  <c:v>7.4999999999999997E-2</c:v>
                </c:pt>
                <c:pt idx="745">
                  <c:v>8.2000000000000003E-2</c:v>
                </c:pt>
                <c:pt idx="746">
                  <c:v>8.3000000000000004E-2</c:v>
                </c:pt>
                <c:pt idx="747">
                  <c:v>8.2000000000000003E-2</c:v>
                </c:pt>
                <c:pt idx="748">
                  <c:v>7.6999999999999999E-2</c:v>
                </c:pt>
                <c:pt idx="749">
                  <c:v>7.3999999999999996E-2</c:v>
                </c:pt>
                <c:pt idx="750">
                  <c:v>6.6000000000000003E-2</c:v>
                </c:pt>
                <c:pt idx="751">
                  <c:v>8.1000000000000003E-2</c:v>
                </c:pt>
                <c:pt idx="752">
                  <c:v>0.114</c:v>
                </c:pt>
                <c:pt idx="753">
                  <c:v>7.8E-2</c:v>
                </c:pt>
                <c:pt idx="754">
                  <c:v>7.4999999999999997E-2</c:v>
                </c:pt>
                <c:pt idx="755">
                  <c:v>8.4000000000000005E-2</c:v>
                </c:pt>
                <c:pt idx="756">
                  <c:v>0.20800000000000002</c:v>
                </c:pt>
                <c:pt idx="757">
                  <c:v>8.7000000000000008E-2</c:v>
                </c:pt>
                <c:pt idx="758">
                  <c:v>8.7000000000000008E-2</c:v>
                </c:pt>
                <c:pt idx="759">
                  <c:v>9.8000000000000004E-2</c:v>
                </c:pt>
                <c:pt idx="760">
                  <c:v>9.7000000000000003E-2</c:v>
                </c:pt>
                <c:pt idx="761">
                  <c:v>8.4000000000000005E-2</c:v>
                </c:pt>
                <c:pt idx="762">
                  <c:v>8.2000000000000003E-2</c:v>
                </c:pt>
                <c:pt idx="763">
                  <c:v>7.8E-2</c:v>
                </c:pt>
                <c:pt idx="764">
                  <c:v>7.6999999999999999E-2</c:v>
                </c:pt>
                <c:pt idx="765">
                  <c:v>0.107</c:v>
                </c:pt>
                <c:pt idx="766">
                  <c:v>7.4999999999999997E-2</c:v>
                </c:pt>
                <c:pt idx="767">
                  <c:v>7.2000000000000008E-2</c:v>
                </c:pt>
                <c:pt idx="768">
                  <c:v>7.8E-2</c:v>
                </c:pt>
                <c:pt idx="769">
                  <c:v>8.5000000000000006E-2</c:v>
                </c:pt>
                <c:pt idx="770">
                  <c:v>8.4000000000000005E-2</c:v>
                </c:pt>
                <c:pt idx="771">
                  <c:v>8.5000000000000006E-2</c:v>
                </c:pt>
                <c:pt idx="772">
                  <c:v>9.2999999999999999E-2</c:v>
                </c:pt>
                <c:pt idx="773">
                  <c:v>9.6000000000000002E-2</c:v>
                </c:pt>
                <c:pt idx="774">
                  <c:v>9.1999999999999998E-2</c:v>
                </c:pt>
                <c:pt idx="775">
                  <c:v>7.6999999999999999E-2</c:v>
                </c:pt>
                <c:pt idx="776">
                  <c:v>7.9000000000000001E-2</c:v>
                </c:pt>
                <c:pt idx="777">
                  <c:v>0.11700000000000001</c:v>
                </c:pt>
                <c:pt idx="778">
                  <c:v>0.27700000000000002</c:v>
                </c:pt>
                <c:pt idx="779">
                  <c:v>0.127</c:v>
                </c:pt>
                <c:pt idx="780">
                  <c:v>0.15</c:v>
                </c:pt>
                <c:pt idx="781">
                  <c:v>0.161</c:v>
                </c:pt>
                <c:pt idx="782">
                  <c:v>0.192</c:v>
                </c:pt>
                <c:pt idx="783">
                  <c:v>0.111</c:v>
                </c:pt>
                <c:pt idx="784">
                  <c:v>0.154</c:v>
                </c:pt>
                <c:pt idx="785">
                  <c:v>0.34300000000000003</c:v>
                </c:pt>
                <c:pt idx="786">
                  <c:v>0.191</c:v>
                </c:pt>
                <c:pt idx="787">
                  <c:v>0.22800000000000001</c:v>
                </c:pt>
                <c:pt idx="788">
                  <c:v>0.13100000000000001</c:v>
                </c:pt>
                <c:pt idx="789">
                  <c:v>0.14400000000000002</c:v>
                </c:pt>
                <c:pt idx="790">
                  <c:v>0.17100000000000001</c:v>
                </c:pt>
                <c:pt idx="791">
                  <c:v>0.25900000000000001</c:v>
                </c:pt>
                <c:pt idx="792">
                  <c:v>0.159</c:v>
                </c:pt>
                <c:pt idx="793">
                  <c:v>0.158</c:v>
                </c:pt>
                <c:pt idx="794">
                  <c:v>0.17</c:v>
                </c:pt>
                <c:pt idx="795">
                  <c:v>0.19500000000000001</c:v>
                </c:pt>
                <c:pt idx="796">
                  <c:v>0.21199999999999999</c:v>
                </c:pt>
                <c:pt idx="797">
                  <c:v>0.20899999999999999</c:v>
                </c:pt>
                <c:pt idx="798">
                  <c:v>0.221</c:v>
                </c:pt>
                <c:pt idx="799">
                  <c:v>0.33100000000000002</c:v>
                </c:pt>
                <c:pt idx="800">
                  <c:v>0.159</c:v>
                </c:pt>
                <c:pt idx="801">
                  <c:v>0.222</c:v>
                </c:pt>
                <c:pt idx="802">
                  <c:v>0.16900000000000001</c:v>
                </c:pt>
                <c:pt idx="803">
                  <c:v>0.39600000000000002</c:v>
                </c:pt>
                <c:pt idx="804">
                  <c:v>0.44800000000000001</c:v>
                </c:pt>
                <c:pt idx="805">
                  <c:v>6.7000000000000004E-2</c:v>
                </c:pt>
                <c:pt idx="806">
                  <c:v>2.6000000000000002E-2</c:v>
                </c:pt>
                <c:pt idx="807">
                  <c:v>2.5000000000000001E-2</c:v>
                </c:pt>
                <c:pt idx="808">
                  <c:v>2.5000000000000001E-2</c:v>
                </c:pt>
                <c:pt idx="809">
                  <c:v>3.2000000000000001E-2</c:v>
                </c:pt>
                <c:pt idx="810">
                  <c:v>0.05</c:v>
                </c:pt>
                <c:pt idx="811">
                  <c:v>3.6999999999999998E-2</c:v>
                </c:pt>
                <c:pt idx="812">
                  <c:v>4.3000000000000003E-2</c:v>
                </c:pt>
                <c:pt idx="813">
                  <c:v>2.3E-2</c:v>
                </c:pt>
                <c:pt idx="814">
                  <c:v>1.9E-2</c:v>
                </c:pt>
                <c:pt idx="815">
                  <c:v>7.0000000000000001E-3</c:v>
                </c:pt>
                <c:pt idx="816">
                  <c:v>6.0000000000000001E-3</c:v>
                </c:pt>
                <c:pt idx="817">
                  <c:v>0.10100000000000001</c:v>
                </c:pt>
                <c:pt idx="818">
                  <c:v>0</c:v>
                </c:pt>
                <c:pt idx="819">
                  <c:v>-1.4E-2</c:v>
                </c:pt>
                <c:pt idx="820">
                  <c:v>7.0000000000000001E-3</c:v>
                </c:pt>
                <c:pt idx="821">
                  <c:v>-1.7000000000000001E-2</c:v>
                </c:pt>
                <c:pt idx="822">
                  <c:v>-4.4999999999999998E-2</c:v>
                </c:pt>
                <c:pt idx="823">
                  <c:v>-6.0000000000000001E-3</c:v>
                </c:pt>
                <c:pt idx="824">
                  <c:v>-1.4E-2</c:v>
                </c:pt>
                <c:pt idx="825">
                  <c:v>1.8000000000000002E-2</c:v>
                </c:pt>
                <c:pt idx="826">
                  <c:v>8.2000000000000003E-2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665024"/>
        <c:axId val="183666560"/>
      </c:lineChart>
      <c:dateAx>
        <c:axId val="183665024"/>
        <c:scaling>
          <c:orientation val="minMax"/>
        </c:scaling>
        <c:delete val="0"/>
        <c:axPos val="b"/>
        <c:numFmt formatCode="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183666560"/>
        <c:crossesAt val="0"/>
        <c:auto val="1"/>
        <c:lblOffset val="100"/>
        <c:baseTimeUnit val="days"/>
        <c:majorUnit val="1"/>
        <c:majorTimeUnit val="years"/>
        <c:minorUnit val="12"/>
        <c:minorTimeUnit val="months"/>
      </c:dateAx>
      <c:valAx>
        <c:axId val="183666560"/>
        <c:scaling>
          <c:orientation val="minMax"/>
          <c:max val="6"/>
          <c:min val="-1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183665024"/>
        <c:crosses val="autoZero"/>
        <c:crossBetween val="between"/>
        <c:majorUnit val="1"/>
        <c:minorUnit val="1"/>
      </c:valAx>
      <c:spPr>
        <a:noFill/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7743055555555556"/>
          <c:y val="0.10339877278853657"/>
          <c:w val="0.42083333333333334"/>
          <c:h val="0.33240051074696741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8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fr-FR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91666666666667E-2"/>
          <c:y val="9.274873524451939E-2"/>
          <c:w val="0.93645833333333328"/>
          <c:h val="0.75885328836424959"/>
        </c:manualLayout>
      </c:layout>
      <c:lineChart>
        <c:grouping val="standard"/>
        <c:varyColors val="0"/>
        <c:ser>
          <c:idx val="0"/>
          <c:order val="0"/>
          <c:tx>
            <c:strRef>
              <c:f>'F2'!$BX$8</c:f>
              <c:strCache>
                <c:ptCount val="1"/>
                <c:pt idx="0">
                  <c:v>Italy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numRef>
              <c:f>'F2'!$BW$428:$BW$841</c:f>
              <c:numCache>
                <c:formatCode>m/d/yyyy</c:formatCode>
                <c:ptCount val="414"/>
                <c:pt idx="0">
                  <c:v>39087</c:v>
                </c:pt>
                <c:pt idx="1">
                  <c:v>39094</c:v>
                </c:pt>
                <c:pt idx="2">
                  <c:v>39101</c:v>
                </c:pt>
                <c:pt idx="3">
                  <c:v>39108</c:v>
                </c:pt>
                <c:pt idx="4">
                  <c:v>39115</c:v>
                </c:pt>
                <c:pt idx="5">
                  <c:v>39122</c:v>
                </c:pt>
                <c:pt idx="6">
                  <c:v>39129</c:v>
                </c:pt>
                <c:pt idx="7">
                  <c:v>39136</c:v>
                </c:pt>
                <c:pt idx="8">
                  <c:v>39143</c:v>
                </c:pt>
                <c:pt idx="9">
                  <c:v>39150</c:v>
                </c:pt>
                <c:pt idx="10">
                  <c:v>39157</c:v>
                </c:pt>
                <c:pt idx="11">
                  <c:v>39164</c:v>
                </c:pt>
                <c:pt idx="12">
                  <c:v>39171</c:v>
                </c:pt>
                <c:pt idx="13">
                  <c:v>39178</c:v>
                </c:pt>
                <c:pt idx="14">
                  <c:v>39185</c:v>
                </c:pt>
                <c:pt idx="15">
                  <c:v>39192</c:v>
                </c:pt>
                <c:pt idx="16">
                  <c:v>39199</c:v>
                </c:pt>
                <c:pt idx="17">
                  <c:v>39206</c:v>
                </c:pt>
                <c:pt idx="18">
                  <c:v>39213</c:v>
                </c:pt>
                <c:pt idx="19">
                  <c:v>39220</c:v>
                </c:pt>
                <c:pt idx="20">
                  <c:v>39227</c:v>
                </c:pt>
                <c:pt idx="21">
                  <c:v>39234</c:v>
                </c:pt>
                <c:pt idx="22">
                  <c:v>39241</c:v>
                </c:pt>
                <c:pt idx="23">
                  <c:v>39248</c:v>
                </c:pt>
                <c:pt idx="24">
                  <c:v>39255</c:v>
                </c:pt>
                <c:pt idx="25">
                  <c:v>39262</c:v>
                </c:pt>
                <c:pt idx="26">
                  <c:v>39269</c:v>
                </c:pt>
                <c:pt idx="27">
                  <c:v>39276</c:v>
                </c:pt>
                <c:pt idx="28">
                  <c:v>39283</c:v>
                </c:pt>
                <c:pt idx="29">
                  <c:v>39290</c:v>
                </c:pt>
                <c:pt idx="30">
                  <c:v>39297</c:v>
                </c:pt>
                <c:pt idx="31">
                  <c:v>39304</c:v>
                </c:pt>
                <c:pt idx="32">
                  <c:v>39311</c:v>
                </c:pt>
                <c:pt idx="33">
                  <c:v>39318</c:v>
                </c:pt>
                <c:pt idx="34">
                  <c:v>39325</c:v>
                </c:pt>
                <c:pt idx="35">
                  <c:v>39332</c:v>
                </c:pt>
                <c:pt idx="36">
                  <c:v>39339</c:v>
                </c:pt>
                <c:pt idx="37">
                  <c:v>39346</c:v>
                </c:pt>
                <c:pt idx="38">
                  <c:v>39353</c:v>
                </c:pt>
                <c:pt idx="39">
                  <c:v>39360</c:v>
                </c:pt>
                <c:pt idx="40">
                  <c:v>39367</c:v>
                </c:pt>
                <c:pt idx="41">
                  <c:v>39374</c:v>
                </c:pt>
                <c:pt idx="42">
                  <c:v>39381</c:v>
                </c:pt>
                <c:pt idx="43">
                  <c:v>39388</c:v>
                </c:pt>
                <c:pt idx="44">
                  <c:v>39395</c:v>
                </c:pt>
                <c:pt idx="45">
                  <c:v>39402</c:v>
                </c:pt>
                <c:pt idx="46">
                  <c:v>39409</c:v>
                </c:pt>
                <c:pt idx="47">
                  <c:v>39416</c:v>
                </c:pt>
                <c:pt idx="48">
                  <c:v>39423</c:v>
                </c:pt>
                <c:pt idx="49">
                  <c:v>39430</c:v>
                </c:pt>
                <c:pt idx="50">
                  <c:v>39437</c:v>
                </c:pt>
                <c:pt idx="51">
                  <c:v>39444</c:v>
                </c:pt>
                <c:pt idx="52">
                  <c:v>39451</c:v>
                </c:pt>
                <c:pt idx="53">
                  <c:v>39458</c:v>
                </c:pt>
                <c:pt idx="54">
                  <c:v>39465</c:v>
                </c:pt>
                <c:pt idx="55">
                  <c:v>39472</c:v>
                </c:pt>
                <c:pt idx="56">
                  <c:v>39479</c:v>
                </c:pt>
                <c:pt idx="57">
                  <c:v>39486</c:v>
                </c:pt>
                <c:pt idx="58">
                  <c:v>39493</c:v>
                </c:pt>
                <c:pt idx="59">
                  <c:v>39500</c:v>
                </c:pt>
                <c:pt idx="60">
                  <c:v>39507</c:v>
                </c:pt>
                <c:pt idx="61">
                  <c:v>39514</c:v>
                </c:pt>
                <c:pt idx="62">
                  <c:v>39521</c:v>
                </c:pt>
                <c:pt idx="63">
                  <c:v>39528</c:v>
                </c:pt>
                <c:pt idx="64">
                  <c:v>39535</c:v>
                </c:pt>
                <c:pt idx="65">
                  <c:v>39542</c:v>
                </c:pt>
                <c:pt idx="66">
                  <c:v>39549</c:v>
                </c:pt>
                <c:pt idx="67">
                  <c:v>39556</c:v>
                </c:pt>
                <c:pt idx="68">
                  <c:v>39563</c:v>
                </c:pt>
                <c:pt idx="69">
                  <c:v>39570</c:v>
                </c:pt>
                <c:pt idx="70">
                  <c:v>39577</c:v>
                </c:pt>
                <c:pt idx="71">
                  <c:v>39584</c:v>
                </c:pt>
                <c:pt idx="72">
                  <c:v>39591</c:v>
                </c:pt>
                <c:pt idx="73">
                  <c:v>39598</c:v>
                </c:pt>
                <c:pt idx="74">
                  <c:v>39605</c:v>
                </c:pt>
                <c:pt idx="75">
                  <c:v>39612</c:v>
                </c:pt>
                <c:pt idx="76">
                  <c:v>39619</c:v>
                </c:pt>
                <c:pt idx="77">
                  <c:v>39626</c:v>
                </c:pt>
                <c:pt idx="78">
                  <c:v>39633</c:v>
                </c:pt>
                <c:pt idx="79">
                  <c:v>39640</c:v>
                </c:pt>
                <c:pt idx="80">
                  <c:v>39647</c:v>
                </c:pt>
                <c:pt idx="81">
                  <c:v>39654</c:v>
                </c:pt>
                <c:pt idx="82">
                  <c:v>39661</c:v>
                </c:pt>
                <c:pt idx="83">
                  <c:v>39668</c:v>
                </c:pt>
                <c:pt idx="84">
                  <c:v>39675</c:v>
                </c:pt>
                <c:pt idx="85">
                  <c:v>39682</c:v>
                </c:pt>
                <c:pt idx="86">
                  <c:v>39689</c:v>
                </c:pt>
                <c:pt idx="87">
                  <c:v>39696</c:v>
                </c:pt>
                <c:pt idx="88">
                  <c:v>39703</c:v>
                </c:pt>
                <c:pt idx="89">
                  <c:v>39710</c:v>
                </c:pt>
                <c:pt idx="90">
                  <c:v>39717</c:v>
                </c:pt>
                <c:pt idx="91">
                  <c:v>39724</c:v>
                </c:pt>
                <c:pt idx="92">
                  <c:v>39731</c:v>
                </c:pt>
                <c:pt idx="93">
                  <c:v>39738</c:v>
                </c:pt>
                <c:pt idx="94">
                  <c:v>39745</c:v>
                </c:pt>
                <c:pt idx="95">
                  <c:v>39752</c:v>
                </c:pt>
                <c:pt idx="96">
                  <c:v>39759</c:v>
                </c:pt>
                <c:pt idx="97">
                  <c:v>39766</c:v>
                </c:pt>
                <c:pt idx="98">
                  <c:v>39773</c:v>
                </c:pt>
                <c:pt idx="99">
                  <c:v>39780</c:v>
                </c:pt>
                <c:pt idx="100">
                  <c:v>39787</c:v>
                </c:pt>
                <c:pt idx="101">
                  <c:v>39794</c:v>
                </c:pt>
                <c:pt idx="102">
                  <c:v>39801</c:v>
                </c:pt>
                <c:pt idx="103">
                  <c:v>39808</c:v>
                </c:pt>
                <c:pt idx="104">
                  <c:v>39815</c:v>
                </c:pt>
                <c:pt idx="105">
                  <c:v>39822</c:v>
                </c:pt>
                <c:pt idx="106">
                  <c:v>39829</c:v>
                </c:pt>
                <c:pt idx="107">
                  <c:v>39836</c:v>
                </c:pt>
                <c:pt idx="108">
                  <c:v>39843</c:v>
                </c:pt>
                <c:pt idx="109">
                  <c:v>39850</c:v>
                </c:pt>
                <c:pt idx="110">
                  <c:v>39857</c:v>
                </c:pt>
                <c:pt idx="111">
                  <c:v>39864</c:v>
                </c:pt>
                <c:pt idx="112">
                  <c:v>39871</c:v>
                </c:pt>
                <c:pt idx="113">
                  <c:v>39878</c:v>
                </c:pt>
                <c:pt idx="114">
                  <c:v>39885</c:v>
                </c:pt>
                <c:pt idx="115">
                  <c:v>39892</c:v>
                </c:pt>
                <c:pt idx="116">
                  <c:v>39899</c:v>
                </c:pt>
                <c:pt idx="117">
                  <c:v>39906</c:v>
                </c:pt>
                <c:pt idx="118">
                  <c:v>39913</c:v>
                </c:pt>
                <c:pt idx="119">
                  <c:v>39920</c:v>
                </c:pt>
                <c:pt idx="120">
                  <c:v>39927</c:v>
                </c:pt>
                <c:pt idx="121">
                  <c:v>39934</c:v>
                </c:pt>
                <c:pt idx="122">
                  <c:v>39941</c:v>
                </c:pt>
                <c:pt idx="123">
                  <c:v>39948</c:v>
                </c:pt>
                <c:pt idx="124">
                  <c:v>39955</c:v>
                </c:pt>
                <c:pt idx="125">
                  <c:v>39962</c:v>
                </c:pt>
                <c:pt idx="126">
                  <c:v>39969</c:v>
                </c:pt>
                <c:pt idx="127">
                  <c:v>39976</c:v>
                </c:pt>
                <c:pt idx="128">
                  <c:v>39983</c:v>
                </c:pt>
                <c:pt idx="129">
                  <c:v>39990</c:v>
                </c:pt>
                <c:pt idx="130">
                  <c:v>39997</c:v>
                </c:pt>
                <c:pt idx="131">
                  <c:v>40004</c:v>
                </c:pt>
                <c:pt idx="132">
                  <c:v>40011</c:v>
                </c:pt>
                <c:pt idx="133">
                  <c:v>40018</c:v>
                </c:pt>
                <c:pt idx="134">
                  <c:v>40025</c:v>
                </c:pt>
                <c:pt idx="135">
                  <c:v>40032</c:v>
                </c:pt>
                <c:pt idx="136">
                  <c:v>40039</c:v>
                </c:pt>
                <c:pt idx="137">
                  <c:v>40046</c:v>
                </c:pt>
                <c:pt idx="138">
                  <c:v>40053</c:v>
                </c:pt>
                <c:pt idx="139">
                  <c:v>40060</c:v>
                </c:pt>
                <c:pt idx="140">
                  <c:v>40067</c:v>
                </c:pt>
                <c:pt idx="141">
                  <c:v>40074</c:v>
                </c:pt>
                <c:pt idx="142">
                  <c:v>40081</c:v>
                </c:pt>
                <c:pt idx="143">
                  <c:v>40088</c:v>
                </c:pt>
                <c:pt idx="144">
                  <c:v>40095</c:v>
                </c:pt>
                <c:pt idx="145">
                  <c:v>40102</c:v>
                </c:pt>
                <c:pt idx="146">
                  <c:v>40109</c:v>
                </c:pt>
                <c:pt idx="147">
                  <c:v>40116</c:v>
                </c:pt>
                <c:pt idx="148">
                  <c:v>40123</c:v>
                </c:pt>
                <c:pt idx="149">
                  <c:v>40130</c:v>
                </c:pt>
                <c:pt idx="150">
                  <c:v>40137</c:v>
                </c:pt>
                <c:pt idx="151">
                  <c:v>40144</c:v>
                </c:pt>
                <c:pt idx="152">
                  <c:v>40151</c:v>
                </c:pt>
                <c:pt idx="153">
                  <c:v>40158</c:v>
                </c:pt>
                <c:pt idx="154">
                  <c:v>40165</c:v>
                </c:pt>
                <c:pt idx="155">
                  <c:v>40172</c:v>
                </c:pt>
                <c:pt idx="156">
                  <c:v>40179</c:v>
                </c:pt>
                <c:pt idx="157">
                  <c:v>40186</c:v>
                </c:pt>
                <c:pt idx="158">
                  <c:v>40193</c:v>
                </c:pt>
                <c:pt idx="159">
                  <c:v>40200</c:v>
                </c:pt>
                <c:pt idx="160">
                  <c:v>40207</c:v>
                </c:pt>
                <c:pt idx="161">
                  <c:v>40214</c:v>
                </c:pt>
                <c:pt idx="162">
                  <c:v>40221</c:v>
                </c:pt>
                <c:pt idx="163">
                  <c:v>40228</c:v>
                </c:pt>
                <c:pt idx="164">
                  <c:v>40235</c:v>
                </c:pt>
                <c:pt idx="165">
                  <c:v>40242</c:v>
                </c:pt>
                <c:pt idx="166">
                  <c:v>40249</c:v>
                </c:pt>
                <c:pt idx="167">
                  <c:v>40256</c:v>
                </c:pt>
                <c:pt idx="168">
                  <c:v>40263</c:v>
                </c:pt>
                <c:pt idx="169">
                  <c:v>40270</c:v>
                </c:pt>
                <c:pt idx="170">
                  <c:v>40277</c:v>
                </c:pt>
                <c:pt idx="171">
                  <c:v>40284</c:v>
                </c:pt>
                <c:pt idx="172">
                  <c:v>40291</c:v>
                </c:pt>
                <c:pt idx="173">
                  <c:v>40298</c:v>
                </c:pt>
                <c:pt idx="174">
                  <c:v>40305</c:v>
                </c:pt>
                <c:pt idx="175">
                  <c:v>40312</c:v>
                </c:pt>
                <c:pt idx="176">
                  <c:v>40319</c:v>
                </c:pt>
                <c:pt idx="177">
                  <c:v>40326</c:v>
                </c:pt>
                <c:pt idx="178">
                  <c:v>40333</c:v>
                </c:pt>
                <c:pt idx="179">
                  <c:v>40340</c:v>
                </c:pt>
                <c:pt idx="180">
                  <c:v>40347</c:v>
                </c:pt>
                <c:pt idx="181">
                  <c:v>40354</c:v>
                </c:pt>
                <c:pt idx="182">
                  <c:v>40361</c:v>
                </c:pt>
                <c:pt idx="183">
                  <c:v>40368</c:v>
                </c:pt>
                <c:pt idx="184">
                  <c:v>40375</c:v>
                </c:pt>
                <c:pt idx="185">
                  <c:v>40382</c:v>
                </c:pt>
                <c:pt idx="186">
                  <c:v>40389</c:v>
                </c:pt>
                <c:pt idx="187">
                  <c:v>40396</c:v>
                </c:pt>
                <c:pt idx="188">
                  <c:v>40403</c:v>
                </c:pt>
                <c:pt idx="189">
                  <c:v>40410</c:v>
                </c:pt>
                <c:pt idx="190">
                  <c:v>40417</c:v>
                </c:pt>
                <c:pt idx="191">
                  <c:v>40424</c:v>
                </c:pt>
                <c:pt idx="192">
                  <c:v>40431</c:v>
                </c:pt>
                <c:pt idx="193">
                  <c:v>40438</c:v>
                </c:pt>
                <c:pt idx="194">
                  <c:v>40445</c:v>
                </c:pt>
                <c:pt idx="195">
                  <c:v>40452</c:v>
                </c:pt>
                <c:pt idx="196">
                  <c:v>40459</c:v>
                </c:pt>
                <c:pt idx="197">
                  <c:v>40466</c:v>
                </c:pt>
                <c:pt idx="198">
                  <c:v>40473</c:v>
                </c:pt>
                <c:pt idx="199">
                  <c:v>40480</c:v>
                </c:pt>
                <c:pt idx="200">
                  <c:v>40487</c:v>
                </c:pt>
                <c:pt idx="201">
                  <c:v>40494</c:v>
                </c:pt>
                <c:pt idx="202">
                  <c:v>40501</c:v>
                </c:pt>
                <c:pt idx="203">
                  <c:v>40508</c:v>
                </c:pt>
                <c:pt idx="204">
                  <c:v>40515</c:v>
                </c:pt>
                <c:pt idx="205">
                  <c:v>40522</c:v>
                </c:pt>
                <c:pt idx="206">
                  <c:v>40529</c:v>
                </c:pt>
                <c:pt idx="207">
                  <c:v>40536</c:v>
                </c:pt>
                <c:pt idx="208">
                  <c:v>40543</c:v>
                </c:pt>
                <c:pt idx="209">
                  <c:v>40550</c:v>
                </c:pt>
                <c:pt idx="210">
                  <c:v>40557</c:v>
                </c:pt>
                <c:pt idx="211">
                  <c:v>40564</c:v>
                </c:pt>
                <c:pt idx="212">
                  <c:v>40571</c:v>
                </c:pt>
                <c:pt idx="213">
                  <c:v>40578</c:v>
                </c:pt>
                <c:pt idx="214">
                  <c:v>40585</c:v>
                </c:pt>
                <c:pt idx="215">
                  <c:v>40592</c:v>
                </c:pt>
                <c:pt idx="216">
                  <c:v>40599</c:v>
                </c:pt>
                <c:pt idx="217">
                  <c:v>40606</c:v>
                </c:pt>
                <c:pt idx="218">
                  <c:v>40613</c:v>
                </c:pt>
                <c:pt idx="219">
                  <c:v>40620</c:v>
                </c:pt>
                <c:pt idx="220">
                  <c:v>40627</c:v>
                </c:pt>
                <c:pt idx="221">
                  <c:v>40634</c:v>
                </c:pt>
                <c:pt idx="222">
                  <c:v>40641</c:v>
                </c:pt>
                <c:pt idx="223">
                  <c:v>40648</c:v>
                </c:pt>
                <c:pt idx="224">
                  <c:v>40655</c:v>
                </c:pt>
                <c:pt idx="225">
                  <c:v>40662</c:v>
                </c:pt>
                <c:pt idx="226">
                  <c:v>40669</c:v>
                </c:pt>
                <c:pt idx="227">
                  <c:v>40676</c:v>
                </c:pt>
                <c:pt idx="228">
                  <c:v>40683</c:v>
                </c:pt>
                <c:pt idx="229">
                  <c:v>40690</c:v>
                </c:pt>
                <c:pt idx="230">
                  <c:v>40697</c:v>
                </c:pt>
                <c:pt idx="231">
                  <c:v>40704</c:v>
                </c:pt>
                <c:pt idx="232">
                  <c:v>40711</c:v>
                </c:pt>
                <c:pt idx="233">
                  <c:v>40718</c:v>
                </c:pt>
                <c:pt idx="234">
                  <c:v>40725</c:v>
                </c:pt>
                <c:pt idx="235">
                  <c:v>40732</c:v>
                </c:pt>
                <c:pt idx="236">
                  <c:v>40739</c:v>
                </c:pt>
                <c:pt idx="237">
                  <c:v>40746</c:v>
                </c:pt>
                <c:pt idx="238">
                  <c:v>40753</c:v>
                </c:pt>
                <c:pt idx="239">
                  <c:v>40760</c:v>
                </c:pt>
                <c:pt idx="240">
                  <c:v>40767</c:v>
                </c:pt>
                <c:pt idx="241">
                  <c:v>40774</c:v>
                </c:pt>
                <c:pt idx="242">
                  <c:v>40781</c:v>
                </c:pt>
                <c:pt idx="243">
                  <c:v>40788</c:v>
                </c:pt>
                <c:pt idx="244">
                  <c:v>40795</c:v>
                </c:pt>
                <c:pt idx="245">
                  <c:v>40802</c:v>
                </c:pt>
                <c:pt idx="246">
                  <c:v>40809</c:v>
                </c:pt>
                <c:pt idx="247">
                  <c:v>40816</c:v>
                </c:pt>
                <c:pt idx="248">
                  <c:v>40823</c:v>
                </c:pt>
                <c:pt idx="249">
                  <c:v>40830</c:v>
                </c:pt>
                <c:pt idx="250">
                  <c:v>40837</c:v>
                </c:pt>
                <c:pt idx="251">
                  <c:v>40844</c:v>
                </c:pt>
                <c:pt idx="252">
                  <c:v>40851</c:v>
                </c:pt>
                <c:pt idx="253">
                  <c:v>40858</c:v>
                </c:pt>
                <c:pt idx="254">
                  <c:v>40865</c:v>
                </c:pt>
                <c:pt idx="255">
                  <c:v>40872</c:v>
                </c:pt>
                <c:pt idx="256">
                  <c:v>40879</c:v>
                </c:pt>
                <c:pt idx="257">
                  <c:v>40886</c:v>
                </c:pt>
                <c:pt idx="258">
                  <c:v>40893</c:v>
                </c:pt>
                <c:pt idx="259">
                  <c:v>40900</c:v>
                </c:pt>
                <c:pt idx="260">
                  <c:v>40907</c:v>
                </c:pt>
                <c:pt idx="261">
                  <c:v>40914</c:v>
                </c:pt>
                <c:pt idx="262">
                  <c:v>40921</c:v>
                </c:pt>
                <c:pt idx="263">
                  <c:v>40928</c:v>
                </c:pt>
                <c:pt idx="264">
                  <c:v>40935</c:v>
                </c:pt>
                <c:pt idx="265">
                  <c:v>40942</c:v>
                </c:pt>
                <c:pt idx="266">
                  <c:v>40949</c:v>
                </c:pt>
                <c:pt idx="267">
                  <c:v>40956</c:v>
                </c:pt>
                <c:pt idx="268">
                  <c:v>40963</c:v>
                </c:pt>
                <c:pt idx="269">
                  <c:v>40970</c:v>
                </c:pt>
                <c:pt idx="270">
                  <c:v>40977</c:v>
                </c:pt>
                <c:pt idx="271">
                  <c:v>40984</c:v>
                </c:pt>
                <c:pt idx="272">
                  <c:v>40991</c:v>
                </c:pt>
                <c:pt idx="273">
                  <c:v>40998</c:v>
                </c:pt>
                <c:pt idx="274">
                  <c:v>41005</c:v>
                </c:pt>
                <c:pt idx="275">
                  <c:v>41012</c:v>
                </c:pt>
                <c:pt idx="276">
                  <c:v>41019</c:v>
                </c:pt>
                <c:pt idx="277">
                  <c:v>41026</c:v>
                </c:pt>
                <c:pt idx="278">
                  <c:v>41033</c:v>
                </c:pt>
                <c:pt idx="279">
                  <c:v>41040</c:v>
                </c:pt>
                <c:pt idx="280">
                  <c:v>41047</c:v>
                </c:pt>
                <c:pt idx="281">
                  <c:v>41054</c:v>
                </c:pt>
                <c:pt idx="282">
                  <c:v>41061</c:v>
                </c:pt>
                <c:pt idx="283">
                  <c:v>41068</c:v>
                </c:pt>
                <c:pt idx="284">
                  <c:v>41075</c:v>
                </c:pt>
                <c:pt idx="285">
                  <c:v>41082</c:v>
                </c:pt>
                <c:pt idx="286">
                  <c:v>41089</c:v>
                </c:pt>
                <c:pt idx="287">
                  <c:v>41096</c:v>
                </c:pt>
                <c:pt idx="288">
                  <c:v>41103</c:v>
                </c:pt>
                <c:pt idx="289">
                  <c:v>41110</c:v>
                </c:pt>
                <c:pt idx="290">
                  <c:v>41117</c:v>
                </c:pt>
                <c:pt idx="291">
                  <c:v>41124</c:v>
                </c:pt>
                <c:pt idx="292">
                  <c:v>41131</c:v>
                </c:pt>
                <c:pt idx="293">
                  <c:v>41138</c:v>
                </c:pt>
                <c:pt idx="294">
                  <c:v>41145</c:v>
                </c:pt>
                <c:pt idx="295">
                  <c:v>41152</c:v>
                </c:pt>
                <c:pt idx="296">
                  <c:v>41159</c:v>
                </c:pt>
                <c:pt idx="297">
                  <c:v>41166</c:v>
                </c:pt>
                <c:pt idx="298">
                  <c:v>41173</c:v>
                </c:pt>
                <c:pt idx="299">
                  <c:v>41180</c:v>
                </c:pt>
                <c:pt idx="300">
                  <c:v>41187</c:v>
                </c:pt>
                <c:pt idx="301">
                  <c:v>41194</c:v>
                </c:pt>
                <c:pt idx="302">
                  <c:v>41201</c:v>
                </c:pt>
                <c:pt idx="303">
                  <c:v>41208</c:v>
                </c:pt>
                <c:pt idx="304">
                  <c:v>41215</c:v>
                </c:pt>
                <c:pt idx="305">
                  <c:v>41222</c:v>
                </c:pt>
                <c:pt idx="306">
                  <c:v>41229</c:v>
                </c:pt>
                <c:pt idx="307">
                  <c:v>41236</c:v>
                </c:pt>
                <c:pt idx="308">
                  <c:v>41243</c:v>
                </c:pt>
                <c:pt idx="309">
                  <c:v>41250</c:v>
                </c:pt>
                <c:pt idx="310">
                  <c:v>41257</c:v>
                </c:pt>
                <c:pt idx="311">
                  <c:v>41264</c:v>
                </c:pt>
                <c:pt idx="312">
                  <c:v>41271</c:v>
                </c:pt>
                <c:pt idx="313">
                  <c:v>41278</c:v>
                </c:pt>
                <c:pt idx="314">
                  <c:v>41285</c:v>
                </c:pt>
                <c:pt idx="315">
                  <c:v>41292</c:v>
                </c:pt>
                <c:pt idx="316">
                  <c:v>41299</c:v>
                </c:pt>
                <c:pt idx="317">
                  <c:v>41306</c:v>
                </c:pt>
                <c:pt idx="318">
                  <c:v>41313</c:v>
                </c:pt>
                <c:pt idx="319">
                  <c:v>41320</c:v>
                </c:pt>
                <c:pt idx="320">
                  <c:v>41327</c:v>
                </c:pt>
                <c:pt idx="321">
                  <c:v>41334</c:v>
                </c:pt>
                <c:pt idx="322">
                  <c:v>41341</c:v>
                </c:pt>
                <c:pt idx="323">
                  <c:v>41348</c:v>
                </c:pt>
                <c:pt idx="324">
                  <c:v>41355</c:v>
                </c:pt>
                <c:pt idx="325">
                  <c:v>41362</c:v>
                </c:pt>
                <c:pt idx="326">
                  <c:v>41369</c:v>
                </c:pt>
                <c:pt idx="327">
                  <c:v>41376</c:v>
                </c:pt>
                <c:pt idx="328">
                  <c:v>41383</c:v>
                </c:pt>
                <c:pt idx="329">
                  <c:v>41390</c:v>
                </c:pt>
                <c:pt idx="330">
                  <c:v>41397</c:v>
                </c:pt>
                <c:pt idx="331">
                  <c:v>41404</c:v>
                </c:pt>
                <c:pt idx="332">
                  <c:v>41411</c:v>
                </c:pt>
                <c:pt idx="333">
                  <c:v>41418</c:v>
                </c:pt>
                <c:pt idx="334">
                  <c:v>41425</c:v>
                </c:pt>
                <c:pt idx="335">
                  <c:v>41432</c:v>
                </c:pt>
                <c:pt idx="336">
                  <c:v>41439</c:v>
                </c:pt>
                <c:pt idx="337">
                  <c:v>41446</c:v>
                </c:pt>
                <c:pt idx="338">
                  <c:v>41453</c:v>
                </c:pt>
                <c:pt idx="339">
                  <c:v>41460</c:v>
                </c:pt>
                <c:pt idx="340">
                  <c:v>41467</c:v>
                </c:pt>
                <c:pt idx="341">
                  <c:v>41474</c:v>
                </c:pt>
                <c:pt idx="342">
                  <c:v>41481</c:v>
                </c:pt>
                <c:pt idx="343">
                  <c:v>41488</c:v>
                </c:pt>
                <c:pt idx="344">
                  <c:v>41495</c:v>
                </c:pt>
                <c:pt idx="345">
                  <c:v>41502</c:v>
                </c:pt>
                <c:pt idx="346">
                  <c:v>41509</c:v>
                </c:pt>
                <c:pt idx="347">
                  <c:v>41516</c:v>
                </c:pt>
                <c:pt idx="348">
                  <c:v>41523</c:v>
                </c:pt>
                <c:pt idx="349">
                  <c:v>41530</c:v>
                </c:pt>
                <c:pt idx="350">
                  <c:v>41537</c:v>
                </c:pt>
                <c:pt idx="351">
                  <c:v>41544</c:v>
                </c:pt>
                <c:pt idx="352">
                  <c:v>41551</c:v>
                </c:pt>
                <c:pt idx="353">
                  <c:v>41558</c:v>
                </c:pt>
                <c:pt idx="354">
                  <c:v>41565</c:v>
                </c:pt>
                <c:pt idx="355">
                  <c:v>41572</c:v>
                </c:pt>
                <c:pt idx="356">
                  <c:v>41579</c:v>
                </c:pt>
                <c:pt idx="357">
                  <c:v>41586</c:v>
                </c:pt>
                <c:pt idx="358">
                  <c:v>41593</c:v>
                </c:pt>
                <c:pt idx="359">
                  <c:v>41600</c:v>
                </c:pt>
                <c:pt idx="360">
                  <c:v>41607</c:v>
                </c:pt>
                <c:pt idx="361">
                  <c:v>41614</c:v>
                </c:pt>
                <c:pt idx="362">
                  <c:v>41621</c:v>
                </c:pt>
                <c:pt idx="363">
                  <c:v>41628</c:v>
                </c:pt>
                <c:pt idx="364">
                  <c:v>41635</c:v>
                </c:pt>
                <c:pt idx="365">
                  <c:v>41642</c:v>
                </c:pt>
                <c:pt idx="366">
                  <c:v>41649</c:v>
                </c:pt>
                <c:pt idx="367">
                  <c:v>41656</c:v>
                </c:pt>
                <c:pt idx="368">
                  <c:v>41663</c:v>
                </c:pt>
                <c:pt idx="369">
                  <c:v>41670</c:v>
                </c:pt>
                <c:pt idx="370">
                  <c:v>41677</c:v>
                </c:pt>
                <c:pt idx="371">
                  <c:v>41684</c:v>
                </c:pt>
                <c:pt idx="372">
                  <c:v>41691</c:v>
                </c:pt>
                <c:pt idx="373">
                  <c:v>41698</c:v>
                </c:pt>
                <c:pt idx="374">
                  <c:v>41705</c:v>
                </c:pt>
                <c:pt idx="375">
                  <c:v>41712</c:v>
                </c:pt>
                <c:pt idx="376">
                  <c:v>41719</c:v>
                </c:pt>
                <c:pt idx="377">
                  <c:v>41726</c:v>
                </c:pt>
                <c:pt idx="378">
                  <c:v>41733</c:v>
                </c:pt>
                <c:pt idx="379">
                  <c:v>41740</c:v>
                </c:pt>
                <c:pt idx="380">
                  <c:v>41747</c:v>
                </c:pt>
                <c:pt idx="381">
                  <c:v>41754</c:v>
                </c:pt>
                <c:pt idx="382">
                  <c:v>41761</c:v>
                </c:pt>
                <c:pt idx="383">
                  <c:v>41768</c:v>
                </c:pt>
                <c:pt idx="384">
                  <c:v>41775</c:v>
                </c:pt>
                <c:pt idx="385">
                  <c:v>41782</c:v>
                </c:pt>
                <c:pt idx="386">
                  <c:v>41789</c:v>
                </c:pt>
                <c:pt idx="387">
                  <c:v>41796</c:v>
                </c:pt>
                <c:pt idx="388">
                  <c:v>41803</c:v>
                </c:pt>
                <c:pt idx="389">
                  <c:v>41810</c:v>
                </c:pt>
                <c:pt idx="390">
                  <c:v>41817</c:v>
                </c:pt>
                <c:pt idx="391">
                  <c:v>41824</c:v>
                </c:pt>
                <c:pt idx="392">
                  <c:v>41831</c:v>
                </c:pt>
                <c:pt idx="393">
                  <c:v>41838</c:v>
                </c:pt>
                <c:pt idx="394">
                  <c:v>41845</c:v>
                </c:pt>
                <c:pt idx="395">
                  <c:v>41852</c:v>
                </c:pt>
                <c:pt idx="396">
                  <c:v>41859</c:v>
                </c:pt>
                <c:pt idx="397">
                  <c:v>41866</c:v>
                </c:pt>
                <c:pt idx="398">
                  <c:v>41873</c:v>
                </c:pt>
                <c:pt idx="399">
                  <c:v>41880</c:v>
                </c:pt>
                <c:pt idx="400">
                  <c:v>41887</c:v>
                </c:pt>
                <c:pt idx="401">
                  <c:v>41894</c:v>
                </c:pt>
                <c:pt idx="402">
                  <c:v>41901</c:v>
                </c:pt>
                <c:pt idx="403">
                  <c:v>41908</c:v>
                </c:pt>
                <c:pt idx="404">
                  <c:v>41915</c:v>
                </c:pt>
                <c:pt idx="405">
                  <c:v>41922</c:v>
                </c:pt>
                <c:pt idx="406">
                  <c:v>41929</c:v>
                </c:pt>
                <c:pt idx="407">
                  <c:v>41936</c:v>
                </c:pt>
                <c:pt idx="408">
                  <c:v>41943</c:v>
                </c:pt>
                <c:pt idx="409">
                  <c:v>41950</c:v>
                </c:pt>
                <c:pt idx="410">
                  <c:v>41957</c:v>
                </c:pt>
                <c:pt idx="411">
                  <c:v>41964</c:v>
                </c:pt>
                <c:pt idx="412">
                  <c:v>41971</c:v>
                </c:pt>
                <c:pt idx="413">
                  <c:v>41978</c:v>
                </c:pt>
              </c:numCache>
            </c:numRef>
          </c:cat>
          <c:val>
            <c:numRef>
              <c:f>'F2'!$BX$428:$BX$841</c:f>
              <c:numCache>
                <c:formatCode>General</c:formatCode>
                <c:ptCount val="414"/>
                <c:pt idx="0">
                  <c:v>4.2170000000000005</c:v>
                </c:pt>
                <c:pt idx="1">
                  <c:v>4.2933000000000003</c:v>
                </c:pt>
                <c:pt idx="2">
                  <c:v>4.2538</c:v>
                </c:pt>
                <c:pt idx="3">
                  <c:v>4.2991999999999999</c:v>
                </c:pt>
                <c:pt idx="4">
                  <c:v>4.2682000000000002</c:v>
                </c:pt>
                <c:pt idx="5">
                  <c:v>4.2808999999999999</c:v>
                </c:pt>
                <c:pt idx="6">
                  <c:v>4.2504</c:v>
                </c:pt>
                <c:pt idx="7">
                  <c:v>4.2469999999999999</c:v>
                </c:pt>
                <c:pt idx="8">
                  <c:v>4.1409000000000002</c:v>
                </c:pt>
                <c:pt idx="9">
                  <c:v>4.1446000000000005</c:v>
                </c:pt>
                <c:pt idx="10">
                  <c:v>4.1149000000000004</c:v>
                </c:pt>
                <c:pt idx="11">
                  <c:v>4.2054999999999998</c:v>
                </c:pt>
                <c:pt idx="12">
                  <c:v>4.2659000000000002</c:v>
                </c:pt>
                <c:pt idx="13">
                  <c:v>4.2769000000000004</c:v>
                </c:pt>
                <c:pt idx="14">
                  <c:v>4.4336000000000002</c:v>
                </c:pt>
                <c:pt idx="15">
                  <c:v>4.4039999999999999</c:v>
                </c:pt>
                <c:pt idx="16">
                  <c:v>4.4135</c:v>
                </c:pt>
                <c:pt idx="17">
                  <c:v>4.3829000000000002</c:v>
                </c:pt>
                <c:pt idx="18">
                  <c:v>4.3870000000000005</c:v>
                </c:pt>
                <c:pt idx="19">
                  <c:v>4.4854000000000003</c:v>
                </c:pt>
                <c:pt idx="20">
                  <c:v>4.5554000000000006</c:v>
                </c:pt>
                <c:pt idx="21">
                  <c:v>4.6246999999999998</c:v>
                </c:pt>
                <c:pt idx="22">
                  <c:v>4.7322000000000006</c:v>
                </c:pt>
                <c:pt idx="23">
                  <c:v>4.8300999999999998</c:v>
                </c:pt>
                <c:pt idx="24">
                  <c:v>4.8353000000000002</c:v>
                </c:pt>
                <c:pt idx="25">
                  <c:v>4.7816000000000001</c:v>
                </c:pt>
                <c:pt idx="26">
                  <c:v>4.8703000000000003</c:v>
                </c:pt>
                <c:pt idx="27">
                  <c:v>4.8322000000000003</c:v>
                </c:pt>
                <c:pt idx="28">
                  <c:v>4.6649000000000003</c:v>
                </c:pt>
                <c:pt idx="29">
                  <c:v>4.6002999999999998</c:v>
                </c:pt>
                <c:pt idx="30">
                  <c:v>4.6105999999999998</c:v>
                </c:pt>
                <c:pt idx="31">
                  <c:v>4.6269999999999998</c:v>
                </c:pt>
                <c:pt idx="32">
                  <c:v>4.5783000000000005</c:v>
                </c:pt>
                <c:pt idx="33">
                  <c:v>4.5611000000000006</c:v>
                </c:pt>
                <c:pt idx="34">
                  <c:v>4.5262000000000002</c:v>
                </c:pt>
                <c:pt idx="35">
                  <c:v>4.4321999999999999</c:v>
                </c:pt>
                <c:pt idx="36">
                  <c:v>4.4656000000000002</c:v>
                </c:pt>
                <c:pt idx="37">
                  <c:v>4.6130000000000004</c:v>
                </c:pt>
                <c:pt idx="38">
                  <c:v>4.5918999999999999</c:v>
                </c:pt>
                <c:pt idx="39">
                  <c:v>4.5876999999999999</c:v>
                </c:pt>
                <c:pt idx="40">
                  <c:v>4.6550000000000002</c:v>
                </c:pt>
                <c:pt idx="41">
                  <c:v>4.5014000000000003</c:v>
                </c:pt>
                <c:pt idx="42">
                  <c:v>4.4710000000000001</c:v>
                </c:pt>
                <c:pt idx="43">
                  <c:v>4.4668999999999999</c:v>
                </c:pt>
                <c:pt idx="44">
                  <c:v>4.3778000000000006</c:v>
                </c:pt>
                <c:pt idx="45">
                  <c:v>4.3939000000000004</c:v>
                </c:pt>
                <c:pt idx="46">
                  <c:v>4.3393000000000006</c:v>
                </c:pt>
                <c:pt idx="47">
                  <c:v>4.4126000000000003</c:v>
                </c:pt>
                <c:pt idx="48">
                  <c:v>4.4609000000000005</c:v>
                </c:pt>
                <c:pt idx="49">
                  <c:v>4.5738000000000003</c:v>
                </c:pt>
                <c:pt idx="50">
                  <c:v>4.5908000000000007</c:v>
                </c:pt>
                <c:pt idx="51">
                  <c:v>4.5871000000000004</c:v>
                </c:pt>
                <c:pt idx="52">
                  <c:v>4.4023000000000003</c:v>
                </c:pt>
                <c:pt idx="53">
                  <c:v>4.3963000000000001</c:v>
                </c:pt>
                <c:pt idx="54">
                  <c:v>4.2561999999999998</c:v>
                </c:pt>
                <c:pt idx="55">
                  <c:v>4.3106</c:v>
                </c:pt>
                <c:pt idx="56">
                  <c:v>4.1917</c:v>
                </c:pt>
                <c:pt idx="57">
                  <c:v>4.1603000000000003</c:v>
                </c:pt>
                <c:pt idx="58">
                  <c:v>4.2542</c:v>
                </c:pt>
                <c:pt idx="59">
                  <c:v>4.3113000000000001</c:v>
                </c:pt>
                <c:pt idx="60">
                  <c:v>4.2296000000000005</c:v>
                </c:pt>
                <c:pt idx="61">
                  <c:v>4.3401000000000005</c:v>
                </c:pt>
                <c:pt idx="62">
                  <c:v>4.3056999999999999</c:v>
                </c:pt>
                <c:pt idx="63">
                  <c:v>4.2232000000000003</c:v>
                </c:pt>
                <c:pt idx="64">
                  <c:v>4.3727999999999998</c:v>
                </c:pt>
                <c:pt idx="65">
                  <c:v>4.3342999999999998</c:v>
                </c:pt>
                <c:pt idx="66">
                  <c:v>4.33</c:v>
                </c:pt>
                <c:pt idx="67">
                  <c:v>4.5280000000000005</c:v>
                </c:pt>
                <c:pt idx="68">
                  <c:v>4.5654000000000003</c:v>
                </c:pt>
                <c:pt idx="69">
                  <c:v>4.5507</c:v>
                </c:pt>
                <c:pt idx="70">
                  <c:v>4.4032</c:v>
                </c:pt>
                <c:pt idx="71">
                  <c:v>4.5253000000000005</c:v>
                </c:pt>
                <c:pt idx="72">
                  <c:v>4.6226000000000003</c:v>
                </c:pt>
                <c:pt idx="73">
                  <c:v>4.7688000000000006</c:v>
                </c:pt>
                <c:pt idx="74">
                  <c:v>4.8472</c:v>
                </c:pt>
                <c:pt idx="75">
                  <c:v>5.1364999999999998</c:v>
                </c:pt>
                <c:pt idx="76">
                  <c:v>5.0777999999999999</c:v>
                </c:pt>
                <c:pt idx="77">
                  <c:v>5.0207000000000006</c:v>
                </c:pt>
                <c:pt idx="78">
                  <c:v>4.9740000000000002</c:v>
                </c:pt>
                <c:pt idx="79">
                  <c:v>4.9026000000000005</c:v>
                </c:pt>
                <c:pt idx="80">
                  <c:v>5.0604000000000005</c:v>
                </c:pt>
                <c:pt idx="81">
                  <c:v>5.0756000000000006</c:v>
                </c:pt>
                <c:pt idx="82">
                  <c:v>4.9550999999999998</c:v>
                </c:pt>
                <c:pt idx="83">
                  <c:v>4.8148</c:v>
                </c:pt>
                <c:pt idx="84">
                  <c:v>4.7848000000000006</c:v>
                </c:pt>
                <c:pt idx="85">
                  <c:v>4.8111000000000006</c:v>
                </c:pt>
                <c:pt idx="86">
                  <c:v>4.8031000000000006</c:v>
                </c:pt>
                <c:pt idx="87">
                  <c:v>4.6735000000000007</c:v>
                </c:pt>
                <c:pt idx="88">
                  <c:v>4.8234000000000004</c:v>
                </c:pt>
                <c:pt idx="89">
                  <c:v>4.9095000000000004</c:v>
                </c:pt>
                <c:pt idx="90">
                  <c:v>4.8923000000000005</c:v>
                </c:pt>
                <c:pt idx="91">
                  <c:v>4.7187999999999999</c:v>
                </c:pt>
                <c:pt idx="92">
                  <c:v>4.8204000000000002</c:v>
                </c:pt>
                <c:pt idx="93">
                  <c:v>4.7309000000000001</c:v>
                </c:pt>
                <c:pt idx="94">
                  <c:v>4.6714000000000002</c:v>
                </c:pt>
                <c:pt idx="95">
                  <c:v>5.1473000000000004</c:v>
                </c:pt>
                <c:pt idx="96">
                  <c:v>4.6089000000000002</c:v>
                </c:pt>
                <c:pt idx="97">
                  <c:v>4.6143999999999998</c:v>
                </c:pt>
                <c:pt idx="98">
                  <c:v>4.4576000000000002</c:v>
                </c:pt>
                <c:pt idx="99">
                  <c:v>4.4724000000000004</c:v>
                </c:pt>
                <c:pt idx="100">
                  <c:v>4.4385000000000003</c:v>
                </c:pt>
                <c:pt idx="101">
                  <c:v>4.6194000000000006</c:v>
                </c:pt>
                <c:pt idx="102">
                  <c:v>4.3734000000000002</c:v>
                </c:pt>
                <c:pt idx="103">
                  <c:v>4.2892000000000001</c:v>
                </c:pt>
                <c:pt idx="104">
                  <c:v>4.2997000000000005</c:v>
                </c:pt>
                <c:pt idx="105">
                  <c:v>4.3307000000000002</c:v>
                </c:pt>
                <c:pt idx="106">
                  <c:v>4.4118000000000004</c:v>
                </c:pt>
                <c:pt idx="107">
                  <c:v>4.7515999999999998</c:v>
                </c:pt>
                <c:pt idx="108">
                  <c:v>4.5819999999999999</c:v>
                </c:pt>
                <c:pt idx="109">
                  <c:v>4.4363000000000001</c:v>
                </c:pt>
                <c:pt idx="110">
                  <c:v>4.4172000000000002</c:v>
                </c:pt>
                <c:pt idx="111">
                  <c:v>4.2590000000000003</c:v>
                </c:pt>
                <c:pt idx="112">
                  <c:v>4.4788000000000006</c:v>
                </c:pt>
                <c:pt idx="113">
                  <c:v>4.3046000000000006</c:v>
                </c:pt>
                <c:pt idx="114">
                  <c:v>4.4954000000000001</c:v>
                </c:pt>
                <c:pt idx="115">
                  <c:v>4.2424999999999997</c:v>
                </c:pt>
                <c:pt idx="116">
                  <c:v>4.3447000000000005</c:v>
                </c:pt>
                <c:pt idx="117">
                  <c:v>4.3902999999999999</c:v>
                </c:pt>
                <c:pt idx="118">
                  <c:v>4.4386999999999999</c:v>
                </c:pt>
                <c:pt idx="119">
                  <c:v>4.3509000000000002</c:v>
                </c:pt>
                <c:pt idx="120">
                  <c:v>4.3035000000000005</c:v>
                </c:pt>
                <c:pt idx="121">
                  <c:v>4.2808999999999999</c:v>
                </c:pt>
                <c:pt idx="122">
                  <c:v>4.2424999999999997</c:v>
                </c:pt>
                <c:pt idx="123">
                  <c:v>4.2913000000000006</c:v>
                </c:pt>
                <c:pt idx="124">
                  <c:v>4.3558000000000003</c:v>
                </c:pt>
                <c:pt idx="125">
                  <c:v>4.4950000000000001</c:v>
                </c:pt>
                <c:pt idx="126">
                  <c:v>4.6203000000000003</c:v>
                </c:pt>
                <c:pt idx="127">
                  <c:v>4.5630000000000006</c:v>
                </c:pt>
                <c:pt idx="128">
                  <c:v>4.4712000000000005</c:v>
                </c:pt>
                <c:pt idx="129">
                  <c:v>4.3797000000000006</c:v>
                </c:pt>
                <c:pt idx="130">
                  <c:v>4.2610000000000001</c:v>
                </c:pt>
                <c:pt idx="131">
                  <c:v>4.3264000000000005</c:v>
                </c:pt>
                <c:pt idx="132">
                  <c:v>4.2902000000000005</c:v>
                </c:pt>
                <c:pt idx="133">
                  <c:v>4.2567000000000004</c:v>
                </c:pt>
                <c:pt idx="134">
                  <c:v>4.0453000000000001</c:v>
                </c:pt>
                <c:pt idx="135">
                  <c:v>4.1890999999999998</c:v>
                </c:pt>
                <c:pt idx="136">
                  <c:v>4.1379999999999999</c:v>
                </c:pt>
                <c:pt idx="137">
                  <c:v>4.0720000000000001</c:v>
                </c:pt>
                <c:pt idx="138">
                  <c:v>4.048</c:v>
                </c:pt>
                <c:pt idx="139">
                  <c:v>4.1366000000000005</c:v>
                </c:pt>
                <c:pt idx="140">
                  <c:v>4.0274000000000001</c:v>
                </c:pt>
                <c:pt idx="141">
                  <c:v>4.0682999999999998</c:v>
                </c:pt>
                <c:pt idx="142">
                  <c:v>3.9953000000000003</c:v>
                </c:pt>
                <c:pt idx="143">
                  <c:v>3.9448000000000003</c:v>
                </c:pt>
                <c:pt idx="144">
                  <c:v>3.9476</c:v>
                </c:pt>
                <c:pt idx="145">
                  <c:v>4.0457000000000001</c:v>
                </c:pt>
                <c:pt idx="146">
                  <c:v>4.0521000000000003</c:v>
                </c:pt>
                <c:pt idx="147">
                  <c:v>3.9389000000000003</c:v>
                </c:pt>
                <c:pt idx="148">
                  <c:v>3.9967000000000001</c:v>
                </c:pt>
                <c:pt idx="149">
                  <c:v>3.9587000000000003</c:v>
                </c:pt>
                <c:pt idx="150">
                  <c:v>3.9282000000000004</c:v>
                </c:pt>
                <c:pt idx="151">
                  <c:v>3.8963000000000001</c:v>
                </c:pt>
                <c:pt idx="152">
                  <c:v>3.8610000000000002</c:v>
                </c:pt>
                <c:pt idx="153">
                  <c:v>3.8881000000000001</c:v>
                </c:pt>
                <c:pt idx="154">
                  <c:v>3.8265000000000002</c:v>
                </c:pt>
                <c:pt idx="155">
                  <c:v>3.8992</c:v>
                </c:pt>
                <c:pt idx="156">
                  <c:v>3.9903000000000004</c:v>
                </c:pt>
                <c:pt idx="157">
                  <c:v>3.9362000000000004</c:v>
                </c:pt>
                <c:pt idx="158">
                  <c:v>3.9342000000000001</c:v>
                </c:pt>
                <c:pt idx="159">
                  <c:v>3.9392</c:v>
                </c:pt>
                <c:pt idx="160">
                  <c:v>3.9780000000000002</c:v>
                </c:pt>
                <c:pt idx="161">
                  <c:v>3.9115000000000002</c:v>
                </c:pt>
                <c:pt idx="162">
                  <c:v>3.9039000000000001</c:v>
                </c:pt>
                <c:pt idx="163">
                  <c:v>3.9428000000000001</c:v>
                </c:pt>
                <c:pt idx="164">
                  <c:v>3.8388</c:v>
                </c:pt>
                <c:pt idx="165">
                  <c:v>3.9463000000000004</c:v>
                </c:pt>
                <c:pt idx="166">
                  <c:v>3.9439000000000002</c:v>
                </c:pt>
                <c:pt idx="167">
                  <c:v>3.9465000000000003</c:v>
                </c:pt>
                <c:pt idx="168">
                  <c:v>3.9117000000000002</c:v>
                </c:pt>
                <c:pt idx="169">
                  <c:v>3.8467000000000002</c:v>
                </c:pt>
                <c:pt idx="170">
                  <c:v>3.8938000000000001</c:v>
                </c:pt>
                <c:pt idx="171">
                  <c:v>3.859</c:v>
                </c:pt>
                <c:pt idx="172">
                  <c:v>3.9446000000000003</c:v>
                </c:pt>
                <c:pt idx="173">
                  <c:v>3.9714</c:v>
                </c:pt>
                <c:pt idx="174">
                  <c:v>4.2605000000000004</c:v>
                </c:pt>
                <c:pt idx="175">
                  <c:v>3.8898000000000001</c:v>
                </c:pt>
                <c:pt idx="176">
                  <c:v>3.9302000000000001</c:v>
                </c:pt>
                <c:pt idx="177">
                  <c:v>4.1174999999999997</c:v>
                </c:pt>
                <c:pt idx="178">
                  <c:v>4.2504</c:v>
                </c:pt>
                <c:pt idx="179">
                  <c:v>4.0537000000000001</c:v>
                </c:pt>
                <c:pt idx="180">
                  <c:v>3.9927000000000001</c:v>
                </c:pt>
                <c:pt idx="181">
                  <c:v>4.0760000000000005</c:v>
                </c:pt>
                <c:pt idx="182">
                  <c:v>4.0021000000000004</c:v>
                </c:pt>
                <c:pt idx="183">
                  <c:v>4.0140000000000002</c:v>
                </c:pt>
                <c:pt idx="184">
                  <c:v>4.0601000000000003</c:v>
                </c:pt>
                <c:pt idx="185">
                  <c:v>3.9821</c:v>
                </c:pt>
                <c:pt idx="186">
                  <c:v>3.8862000000000001</c:v>
                </c:pt>
                <c:pt idx="187">
                  <c:v>3.7752000000000003</c:v>
                </c:pt>
                <c:pt idx="188">
                  <c:v>3.8651</c:v>
                </c:pt>
                <c:pt idx="189">
                  <c:v>3.7735000000000003</c:v>
                </c:pt>
                <c:pt idx="190">
                  <c:v>3.7704</c:v>
                </c:pt>
                <c:pt idx="191">
                  <c:v>3.7599</c:v>
                </c:pt>
                <c:pt idx="192">
                  <c:v>3.802</c:v>
                </c:pt>
                <c:pt idx="193">
                  <c:v>3.9023000000000003</c:v>
                </c:pt>
                <c:pt idx="194">
                  <c:v>3.8946000000000001</c:v>
                </c:pt>
                <c:pt idx="195">
                  <c:v>3.8239000000000001</c:v>
                </c:pt>
                <c:pt idx="196">
                  <c:v>3.7008000000000001</c:v>
                </c:pt>
                <c:pt idx="197">
                  <c:v>3.7191000000000001</c:v>
                </c:pt>
                <c:pt idx="198">
                  <c:v>3.8132000000000001</c:v>
                </c:pt>
                <c:pt idx="199">
                  <c:v>3.8872</c:v>
                </c:pt>
                <c:pt idx="200">
                  <c:v>3.9201000000000001</c:v>
                </c:pt>
                <c:pt idx="201">
                  <c:v>4.0982000000000003</c:v>
                </c:pt>
                <c:pt idx="202">
                  <c:v>4.1913</c:v>
                </c:pt>
                <c:pt idx="203">
                  <c:v>4.3504000000000005</c:v>
                </c:pt>
                <c:pt idx="204">
                  <c:v>4.3210000000000006</c:v>
                </c:pt>
                <c:pt idx="205">
                  <c:v>4.4455999999999998</c:v>
                </c:pt>
                <c:pt idx="206">
                  <c:v>4.5330000000000004</c:v>
                </c:pt>
                <c:pt idx="207">
                  <c:v>4.5920000000000005</c:v>
                </c:pt>
                <c:pt idx="208">
                  <c:v>4.7060000000000004</c:v>
                </c:pt>
                <c:pt idx="209">
                  <c:v>4.6920000000000002</c:v>
                </c:pt>
                <c:pt idx="210">
                  <c:v>4.5659999999999998</c:v>
                </c:pt>
                <c:pt idx="211">
                  <c:v>4.5870000000000006</c:v>
                </c:pt>
                <c:pt idx="212">
                  <c:v>4.6820000000000004</c:v>
                </c:pt>
                <c:pt idx="213">
                  <c:v>4.5990000000000002</c:v>
                </c:pt>
                <c:pt idx="214">
                  <c:v>4.7650000000000006</c:v>
                </c:pt>
                <c:pt idx="215">
                  <c:v>4.7919999999999998</c:v>
                </c:pt>
                <c:pt idx="216">
                  <c:v>4.8530000000000006</c:v>
                </c:pt>
                <c:pt idx="217">
                  <c:v>4.8870000000000005</c:v>
                </c:pt>
                <c:pt idx="218">
                  <c:v>4.8730000000000002</c:v>
                </c:pt>
                <c:pt idx="219">
                  <c:v>4.6880000000000006</c:v>
                </c:pt>
                <c:pt idx="220">
                  <c:v>4.7570000000000006</c:v>
                </c:pt>
                <c:pt idx="221">
                  <c:v>4.8109999999999999</c:v>
                </c:pt>
                <c:pt idx="222">
                  <c:v>4.7560000000000002</c:v>
                </c:pt>
                <c:pt idx="223">
                  <c:v>4.7370000000000001</c:v>
                </c:pt>
                <c:pt idx="224">
                  <c:v>4.7590000000000003</c:v>
                </c:pt>
                <c:pt idx="225">
                  <c:v>4.7320000000000002</c:v>
                </c:pt>
                <c:pt idx="226">
                  <c:v>4.66</c:v>
                </c:pt>
                <c:pt idx="227">
                  <c:v>4.6070000000000002</c:v>
                </c:pt>
                <c:pt idx="228">
                  <c:v>4.6640000000000006</c:v>
                </c:pt>
                <c:pt idx="229">
                  <c:v>4.6379999999999999</c:v>
                </c:pt>
                <c:pt idx="230">
                  <c:v>4.5360000000000005</c:v>
                </c:pt>
                <c:pt idx="231">
                  <c:v>4.6840000000000002</c:v>
                </c:pt>
                <c:pt idx="232">
                  <c:v>4.6989999999999998</c:v>
                </c:pt>
                <c:pt idx="233">
                  <c:v>4.8530000000000006</c:v>
                </c:pt>
                <c:pt idx="234">
                  <c:v>4.87</c:v>
                </c:pt>
                <c:pt idx="235">
                  <c:v>5.2670000000000003</c:v>
                </c:pt>
                <c:pt idx="236">
                  <c:v>5.7469999999999999</c:v>
                </c:pt>
                <c:pt idx="237">
                  <c:v>5.4020000000000001</c:v>
                </c:pt>
                <c:pt idx="238">
                  <c:v>5.8790000000000004</c:v>
                </c:pt>
                <c:pt idx="239">
                  <c:v>6.0860000000000003</c:v>
                </c:pt>
                <c:pt idx="240">
                  <c:v>5.0150000000000006</c:v>
                </c:pt>
                <c:pt idx="241">
                  <c:v>4.9390000000000001</c:v>
                </c:pt>
                <c:pt idx="242">
                  <c:v>5.0659999999999998</c:v>
                </c:pt>
                <c:pt idx="243">
                  <c:v>5.2650000000000006</c:v>
                </c:pt>
                <c:pt idx="244">
                  <c:v>5.3920000000000003</c:v>
                </c:pt>
                <c:pt idx="245">
                  <c:v>5.5030000000000001</c:v>
                </c:pt>
                <c:pt idx="246">
                  <c:v>5.6290000000000004</c:v>
                </c:pt>
                <c:pt idx="247">
                  <c:v>5.5460000000000003</c:v>
                </c:pt>
                <c:pt idx="248">
                  <c:v>5.5170000000000003</c:v>
                </c:pt>
                <c:pt idx="249">
                  <c:v>5.7940000000000005</c:v>
                </c:pt>
                <c:pt idx="250">
                  <c:v>5.891</c:v>
                </c:pt>
                <c:pt idx="251">
                  <c:v>5.9990000000000006</c:v>
                </c:pt>
                <c:pt idx="252">
                  <c:v>6.359</c:v>
                </c:pt>
                <c:pt idx="253">
                  <c:v>6.4860000000000007</c:v>
                </c:pt>
                <c:pt idx="254">
                  <c:v>6.6950000000000003</c:v>
                </c:pt>
                <c:pt idx="255">
                  <c:v>7.2880000000000003</c:v>
                </c:pt>
                <c:pt idx="256">
                  <c:v>6.6970000000000001</c:v>
                </c:pt>
                <c:pt idx="257">
                  <c:v>6.4030000000000005</c:v>
                </c:pt>
                <c:pt idx="258">
                  <c:v>6.6040000000000001</c:v>
                </c:pt>
                <c:pt idx="259">
                  <c:v>6.6080000000000005</c:v>
                </c:pt>
                <c:pt idx="260">
                  <c:v>6.7360000000000007</c:v>
                </c:pt>
                <c:pt idx="261">
                  <c:v>7.1340000000000003</c:v>
                </c:pt>
                <c:pt idx="262">
                  <c:v>6.6520000000000001</c:v>
                </c:pt>
                <c:pt idx="263">
                  <c:v>6.2600000000000007</c:v>
                </c:pt>
                <c:pt idx="264">
                  <c:v>5.8970000000000002</c:v>
                </c:pt>
                <c:pt idx="265">
                  <c:v>5.7130000000000001</c:v>
                </c:pt>
                <c:pt idx="266">
                  <c:v>5.6180000000000003</c:v>
                </c:pt>
                <c:pt idx="267">
                  <c:v>5.5830000000000002</c:v>
                </c:pt>
                <c:pt idx="268">
                  <c:v>5.492</c:v>
                </c:pt>
                <c:pt idx="269">
                  <c:v>4.9249999999999998</c:v>
                </c:pt>
                <c:pt idx="270">
                  <c:v>4.8290000000000006</c:v>
                </c:pt>
                <c:pt idx="271">
                  <c:v>4.8600000000000003</c:v>
                </c:pt>
                <c:pt idx="272">
                  <c:v>5.0640000000000001</c:v>
                </c:pt>
                <c:pt idx="273">
                  <c:v>5.1219999999999999</c:v>
                </c:pt>
                <c:pt idx="274">
                  <c:v>5.4420000000000002</c:v>
                </c:pt>
                <c:pt idx="275">
                  <c:v>5.5270000000000001</c:v>
                </c:pt>
                <c:pt idx="276">
                  <c:v>5.6690000000000005</c:v>
                </c:pt>
                <c:pt idx="277">
                  <c:v>5.6660000000000004</c:v>
                </c:pt>
                <c:pt idx="278">
                  <c:v>5.4640000000000004</c:v>
                </c:pt>
                <c:pt idx="279">
                  <c:v>5.5190000000000001</c:v>
                </c:pt>
                <c:pt idx="280">
                  <c:v>5.7910000000000004</c:v>
                </c:pt>
                <c:pt idx="281">
                  <c:v>5.6619999999999999</c:v>
                </c:pt>
                <c:pt idx="282">
                  <c:v>5.7789999999999999</c:v>
                </c:pt>
                <c:pt idx="283">
                  <c:v>5.6390000000000002</c:v>
                </c:pt>
                <c:pt idx="284">
                  <c:v>6.1029999999999998</c:v>
                </c:pt>
                <c:pt idx="285">
                  <c:v>5.6770000000000005</c:v>
                </c:pt>
                <c:pt idx="286">
                  <c:v>5.6880000000000006</c:v>
                </c:pt>
                <c:pt idx="287">
                  <c:v>6.0280000000000005</c:v>
                </c:pt>
                <c:pt idx="288">
                  <c:v>6.0500000000000007</c:v>
                </c:pt>
                <c:pt idx="289">
                  <c:v>6.1760000000000002</c:v>
                </c:pt>
                <c:pt idx="290">
                  <c:v>5.952</c:v>
                </c:pt>
                <c:pt idx="291">
                  <c:v>6.0600000000000005</c:v>
                </c:pt>
                <c:pt idx="292">
                  <c:v>5.9110000000000005</c:v>
                </c:pt>
                <c:pt idx="293">
                  <c:v>5.7930000000000001</c:v>
                </c:pt>
                <c:pt idx="294">
                  <c:v>5.9450000000000003</c:v>
                </c:pt>
                <c:pt idx="295">
                  <c:v>5.8530000000000006</c:v>
                </c:pt>
                <c:pt idx="296">
                  <c:v>5.0860000000000003</c:v>
                </c:pt>
                <c:pt idx="297">
                  <c:v>5.016</c:v>
                </c:pt>
                <c:pt idx="298">
                  <c:v>5.0520000000000005</c:v>
                </c:pt>
                <c:pt idx="299">
                  <c:v>5.1080000000000005</c:v>
                </c:pt>
                <c:pt idx="300">
                  <c:v>4.9860000000000007</c:v>
                </c:pt>
                <c:pt idx="301">
                  <c:v>4.9140000000000006</c:v>
                </c:pt>
                <c:pt idx="302">
                  <c:v>4.7160000000000002</c:v>
                </c:pt>
                <c:pt idx="303">
                  <c:v>4.8460000000000001</c:v>
                </c:pt>
                <c:pt idx="304">
                  <c:v>4.8950000000000005</c:v>
                </c:pt>
                <c:pt idx="305">
                  <c:v>4.9260000000000002</c:v>
                </c:pt>
                <c:pt idx="306">
                  <c:v>4.8230000000000004</c:v>
                </c:pt>
                <c:pt idx="307">
                  <c:v>4.7130000000000001</c:v>
                </c:pt>
                <c:pt idx="308">
                  <c:v>4.4620000000000006</c:v>
                </c:pt>
                <c:pt idx="309">
                  <c:v>4.5380000000000003</c:v>
                </c:pt>
                <c:pt idx="310">
                  <c:v>4.5921000000000003</c:v>
                </c:pt>
                <c:pt idx="311">
                  <c:v>4.4744000000000002</c:v>
                </c:pt>
                <c:pt idx="312">
                  <c:v>4.5110999999999999</c:v>
                </c:pt>
                <c:pt idx="313">
                  <c:v>4.2644000000000002</c:v>
                </c:pt>
                <c:pt idx="314">
                  <c:v>4.1229000000000005</c:v>
                </c:pt>
                <c:pt idx="315">
                  <c:v>4.1627000000000001</c:v>
                </c:pt>
                <c:pt idx="316">
                  <c:v>4.1280000000000001</c:v>
                </c:pt>
                <c:pt idx="317">
                  <c:v>4.3304999999999998</c:v>
                </c:pt>
                <c:pt idx="318">
                  <c:v>4.5606</c:v>
                </c:pt>
                <c:pt idx="319">
                  <c:v>4.3748000000000005</c:v>
                </c:pt>
                <c:pt idx="320">
                  <c:v>4.4510000000000005</c:v>
                </c:pt>
                <c:pt idx="321">
                  <c:v>4.7890000000000006</c:v>
                </c:pt>
                <c:pt idx="322">
                  <c:v>4.5933000000000002</c:v>
                </c:pt>
                <c:pt idx="323">
                  <c:v>4.6031000000000004</c:v>
                </c:pt>
                <c:pt idx="324">
                  <c:v>4.5179999999999998</c:v>
                </c:pt>
                <c:pt idx="325">
                  <c:v>4.7578000000000005</c:v>
                </c:pt>
                <c:pt idx="326">
                  <c:v>4.4293000000000005</c:v>
                </c:pt>
                <c:pt idx="327">
                  <c:v>4.3761000000000001</c:v>
                </c:pt>
                <c:pt idx="328">
                  <c:v>4.2656999999999998</c:v>
                </c:pt>
                <c:pt idx="329">
                  <c:v>4.1154000000000002</c:v>
                </c:pt>
                <c:pt idx="330">
                  <c:v>3.8574000000000002</c:v>
                </c:pt>
                <c:pt idx="331">
                  <c:v>3.8973</c:v>
                </c:pt>
                <c:pt idx="332">
                  <c:v>3.9047000000000001</c:v>
                </c:pt>
                <c:pt idx="333">
                  <c:v>4.1535000000000002</c:v>
                </c:pt>
                <c:pt idx="334">
                  <c:v>4.1566000000000001</c:v>
                </c:pt>
                <c:pt idx="335">
                  <c:v>4.2072000000000003</c:v>
                </c:pt>
                <c:pt idx="336">
                  <c:v>4.2808000000000002</c:v>
                </c:pt>
                <c:pt idx="337">
                  <c:v>4.6013000000000002</c:v>
                </c:pt>
                <c:pt idx="338">
                  <c:v>4.5480999999999998</c:v>
                </c:pt>
                <c:pt idx="339">
                  <c:v>4.4266000000000005</c:v>
                </c:pt>
                <c:pt idx="340">
                  <c:v>4.4923000000000002</c:v>
                </c:pt>
                <c:pt idx="341">
                  <c:v>4.4133000000000004</c:v>
                </c:pt>
                <c:pt idx="342">
                  <c:v>4.4094000000000007</c:v>
                </c:pt>
                <c:pt idx="343">
                  <c:v>4.2746000000000004</c:v>
                </c:pt>
                <c:pt idx="344">
                  <c:v>4.1878000000000002</c:v>
                </c:pt>
                <c:pt idx="345">
                  <c:v>4.2012</c:v>
                </c:pt>
                <c:pt idx="346">
                  <c:v>4.3352000000000004</c:v>
                </c:pt>
                <c:pt idx="347">
                  <c:v>4.3997000000000002</c:v>
                </c:pt>
                <c:pt idx="348">
                  <c:v>4.5068999999999999</c:v>
                </c:pt>
                <c:pt idx="349">
                  <c:v>4.5822000000000003</c:v>
                </c:pt>
                <c:pt idx="350">
                  <c:v>4.2982000000000005</c:v>
                </c:pt>
                <c:pt idx="351">
                  <c:v>4.4217000000000004</c:v>
                </c:pt>
                <c:pt idx="352">
                  <c:v>4.3161000000000005</c:v>
                </c:pt>
                <c:pt idx="353">
                  <c:v>4.2911000000000001</c:v>
                </c:pt>
                <c:pt idx="354">
                  <c:v>4.1809000000000003</c:v>
                </c:pt>
                <c:pt idx="355">
                  <c:v>4.2138</c:v>
                </c:pt>
                <c:pt idx="356">
                  <c:v>4.1181999999999999</c:v>
                </c:pt>
                <c:pt idx="357">
                  <c:v>4.1492000000000004</c:v>
                </c:pt>
                <c:pt idx="358">
                  <c:v>4.0954000000000006</c:v>
                </c:pt>
                <c:pt idx="359">
                  <c:v>4.0855000000000006</c:v>
                </c:pt>
                <c:pt idx="360">
                  <c:v>4.0518999999999998</c:v>
                </c:pt>
                <c:pt idx="361">
                  <c:v>4.1979000000000006</c:v>
                </c:pt>
                <c:pt idx="362">
                  <c:v>4.0932000000000004</c:v>
                </c:pt>
                <c:pt idx="363">
                  <c:v>4.1185999999999998</c:v>
                </c:pt>
                <c:pt idx="364">
                  <c:v>4.2176999999999998</c:v>
                </c:pt>
                <c:pt idx="365">
                  <c:v>3.9407000000000001</c:v>
                </c:pt>
                <c:pt idx="366">
                  <c:v>3.9152</c:v>
                </c:pt>
                <c:pt idx="367">
                  <c:v>3.8158000000000003</c:v>
                </c:pt>
                <c:pt idx="368">
                  <c:v>3.8952</c:v>
                </c:pt>
                <c:pt idx="369">
                  <c:v>3.7849000000000004</c:v>
                </c:pt>
                <c:pt idx="370">
                  <c:v>3.6901000000000002</c:v>
                </c:pt>
                <c:pt idx="371">
                  <c:v>3.6820000000000004</c:v>
                </c:pt>
                <c:pt idx="372">
                  <c:v>3.6073</c:v>
                </c:pt>
                <c:pt idx="373">
                  <c:v>3.4798</c:v>
                </c:pt>
                <c:pt idx="374">
                  <c:v>3.4166000000000003</c:v>
                </c:pt>
                <c:pt idx="375">
                  <c:v>3.4179000000000004</c:v>
                </c:pt>
                <c:pt idx="376">
                  <c:v>3.4074</c:v>
                </c:pt>
                <c:pt idx="377">
                  <c:v>3.3055000000000003</c:v>
                </c:pt>
                <c:pt idx="378">
                  <c:v>3.2371000000000003</c:v>
                </c:pt>
                <c:pt idx="379">
                  <c:v>3.2747000000000002</c:v>
                </c:pt>
                <c:pt idx="380">
                  <c:v>3.1848000000000001</c:v>
                </c:pt>
                <c:pt idx="381">
                  <c:v>3.1840000000000002</c:v>
                </c:pt>
                <c:pt idx="382">
                  <c:v>3.1348000000000003</c:v>
                </c:pt>
                <c:pt idx="383">
                  <c:v>3.0436000000000001</c:v>
                </c:pt>
                <c:pt idx="384">
                  <c:v>3.1656</c:v>
                </c:pt>
                <c:pt idx="385">
                  <c:v>3.2470000000000003</c:v>
                </c:pt>
                <c:pt idx="386">
                  <c:v>3.0670000000000002</c:v>
                </c:pt>
                <c:pt idx="387">
                  <c:v>2.8841000000000001</c:v>
                </c:pt>
                <c:pt idx="388">
                  <c:v>2.8925000000000001</c:v>
                </c:pt>
                <c:pt idx="389">
                  <c:v>2.9536000000000002</c:v>
                </c:pt>
                <c:pt idx="390">
                  <c:v>2.8321000000000001</c:v>
                </c:pt>
                <c:pt idx="391">
                  <c:v>2.8165</c:v>
                </c:pt>
                <c:pt idx="392">
                  <c:v>2.8932000000000002</c:v>
                </c:pt>
                <c:pt idx="393">
                  <c:v>2.8019000000000003</c:v>
                </c:pt>
                <c:pt idx="394">
                  <c:v>2.7177000000000002</c:v>
                </c:pt>
                <c:pt idx="395">
                  <c:v>2.7341000000000002</c:v>
                </c:pt>
                <c:pt idx="396">
                  <c:v>2.8379000000000003</c:v>
                </c:pt>
                <c:pt idx="397">
                  <c:v>2.6712000000000002</c:v>
                </c:pt>
                <c:pt idx="398">
                  <c:v>2.5866000000000002</c:v>
                </c:pt>
                <c:pt idx="399">
                  <c:v>2.4385000000000003</c:v>
                </c:pt>
                <c:pt idx="400">
                  <c:v>2.2719</c:v>
                </c:pt>
                <c:pt idx="401">
                  <c:v>2.4738000000000002</c:v>
                </c:pt>
                <c:pt idx="402">
                  <c:v>2.3769</c:v>
                </c:pt>
                <c:pt idx="403">
                  <c:v>2.3807</c:v>
                </c:pt>
                <c:pt idx="404">
                  <c:v>2.3364000000000003</c:v>
                </c:pt>
                <c:pt idx="405">
                  <c:v>2.3191999999999999</c:v>
                </c:pt>
                <c:pt idx="406">
                  <c:v>2.4862000000000002</c:v>
                </c:pt>
                <c:pt idx="407">
                  <c:v>2.5134000000000003</c:v>
                </c:pt>
                <c:pt idx="408">
                  <c:v>2.3760000000000003</c:v>
                </c:pt>
                <c:pt idx="409">
                  <c:v>2.3603000000000001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'F2'!$BY$8</c:f>
              <c:strCache>
                <c:ptCount val="1"/>
                <c:pt idx="0">
                  <c:v>Spain</c:v>
                </c:pt>
              </c:strCache>
            </c:strRef>
          </c:tx>
          <c:spPr>
            <a:ln w="38100">
              <a:solidFill>
                <a:srgbClr val="00FF00"/>
              </a:solidFill>
              <a:prstDash val="solid"/>
            </a:ln>
          </c:spPr>
          <c:marker>
            <c:symbol val="none"/>
          </c:marker>
          <c:cat>
            <c:numRef>
              <c:f>'F2'!$BW$428:$BW$841</c:f>
              <c:numCache>
                <c:formatCode>m/d/yyyy</c:formatCode>
                <c:ptCount val="414"/>
                <c:pt idx="0">
                  <c:v>39087</c:v>
                </c:pt>
                <c:pt idx="1">
                  <c:v>39094</c:v>
                </c:pt>
                <c:pt idx="2">
                  <c:v>39101</c:v>
                </c:pt>
                <c:pt idx="3">
                  <c:v>39108</c:v>
                </c:pt>
                <c:pt idx="4">
                  <c:v>39115</c:v>
                </c:pt>
                <c:pt idx="5">
                  <c:v>39122</c:v>
                </c:pt>
                <c:pt idx="6">
                  <c:v>39129</c:v>
                </c:pt>
                <c:pt idx="7">
                  <c:v>39136</c:v>
                </c:pt>
                <c:pt idx="8">
                  <c:v>39143</c:v>
                </c:pt>
                <c:pt idx="9">
                  <c:v>39150</c:v>
                </c:pt>
                <c:pt idx="10">
                  <c:v>39157</c:v>
                </c:pt>
                <c:pt idx="11">
                  <c:v>39164</c:v>
                </c:pt>
                <c:pt idx="12">
                  <c:v>39171</c:v>
                </c:pt>
                <c:pt idx="13">
                  <c:v>39178</c:v>
                </c:pt>
                <c:pt idx="14">
                  <c:v>39185</c:v>
                </c:pt>
                <c:pt idx="15">
                  <c:v>39192</c:v>
                </c:pt>
                <c:pt idx="16">
                  <c:v>39199</c:v>
                </c:pt>
                <c:pt idx="17">
                  <c:v>39206</c:v>
                </c:pt>
                <c:pt idx="18">
                  <c:v>39213</c:v>
                </c:pt>
                <c:pt idx="19">
                  <c:v>39220</c:v>
                </c:pt>
                <c:pt idx="20">
                  <c:v>39227</c:v>
                </c:pt>
                <c:pt idx="21">
                  <c:v>39234</c:v>
                </c:pt>
                <c:pt idx="22">
                  <c:v>39241</c:v>
                </c:pt>
                <c:pt idx="23">
                  <c:v>39248</c:v>
                </c:pt>
                <c:pt idx="24">
                  <c:v>39255</c:v>
                </c:pt>
                <c:pt idx="25">
                  <c:v>39262</c:v>
                </c:pt>
                <c:pt idx="26">
                  <c:v>39269</c:v>
                </c:pt>
                <c:pt idx="27">
                  <c:v>39276</c:v>
                </c:pt>
                <c:pt idx="28">
                  <c:v>39283</c:v>
                </c:pt>
                <c:pt idx="29">
                  <c:v>39290</c:v>
                </c:pt>
                <c:pt idx="30">
                  <c:v>39297</c:v>
                </c:pt>
                <c:pt idx="31">
                  <c:v>39304</c:v>
                </c:pt>
                <c:pt idx="32">
                  <c:v>39311</c:v>
                </c:pt>
                <c:pt idx="33">
                  <c:v>39318</c:v>
                </c:pt>
                <c:pt idx="34">
                  <c:v>39325</c:v>
                </c:pt>
                <c:pt idx="35">
                  <c:v>39332</c:v>
                </c:pt>
                <c:pt idx="36">
                  <c:v>39339</c:v>
                </c:pt>
                <c:pt idx="37">
                  <c:v>39346</c:v>
                </c:pt>
                <c:pt idx="38">
                  <c:v>39353</c:v>
                </c:pt>
                <c:pt idx="39">
                  <c:v>39360</c:v>
                </c:pt>
                <c:pt idx="40">
                  <c:v>39367</c:v>
                </c:pt>
                <c:pt idx="41">
                  <c:v>39374</c:v>
                </c:pt>
                <c:pt idx="42">
                  <c:v>39381</c:v>
                </c:pt>
                <c:pt idx="43">
                  <c:v>39388</c:v>
                </c:pt>
                <c:pt idx="44">
                  <c:v>39395</c:v>
                </c:pt>
                <c:pt idx="45">
                  <c:v>39402</c:v>
                </c:pt>
                <c:pt idx="46">
                  <c:v>39409</c:v>
                </c:pt>
                <c:pt idx="47">
                  <c:v>39416</c:v>
                </c:pt>
                <c:pt idx="48">
                  <c:v>39423</c:v>
                </c:pt>
                <c:pt idx="49">
                  <c:v>39430</c:v>
                </c:pt>
                <c:pt idx="50">
                  <c:v>39437</c:v>
                </c:pt>
                <c:pt idx="51">
                  <c:v>39444</c:v>
                </c:pt>
                <c:pt idx="52">
                  <c:v>39451</c:v>
                </c:pt>
                <c:pt idx="53">
                  <c:v>39458</c:v>
                </c:pt>
                <c:pt idx="54">
                  <c:v>39465</c:v>
                </c:pt>
                <c:pt idx="55">
                  <c:v>39472</c:v>
                </c:pt>
                <c:pt idx="56">
                  <c:v>39479</c:v>
                </c:pt>
                <c:pt idx="57">
                  <c:v>39486</c:v>
                </c:pt>
                <c:pt idx="58">
                  <c:v>39493</c:v>
                </c:pt>
                <c:pt idx="59">
                  <c:v>39500</c:v>
                </c:pt>
                <c:pt idx="60">
                  <c:v>39507</c:v>
                </c:pt>
                <c:pt idx="61">
                  <c:v>39514</c:v>
                </c:pt>
                <c:pt idx="62">
                  <c:v>39521</c:v>
                </c:pt>
                <c:pt idx="63">
                  <c:v>39528</c:v>
                </c:pt>
                <c:pt idx="64">
                  <c:v>39535</c:v>
                </c:pt>
                <c:pt idx="65">
                  <c:v>39542</c:v>
                </c:pt>
                <c:pt idx="66">
                  <c:v>39549</c:v>
                </c:pt>
                <c:pt idx="67">
                  <c:v>39556</c:v>
                </c:pt>
                <c:pt idx="68">
                  <c:v>39563</c:v>
                </c:pt>
                <c:pt idx="69">
                  <c:v>39570</c:v>
                </c:pt>
                <c:pt idx="70">
                  <c:v>39577</c:v>
                </c:pt>
                <c:pt idx="71">
                  <c:v>39584</c:v>
                </c:pt>
                <c:pt idx="72">
                  <c:v>39591</c:v>
                </c:pt>
                <c:pt idx="73">
                  <c:v>39598</c:v>
                </c:pt>
                <c:pt idx="74">
                  <c:v>39605</c:v>
                </c:pt>
                <c:pt idx="75">
                  <c:v>39612</c:v>
                </c:pt>
                <c:pt idx="76">
                  <c:v>39619</c:v>
                </c:pt>
                <c:pt idx="77">
                  <c:v>39626</c:v>
                </c:pt>
                <c:pt idx="78">
                  <c:v>39633</c:v>
                </c:pt>
                <c:pt idx="79">
                  <c:v>39640</c:v>
                </c:pt>
                <c:pt idx="80">
                  <c:v>39647</c:v>
                </c:pt>
                <c:pt idx="81">
                  <c:v>39654</c:v>
                </c:pt>
                <c:pt idx="82">
                  <c:v>39661</c:v>
                </c:pt>
                <c:pt idx="83">
                  <c:v>39668</c:v>
                </c:pt>
                <c:pt idx="84">
                  <c:v>39675</c:v>
                </c:pt>
                <c:pt idx="85">
                  <c:v>39682</c:v>
                </c:pt>
                <c:pt idx="86">
                  <c:v>39689</c:v>
                </c:pt>
                <c:pt idx="87">
                  <c:v>39696</c:v>
                </c:pt>
                <c:pt idx="88">
                  <c:v>39703</c:v>
                </c:pt>
                <c:pt idx="89">
                  <c:v>39710</c:v>
                </c:pt>
                <c:pt idx="90">
                  <c:v>39717</c:v>
                </c:pt>
                <c:pt idx="91">
                  <c:v>39724</c:v>
                </c:pt>
                <c:pt idx="92">
                  <c:v>39731</c:v>
                </c:pt>
                <c:pt idx="93">
                  <c:v>39738</c:v>
                </c:pt>
                <c:pt idx="94">
                  <c:v>39745</c:v>
                </c:pt>
                <c:pt idx="95">
                  <c:v>39752</c:v>
                </c:pt>
                <c:pt idx="96">
                  <c:v>39759</c:v>
                </c:pt>
                <c:pt idx="97">
                  <c:v>39766</c:v>
                </c:pt>
                <c:pt idx="98">
                  <c:v>39773</c:v>
                </c:pt>
                <c:pt idx="99">
                  <c:v>39780</c:v>
                </c:pt>
                <c:pt idx="100">
                  <c:v>39787</c:v>
                </c:pt>
                <c:pt idx="101">
                  <c:v>39794</c:v>
                </c:pt>
                <c:pt idx="102">
                  <c:v>39801</c:v>
                </c:pt>
                <c:pt idx="103">
                  <c:v>39808</c:v>
                </c:pt>
                <c:pt idx="104">
                  <c:v>39815</c:v>
                </c:pt>
                <c:pt idx="105">
                  <c:v>39822</c:v>
                </c:pt>
                <c:pt idx="106">
                  <c:v>39829</c:v>
                </c:pt>
                <c:pt idx="107">
                  <c:v>39836</c:v>
                </c:pt>
                <c:pt idx="108">
                  <c:v>39843</c:v>
                </c:pt>
                <c:pt idx="109">
                  <c:v>39850</c:v>
                </c:pt>
                <c:pt idx="110">
                  <c:v>39857</c:v>
                </c:pt>
                <c:pt idx="111">
                  <c:v>39864</c:v>
                </c:pt>
                <c:pt idx="112">
                  <c:v>39871</c:v>
                </c:pt>
                <c:pt idx="113">
                  <c:v>39878</c:v>
                </c:pt>
                <c:pt idx="114">
                  <c:v>39885</c:v>
                </c:pt>
                <c:pt idx="115">
                  <c:v>39892</c:v>
                </c:pt>
                <c:pt idx="116">
                  <c:v>39899</c:v>
                </c:pt>
                <c:pt idx="117">
                  <c:v>39906</c:v>
                </c:pt>
                <c:pt idx="118">
                  <c:v>39913</c:v>
                </c:pt>
                <c:pt idx="119">
                  <c:v>39920</c:v>
                </c:pt>
                <c:pt idx="120">
                  <c:v>39927</c:v>
                </c:pt>
                <c:pt idx="121">
                  <c:v>39934</c:v>
                </c:pt>
                <c:pt idx="122">
                  <c:v>39941</c:v>
                </c:pt>
                <c:pt idx="123">
                  <c:v>39948</c:v>
                </c:pt>
                <c:pt idx="124">
                  <c:v>39955</c:v>
                </c:pt>
                <c:pt idx="125">
                  <c:v>39962</c:v>
                </c:pt>
                <c:pt idx="126">
                  <c:v>39969</c:v>
                </c:pt>
                <c:pt idx="127">
                  <c:v>39976</c:v>
                </c:pt>
                <c:pt idx="128">
                  <c:v>39983</c:v>
                </c:pt>
                <c:pt idx="129">
                  <c:v>39990</c:v>
                </c:pt>
                <c:pt idx="130">
                  <c:v>39997</c:v>
                </c:pt>
                <c:pt idx="131">
                  <c:v>40004</c:v>
                </c:pt>
                <c:pt idx="132">
                  <c:v>40011</c:v>
                </c:pt>
                <c:pt idx="133">
                  <c:v>40018</c:v>
                </c:pt>
                <c:pt idx="134">
                  <c:v>40025</c:v>
                </c:pt>
                <c:pt idx="135">
                  <c:v>40032</c:v>
                </c:pt>
                <c:pt idx="136">
                  <c:v>40039</c:v>
                </c:pt>
                <c:pt idx="137">
                  <c:v>40046</c:v>
                </c:pt>
                <c:pt idx="138">
                  <c:v>40053</c:v>
                </c:pt>
                <c:pt idx="139">
                  <c:v>40060</c:v>
                </c:pt>
                <c:pt idx="140">
                  <c:v>40067</c:v>
                </c:pt>
                <c:pt idx="141">
                  <c:v>40074</c:v>
                </c:pt>
                <c:pt idx="142">
                  <c:v>40081</c:v>
                </c:pt>
                <c:pt idx="143">
                  <c:v>40088</c:v>
                </c:pt>
                <c:pt idx="144">
                  <c:v>40095</c:v>
                </c:pt>
                <c:pt idx="145">
                  <c:v>40102</c:v>
                </c:pt>
                <c:pt idx="146">
                  <c:v>40109</c:v>
                </c:pt>
                <c:pt idx="147">
                  <c:v>40116</c:v>
                </c:pt>
                <c:pt idx="148">
                  <c:v>40123</c:v>
                </c:pt>
                <c:pt idx="149">
                  <c:v>40130</c:v>
                </c:pt>
                <c:pt idx="150">
                  <c:v>40137</c:v>
                </c:pt>
                <c:pt idx="151">
                  <c:v>40144</c:v>
                </c:pt>
                <c:pt idx="152">
                  <c:v>40151</c:v>
                </c:pt>
                <c:pt idx="153">
                  <c:v>40158</c:v>
                </c:pt>
                <c:pt idx="154">
                  <c:v>40165</c:v>
                </c:pt>
                <c:pt idx="155">
                  <c:v>40172</c:v>
                </c:pt>
                <c:pt idx="156">
                  <c:v>40179</c:v>
                </c:pt>
                <c:pt idx="157">
                  <c:v>40186</c:v>
                </c:pt>
                <c:pt idx="158">
                  <c:v>40193</c:v>
                </c:pt>
                <c:pt idx="159">
                  <c:v>40200</c:v>
                </c:pt>
                <c:pt idx="160">
                  <c:v>40207</c:v>
                </c:pt>
                <c:pt idx="161">
                  <c:v>40214</c:v>
                </c:pt>
                <c:pt idx="162">
                  <c:v>40221</c:v>
                </c:pt>
                <c:pt idx="163">
                  <c:v>40228</c:v>
                </c:pt>
                <c:pt idx="164">
                  <c:v>40235</c:v>
                </c:pt>
                <c:pt idx="165">
                  <c:v>40242</c:v>
                </c:pt>
                <c:pt idx="166">
                  <c:v>40249</c:v>
                </c:pt>
                <c:pt idx="167">
                  <c:v>40256</c:v>
                </c:pt>
                <c:pt idx="168">
                  <c:v>40263</c:v>
                </c:pt>
                <c:pt idx="169">
                  <c:v>40270</c:v>
                </c:pt>
                <c:pt idx="170">
                  <c:v>40277</c:v>
                </c:pt>
                <c:pt idx="171">
                  <c:v>40284</c:v>
                </c:pt>
                <c:pt idx="172">
                  <c:v>40291</c:v>
                </c:pt>
                <c:pt idx="173">
                  <c:v>40298</c:v>
                </c:pt>
                <c:pt idx="174">
                  <c:v>40305</c:v>
                </c:pt>
                <c:pt idx="175">
                  <c:v>40312</c:v>
                </c:pt>
                <c:pt idx="176">
                  <c:v>40319</c:v>
                </c:pt>
                <c:pt idx="177">
                  <c:v>40326</c:v>
                </c:pt>
                <c:pt idx="178">
                  <c:v>40333</c:v>
                </c:pt>
                <c:pt idx="179">
                  <c:v>40340</c:v>
                </c:pt>
                <c:pt idx="180">
                  <c:v>40347</c:v>
                </c:pt>
                <c:pt idx="181">
                  <c:v>40354</c:v>
                </c:pt>
                <c:pt idx="182">
                  <c:v>40361</c:v>
                </c:pt>
                <c:pt idx="183">
                  <c:v>40368</c:v>
                </c:pt>
                <c:pt idx="184">
                  <c:v>40375</c:v>
                </c:pt>
                <c:pt idx="185">
                  <c:v>40382</c:v>
                </c:pt>
                <c:pt idx="186">
                  <c:v>40389</c:v>
                </c:pt>
                <c:pt idx="187">
                  <c:v>40396</c:v>
                </c:pt>
                <c:pt idx="188">
                  <c:v>40403</c:v>
                </c:pt>
                <c:pt idx="189">
                  <c:v>40410</c:v>
                </c:pt>
                <c:pt idx="190">
                  <c:v>40417</c:v>
                </c:pt>
                <c:pt idx="191">
                  <c:v>40424</c:v>
                </c:pt>
                <c:pt idx="192">
                  <c:v>40431</c:v>
                </c:pt>
                <c:pt idx="193">
                  <c:v>40438</c:v>
                </c:pt>
                <c:pt idx="194">
                  <c:v>40445</c:v>
                </c:pt>
                <c:pt idx="195">
                  <c:v>40452</c:v>
                </c:pt>
                <c:pt idx="196">
                  <c:v>40459</c:v>
                </c:pt>
                <c:pt idx="197">
                  <c:v>40466</c:v>
                </c:pt>
                <c:pt idx="198">
                  <c:v>40473</c:v>
                </c:pt>
                <c:pt idx="199">
                  <c:v>40480</c:v>
                </c:pt>
                <c:pt idx="200">
                  <c:v>40487</c:v>
                </c:pt>
                <c:pt idx="201">
                  <c:v>40494</c:v>
                </c:pt>
                <c:pt idx="202">
                  <c:v>40501</c:v>
                </c:pt>
                <c:pt idx="203">
                  <c:v>40508</c:v>
                </c:pt>
                <c:pt idx="204">
                  <c:v>40515</c:v>
                </c:pt>
                <c:pt idx="205">
                  <c:v>40522</c:v>
                </c:pt>
                <c:pt idx="206">
                  <c:v>40529</c:v>
                </c:pt>
                <c:pt idx="207">
                  <c:v>40536</c:v>
                </c:pt>
                <c:pt idx="208">
                  <c:v>40543</c:v>
                </c:pt>
                <c:pt idx="209">
                  <c:v>40550</c:v>
                </c:pt>
                <c:pt idx="210">
                  <c:v>40557</c:v>
                </c:pt>
                <c:pt idx="211">
                  <c:v>40564</c:v>
                </c:pt>
                <c:pt idx="212">
                  <c:v>40571</c:v>
                </c:pt>
                <c:pt idx="213">
                  <c:v>40578</c:v>
                </c:pt>
                <c:pt idx="214">
                  <c:v>40585</c:v>
                </c:pt>
                <c:pt idx="215">
                  <c:v>40592</c:v>
                </c:pt>
                <c:pt idx="216">
                  <c:v>40599</c:v>
                </c:pt>
                <c:pt idx="217">
                  <c:v>40606</c:v>
                </c:pt>
                <c:pt idx="218">
                  <c:v>40613</c:v>
                </c:pt>
                <c:pt idx="219">
                  <c:v>40620</c:v>
                </c:pt>
                <c:pt idx="220">
                  <c:v>40627</c:v>
                </c:pt>
                <c:pt idx="221">
                  <c:v>40634</c:v>
                </c:pt>
                <c:pt idx="222">
                  <c:v>40641</c:v>
                </c:pt>
                <c:pt idx="223">
                  <c:v>40648</c:v>
                </c:pt>
                <c:pt idx="224">
                  <c:v>40655</c:v>
                </c:pt>
                <c:pt idx="225">
                  <c:v>40662</c:v>
                </c:pt>
                <c:pt idx="226">
                  <c:v>40669</c:v>
                </c:pt>
                <c:pt idx="227">
                  <c:v>40676</c:v>
                </c:pt>
                <c:pt idx="228">
                  <c:v>40683</c:v>
                </c:pt>
                <c:pt idx="229">
                  <c:v>40690</c:v>
                </c:pt>
                <c:pt idx="230">
                  <c:v>40697</c:v>
                </c:pt>
                <c:pt idx="231">
                  <c:v>40704</c:v>
                </c:pt>
                <c:pt idx="232">
                  <c:v>40711</c:v>
                </c:pt>
                <c:pt idx="233">
                  <c:v>40718</c:v>
                </c:pt>
                <c:pt idx="234">
                  <c:v>40725</c:v>
                </c:pt>
                <c:pt idx="235">
                  <c:v>40732</c:v>
                </c:pt>
                <c:pt idx="236">
                  <c:v>40739</c:v>
                </c:pt>
                <c:pt idx="237">
                  <c:v>40746</c:v>
                </c:pt>
                <c:pt idx="238">
                  <c:v>40753</c:v>
                </c:pt>
                <c:pt idx="239">
                  <c:v>40760</c:v>
                </c:pt>
                <c:pt idx="240">
                  <c:v>40767</c:v>
                </c:pt>
                <c:pt idx="241">
                  <c:v>40774</c:v>
                </c:pt>
                <c:pt idx="242">
                  <c:v>40781</c:v>
                </c:pt>
                <c:pt idx="243">
                  <c:v>40788</c:v>
                </c:pt>
                <c:pt idx="244">
                  <c:v>40795</c:v>
                </c:pt>
                <c:pt idx="245">
                  <c:v>40802</c:v>
                </c:pt>
                <c:pt idx="246">
                  <c:v>40809</c:v>
                </c:pt>
                <c:pt idx="247">
                  <c:v>40816</c:v>
                </c:pt>
                <c:pt idx="248">
                  <c:v>40823</c:v>
                </c:pt>
                <c:pt idx="249">
                  <c:v>40830</c:v>
                </c:pt>
                <c:pt idx="250">
                  <c:v>40837</c:v>
                </c:pt>
                <c:pt idx="251">
                  <c:v>40844</c:v>
                </c:pt>
                <c:pt idx="252">
                  <c:v>40851</c:v>
                </c:pt>
                <c:pt idx="253">
                  <c:v>40858</c:v>
                </c:pt>
                <c:pt idx="254">
                  <c:v>40865</c:v>
                </c:pt>
                <c:pt idx="255">
                  <c:v>40872</c:v>
                </c:pt>
                <c:pt idx="256">
                  <c:v>40879</c:v>
                </c:pt>
                <c:pt idx="257">
                  <c:v>40886</c:v>
                </c:pt>
                <c:pt idx="258">
                  <c:v>40893</c:v>
                </c:pt>
                <c:pt idx="259">
                  <c:v>40900</c:v>
                </c:pt>
                <c:pt idx="260">
                  <c:v>40907</c:v>
                </c:pt>
                <c:pt idx="261">
                  <c:v>40914</c:v>
                </c:pt>
                <c:pt idx="262">
                  <c:v>40921</c:v>
                </c:pt>
                <c:pt idx="263">
                  <c:v>40928</c:v>
                </c:pt>
                <c:pt idx="264">
                  <c:v>40935</c:v>
                </c:pt>
                <c:pt idx="265">
                  <c:v>40942</c:v>
                </c:pt>
                <c:pt idx="266">
                  <c:v>40949</c:v>
                </c:pt>
                <c:pt idx="267">
                  <c:v>40956</c:v>
                </c:pt>
                <c:pt idx="268">
                  <c:v>40963</c:v>
                </c:pt>
                <c:pt idx="269">
                  <c:v>40970</c:v>
                </c:pt>
                <c:pt idx="270">
                  <c:v>40977</c:v>
                </c:pt>
                <c:pt idx="271">
                  <c:v>40984</c:v>
                </c:pt>
                <c:pt idx="272">
                  <c:v>40991</c:v>
                </c:pt>
                <c:pt idx="273">
                  <c:v>40998</c:v>
                </c:pt>
                <c:pt idx="274">
                  <c:v>41005</c:v>
                </c:pt>
                <c:pt idx="275">
                  <c:v>41012</c:v>
                </c:pt>
                <c:pt idx="276">
                  <c:v>41019</c:v>
                </c:pt>
                <c:pt idx="277">
                  <c:v>41026</c:v>
                </c:pt>
                <c:pt idx="278">
                  <c:v>41033</c:v>
                </c:pt>
                <c:pt idx="279">
                  <c:v>41040</c:v>
                </c:pt>
                <c:pt idx="280">
                  <c:v>41047</c:v>
                </c:pt>
                <c:pt idx="281">
                  <c:v>41054</c:v>
                </c:pt>
                <c:pt idx="282">
                  <c:v>41061</c:v>
                </c:pt>
                <c:pt idx="283">
                  <c:v>41068</c:v>
                </c:pt>
                <c:pt idx="284">
                  <c:v>41075</c:v>
                </c:pt>
                <c:pt idx="285">
                  <c:v>41082</c:v>
                </c:pt>
                <c:pt idx="286">
                  <c:v>41089</c:v>
                </c:pt>
                <c:pt idx="287">
                  <c:v>41096</c:v>
                </c:pt>
                <c:pt idx="288">
                  <c:v>41103</c:v>
                </c:pt>
                <c:pt idx="289">
                  <c:v>41110</c:v>
                </c:pt>
                <c:pt idx="290">
                  <c:v>41117</c:v>
                </c:pt>
                <c:pt idx="291">
                  <c:v>41124</c:v>
                </c:pt>
                <c:pt idx="292">
                  <c:v>41131</c:v>
                </c:pt>
                <c:pt idx="293">
                  <c:v>41138</c:v>
                </c:pt>
                <c:pt idx="294">
                  <c:v>41145</c:v>
                </c:pt>
                <c:pt idx="295">
                  <c:v>41152</c:v>
                </c:pt>
                <c:pt idx="296">
                  <c:v>41159</c:v>
                </c:pt>
                <c:pt idx="297">
                  <c:v>41166</c:v>
                </c:pt>
                <c:pt idx="298">
                  <c:v>41173</c:v>
                </c:pt>
                <c:pt idx="299">
                  <c:v>41180</c:v>
                </c:pt>
                <c:pt idx="300">
                  <c:v>41187</c:v>
                </c:pt>
                <c:pt idx="301">
                  <c:v>41194</c:v>
                </c:pt>
                <c:pt idx="302">
                  <c:v>41201</c:v>
                </c:pt>
                <c:pt idx="303">
                  <c:v>41208</c:v>
                </c:pt>
                <c:pt idx="304">
                  <c:v>41215</c:v>
                </c:pt>
                <c:pt idx="305">
                  <c:v>41222</c:v>
                </c:pt>
                <c:pt idx="306">
                  <c:v>41229</c:v>
                </c:pt>
                <c:pt idx="307">
                  <c:v>41236</c:v>
                </c:pt>
                <c:pt idx="308">
                  <c:v>41243</c:v>
                </c:pt>
                <c:pt idx="309">
                  <c:v>41250</c:v>
                </c:pt>
                <c:pt idx="310">
                  <c:v>41257</c:v>
                </c:pt>
                <c:pt idx="311">
                  <c:v>41264</c:v>
                </c:pt>
                <c:pt idx="312">
                  <c:v>41271</c:v>
                </c:pt>
                <c:pt idx="313">
                  <c:v>41278</c:v>
                </c:pt>
                <c:pt idx="314">
                  <c:v>41285</c:v>
                </c:pt>
                <c:pt idx="315">
                  <c:v>41292</c:v>
                </c:pt>
                <c:pt idx="316">
                  <c:v>41299</c:v>
                </c:pt>
                <c:pt idx="317">
                  <c:v>41306</c:v>
                </c:pt>
                <c:pt idx="318">
                  <c:v>41313</c:v>
                </c:pt>
                <c:pt idx="319">
                  <c:v>41320</c:v>
                </c:pt>
                <c:pt idx="320">
                  <c:v>41327</c:v>
                </c:pt>
                <c:pt idx="321">
                  <c:v>41334</c:v>
                </c:pt>
                <c:pt idx="322">
                  <c:v>41341</c:v>
                </c:pt>
                <c:pt idx="323">
                  <c:v>41348</c:v>
                </c:pt>
                <c:pt idx="324">
                  <c:v>41355</c:v>
                </c:pt>
                <c:pt idx="325">
                  <c:v>41362</c:v>
                </c:pt>
                <c:pt idx="326">
                  <c:v>41369</c:v>
                </c:pt>
                <c:pt idx="327">
                  <c:v>41376</c:v>
                </c:pt>
                <c:pt idx="328">
                  <c:v>41383</c:v>
                </c:pt>
                <c:pt idx="329">
                  <c:v>41390</c:v>
                </c:pt>
                <c:pt idx="330">
                  <c:v>41397</c:v>
                </c:pt>
                <c:pt idx="331">
                  <c:v>41404</c:v>
                </c:pt>
                <c:pt idx="332">
                  <c:v>41411</c:v>
                </c:pt>
                <c:pt idx="333">
                  <c:v>41418</c:v>
                </c:pt>
                <c:pt idx="334">
                  <c:v>41425</c:v>
                </c:pt>
                <c:pt idx="335">
                  <c:v>41432</c:v>
                </c:pt>
                <c:pt idx="336">
                  <c:v>41439</c:v>
                </c:pt>
                <c:pt idx="337">
                  <c:v>41446</c:v>
                </c:pt>
                <c:pt idx="338">
                  <c:v>41453</c:v>
                </c:pt>
                <c:pt idx="339">
                  <c:v>41460</c:v>
                </c:pt>
                <c:pt idx="340">
                  <c:v>41467</c:v>
                </c:pt>
                <c:pt idx="341">
                  <c:v>41474</c:v>
                </c:pt>
                <c:pt idx="342">
                  <c:v>41481</c:v>
                </c:pt>
                <c:pt idx="343">
                  <c:v>41488</c:v>
                </c:pt>
                <c:pt idx="344">
                  <c:v>41495</c:v>
                </c:pt>
                <c:pt idx="345">
                  <c:v>41502</c:v>
                </c:pt>
                <c:pt idx="346">
                  <c:v>41509</c:v>
                </c:pt>
                <c:pt idx="347">
                  <c:v>41516</c:v>
                </c:pt>
                <c:pt idx="348">
                  <c:v>41523</c:v>
                </c:pt>
                <c:pt idx="349">
                  <c:v>41530</c:v>
                </c:pt>
                <c:pt idx="350">
                  <c:v>41537</c:v>
                </c:pt>
                <c:pt idx="351">
                  <c:v>41544</c:v>
                </c:pt>
                <c:pt idx="352">
                  <c:v>41551</c:v>
                </c:pt>
                <c:pt idx="353">
                  <c:v>41558</c:v>
                </c:pt>
                <c:pt idx="354">
                  <c:v>41565</c:v>
                </c:pt>
                <c:pt idx="355">
                  <c:v>41572</c:v>
                </c:pt>
                <c:pt idx="356">
                  <c:v>41579</c:v>
                </c:pt>
                <c:pt idx="357">
                  <c:v>41586</c:v>
                </c:pt>
                <c:pt idx="358">
                  <c:v>41593</c:v>
                </c:pt>
                <c:pt idx="359">
                  <c:v>41600</c:v>
                </c:pt>
                <c:pt idx="360">
                  <c:v>41607</c:v>
                </c:pt>
                <c:pt idx="361">
                  <c:v>41614</c:v>
                </c:pt>
                <c:pt idx="362">
                  <c:v>41621</c:v>
                </c:pt>
                <c:pt idx="363">
                  <c:v>41628</c:v>
                </c:pt>
                <c:pt idx="364">
                  <c:v>41635</c:v>
                </c:pt>
                <c:pt idx="365">
                  <c:v>41642</c:v>
                </c:pt>
                <c:pt idx="366">
                  <c:v>41649</c:v>
                </c:pt>
                <c:pt idx="367">
                  <c:v>41656</c:v>
                </c:pt>
                <c:pt idx="368">
                  <c:v>41663</c:v>
                </c:pt>
                <c:pt idx="369">
                  <c:v>41670</c:v>
                </c:pt>
                <c:pt idx="370">
                  <c:v>41677</c:v>
                </c:pt>
                <c:pt idx="371">
                  <c:v>41684</c:v>
                </c:pt>
                <c:pt idx="372">
                  <c:v>41691</c:v>
                </c:pt>
                <c:pt idx="373">
                  <c:v>41698</c:v>
                </c:pt>
                <c:pt idx="374">
                  <c:v>41705</c:v>
                </c:pt>
                <c:pt idx="375">
                  <c:v>41712</c:v>
                </c:pt>
                <c:pt idx="376">
                  <c:v>41719</c:v>
                </c:pt>
                <c:pt idx="377">
                  <c:v>41726</c:v>
                </c:pt>
                <c:pt idx="378">
                  <c:v>41733</c:v>
                </c:pt>
                <c:pt idx="379">
                  <c:v>41740</c:v>
                </c:pt>
                <c:pt idx="380">
                  <c:v>41747</c:v>
                </c:pt>
                <c:pt idx="381">
                  <c:v>41754</c:v>
                </c:pt>
                <c:pt idx="382">
                  <c:v>41761</c:v>
                </c:pt>
                <c:pt idx="383">
                  <c:v>41768</c:v>
                </c:pt>
                <c:pt idx="384">
                  <c:v>41775</c:v>
                </c:pt>
                <c:pt idx="385">
                  <c:v>41782</c:v>
                </c:pt>
                <c:pt idx="386">
                  <c:v>41789</c:v>
                </c:pt>
                <c:pt idx="387">
                  <c:v>41796</c:v>
                </c:pt>
                <c:pt idx="388">
                  <c:v>41803</c:v>
                </c:pt>
                <c:pt idx="389">
                  <c:v>41810</c:v>
                </c:pt>
                <c:pt idx="390">
                  <c:v>41817</c:v>
                </c:pt>
                <c:pt idx="391">
                  <c:v>41824</c:v>
                </c:pt>
                <c:pt idx="392">
                  <c:v>41831</c:v>
                </c:pt>
                <c:pt idx="393">
                  <c:v>41838</c:v>
                </c:pt>
                <c:pt idx="394">
                  <c:v>41845</c:v>
                </c:pt>
                <c:pt idx="395">
                  <c:v>41852</c:v>
                </c:pt>
                <c:pt idx="396">
                  <c:v>41859</c:v>
                </c:pt>
                <c:pt idx="397">
                  <c:v>41866</c:v>
                </c:pt>
                <c:pt idx="398">
                  <c:v>41873</c:v>
                </c:pt>
                <c:pt idx="399">
                  <c:v>41880</c:v>
                </c:pt>
                <c:pt idx="400">
                  <c:v>41887</c:v>
                </c:pt>
                <c:pt idx="401">
                  <c:v>41894</c:v>
                </c:pt>
                <c:pt idx="402">
                  <c:v>41901</c:v>
                </c:pt>
                <c:pt idx="403">
                  <c:v>41908</c:v>
                </c:pt>
                <c:pt idx="404">
                  <c:v>41915</c:v>
                </c:pt>
                <c:pt idx="405">
                  <c:v>41922</c:v>
                </c:pt>
                <c:pt idx="406">
                  <c:v>41929</c:v>
                </c:pt>
                <c:pt idx="407">
                  <c:v>41936</c:v>
                </c:pt>
                <c:pt idx="408">
                  <c:v>41943</c:v>
                </c:pt>
                <c:pt idx="409">
                  <c:v>41950</c:v>
                </c:pt>
                <c:pt idx="410">
                  <c:v>41957</c:v>
                </c:pt>
                <c:pt idx="411">
                  <c:v>41964</c:v>
                </c:pt>
                <c:pt idx="412">
                  <c:v>41971</c:v>
                </c:pt>
                <c:pt idx="413">
                  <c:v>41978</c:v>
                </c:pt>
              </c:numCache>
            </c:numRef>
          </c:cat>
          <c:val>
            <c:numRef>
              <c:f>'F2'!$BY$428:$BY$841</c:f>
              <c:numCache>
                <c:formatCode>General</c:formatCode>
                <c:ptCount val="414"/>
                <c:pt idx="0">
                  <c:v>4.0259</c:v>
                </c:pt>
                <c:pt idx="1">
                  <c:v>4.1113</c:v>
                </c:pt>
                <c:pt idx="2">
                  <c:v>4.1035000000000004</c:v>
                </c:pt>
                <c:pt idx="3">
                  <c:v>4.1337000000000002</c:v>
                </c:pt>
                <c:pt idx="4">
                  <c:v>4.1071</c:v>
                </c:pt>
                <c:pt idx="5">
                  <c:v>4.1298000000000004</c:v>
                </c:pt>
                <c:pt idx="6">
                  <c:v>4.0956000000000001</c:v>
                </c:pt>
                <c:pt idx="7">
                  <c:v>4.0920000000000005</c:v>
                </c:pt>
                <c:pt idx="8">
                  <c:v>3.9860000000000002</c:v>
                </c:pt>
                <c:pt idx="9">
                  <c:v>4.0003000000000002</c:v>
                </c:pt>
                <c:pt idx="10">
                  <c:v>3.9576000000000002</c:v>
                </c:pt>
                <c:pt idx="11">
                  <c:v>4.0535000000000005</c:v>
                </c:pt>
                <c:pt idx="12">
                  <c:v>4.1213000000000006</c:v>
                </c:pt>
                <c:pt idx="13">
                  <c:v>4.1449999999999996</c:v>
                </c:pt>
                <c:pt idx="14">
                  <c:v>4.2885</c:v>
                </c:pt>
                <c:pt idx="15">
                  <c:v>4.2556000000000003</c:v>
                </c:pt>
                <c:pt idx="16">
                  <c:v>4.2686000000000002</c:v>
                </c:pt>
                <c:pt idx="17">
                  <c:v>4.2480000000000002</c:v>
                </c:pt>
                <c:pt idx="18">
                  <c:v>4.2568000000000001</c:v>
                </c:pt>
                <c:pt idx="19">
                  <c:v>4.3550000000000004</c:v>
                </c:pt>
                <c:pt idx="20">
                  <c:v>4.4248000000000003</c:v>
                </c:pt>
                <c:pt idx="21">
                  <c:v>4.4996999999999998</c:v>
                </c:pt>
                <c:pt idx="22">
                  <c:v>4.6154999999999999</c:v>
                </c:pt>
                <c:pt idx="23">
                  <c:v>4.6829999999999998</c:v>
                </c:pt>
                <c:pt idx="24">
                  <c:v>4.6972000000000005</c:v>
                </c:pt>
                <c:pt idx="25">
                  <c:v>4.6353</c:v>
                </c:pt>
                <c:pt idx="26">
                  <c:v>4.7345000000000006</c:v>
                </c:pt>
                <c:pt idx="27">
                  <c:v>4.6932999999999998</c:v>
                </c:pt>
                <c:pt idx="28">
                  <c:v>4.5225</c:v>
                </c:pt>
                <c:pt idx="29">
                  <c:v>4.4165999999999999</c:v>
                </c:pt>
                <c:pt idx="30">
                  <c:v>4.4112999999999998</c:v>
                </c:pt>
                <c:pt idx="31">
                  <c:v>4.4400000000000004</c:v>
                </c:pt>
                <c:pt idx="32">
                  <c:v>4.3715000000000002</c:v>
                </c:pt>
                <c:pt idx="33">
                  <c:v>4.3458000000000006</c:v>
                </c:pt>
                <c:pt idx="34">
                  <c:v>4.3428000000000004</c:v>
                </c:pt>
                <c:pt idx="35">
                  <c:v>4.2496</c:v>
                </c:pt>
                <c:pt idx="36">
                  <c:v>4.2873000000000001</c:v>
                </c:pt>
                <c:pt idx="37">
                  <c:v>4.4442000000000004</c:v>
                </c:pt>
                <c:pt idx="38">
                  <c:v>4.4127999999999998</c:v>
                </c:pt>
                <c:pt idx="39">
                  <c:v>4.4122000000000003</c:v>
                </c:pt>
                <c:pt idx="40">
                  <c:v>4.4851000000000001</c:v>
                </c:pt>
                <c:pt idx="41">
                  <c:v>4.3151000000000002</c:v>
                </c:pt>
                <c:pt idx="42">
                  <c:v>4.2827999999999999</c:v>
                </c:pt>
                <c:pt idx="43">
                  <c:v>4.2785000000000002</c:v>
                </c:pt>
                <c:pt idx="44">
                  <c:v>4.2122000000000002</c:v>
                </c:pt>
                <c:pt idx="45">
                  <c:v>4.2319000000000004</c:v>
                </c:pt>
                <c:pt idx="46">
                  <c:v>4.2064000000000004</c:v>
                </c:pt>
                <c:pt idx="47">
                  <c:v>4.2812999999999999</c:v>
                </c:pt>
                <c:pt idx="48">
                  <c:v>4.3326000000000002</c:v>
                </c:pt>
                <c:pt idx="49">
                  <c:v>4.4325999999999999</c:v>
                </c:pt>
                <c:pt idx="50">
                  <c:v>4.4198000000000004</c:v>
                </c:pt>
                <c:pt idx="51">
                  <c:v>4.4041000000000006</c:v>
                </c:pt>
                <c:pt idx="52">
                  <c:v>4.2408000000000001</c:v>
                </c:pt>
                <c:pt idx="53">
                  <c:v>4.2385999999999999</c:v>
                </c:pt>
                <c:pt idx="54">
                  <c:v>4.1122000000000005</c:v>
                </c:pt>
                <c:pt idx="55">
                  <c:v>4.1318000000000001</c:v>
                </c:pt>
                <c:pt idx="56">
                  <c:v>4.0571999999999999</c:v>
                </c:pt>
                <c:pt idx="57">
                  <c:v>4.0105000000000004</c:v>
                </c:pt>
                <c:pt idx="58">
                  <c:v>4.0777000000000001</c:v>
                </c:pt>
                <c:pt idx="59">
                  <c:v>4.1345000000000001</c:v>
                </c:pt>
                <c:pt idx="60">
                  <c:v>4.0263999999999998</c:v>
                </c:pt>
                <c:pt idx="61">
                  <c:v>4.0613000000000001</c:v>
                </c:pt>
                <c:pt idx="62">
                  <c:v>3.9938000000000002</c:v>
                </c:pt>
                <c:pt idx="63">
                  <c:v>3.9945000000000004</c:v>
                </c:pt>
                <c:pt idx="64">
                  <c:v>4.1608999999999998</c:v>
                </c:pt>
                <c:pt idx="65">
                  <c:v>4.1523000000000003</c:v>
                </c:pt>
                <c:pt idx="66">
                  <c:v>4.125</c:v>
                </c:pt>
                <c:pt idx="67">
                  <c:v>4.3425000000000002</c:v>
                </c:pt>
                <c:pt idx="68">
                  <c:v>4.3596000000000004</c:v>
                </c:pt>
                <c:pt idx="69">
                  <c:v>4.3757999999999999</c:v>
                </c:pt>
                <c:pt idx="70">
                  <c:v>4.2067000000000005</c:v>
                </c:pt>
                <c:pt idx="71">
                  <c:v>4.3494000000000002</c:v>
                </c:pt>
                <c:pt idx="72">
                  <c:v>4.4344999999999999</c:v>
                </c:pt>
                <c:pt idx="73">
                  <c:v>4.5651999999999999</c:v>
                </c:pt>
                <c:pt idx="74">
                  <c:v>4.6917</c:v>
                </c:pt>
                <c:pt idx="75">
                  <c:v>4.9337</c:v>
                </c:pt>
                <c:pt idx="76">
                  <c:v>4.8784000000000001</c:v>
                </c:pt>
                <c:pt idx="77">
                  <c:v>4.7894000000000005</c:v>
                </c:pt>
                <c:pt idx="78">
                  <c:v>4.7784000000000004</c:v>
                </c:pt>
                <c:pt idx="79">
                  <c:v>4.6987000000000005</c:v>
                </c:pt>
                <c:pt idx="80">
                  <c:v>4.8736000000000006</c:v>
                </c:pt>
                <c:pt idx="81">
                  <c:v>4.8897000000000004</c:v>
                </c:pt>
                <c:pt idx="82">
                  <c:v>4.6724000000000006</c:v>
                </c:pt>
                <c:pt idx="83">
                  <c:v>4.5739000000000001</c:v>
                </c:pt>
                <c:pt idx="84">
                  <c:v>4.5213000000000001</c:v>
                </c:pt>
                <c:pt idx="85">
                  <c:v>4.5578000000000003</c:v>
                </c:pt>
                <c:pt idx="86">
                  <c:v>4.5319000000000003</c:v>
                </c:pt>
                <c:pt idx="87">
                  <c:v>4.4122000000000003</c:v>
                </c:pt>
                <c:pt idx="88">
                  <c:v>4.5849000000000002</c:v>
                </c:pt>
                <c:pt idx="89">
                  <c:v>4.7000999999999999</c:v>
                </c:pt>
                <c:pt idx="90">
                  <c:v>4.6385000000000005</c:v>
                </c:pt>
                <c:pt idx="91">
                  <c:v>4.4626000000000001</c:v>
                </c:pt>
                <c:pt idx="92">
                  <c:v>4.5798000000000005</c:v>
                </c:pt>
                <c:pt idx="93">
                  <c:v>4.4868000000000006</c:v>
                </c:pt>
                <c:pt idx="94">
                  <c:v>4.3563999999999998</c:v>
                </c:pt>
                <c:pt idx="95">
                  <c:v>4.6078999999999999</c:v>
                </c:pt>
                <c:pt idx="96">
                  <c:v>4.2487000000000004</c:v>
                </c:pt>
                <c:pt idx="97">
                  <c:v>4.1246999999999998</c:v>
                </c:pt>
                <c:pt idx="98">
                  <c:v>3.899</c:v>
                </c:pt>
                <c:pt idx="99">
                  <c:v>3.9021000000000003</c:v>
                </c:pt>
                <c:pt idx="100">
                  <c:v>3.8148</c:v>
                </c:pt>
                <c:pt idx="101">
                  <c:v>4.0723000000000003</c:v>
                </c:pt>
                <c:pt idx="102">
                  <c:v>3.8360000000000003</c:v>
                </c:pt>
                <c:pt idx="103">
                  <c:v>3.8043</c:v>
                </c:pt>
                <c:pt idx="104">
                  <c:v>3.7765</c:v>
                </c:pt>
                <c:pt idx="105">
                  <c:v>3.8454000000000002</c:v>
                </c:pt>
                <c:pt idx="106">
                  <c:v>4.1169000000000002</c:v>
                </c:pt>
                <c:pt idx="107">
                  <c:v>4.3939000000000004</c:v>
                </c:pt>
                <c:pt idx="108">
                  <c:v>4.3975</c:v>
                </c:pt>
                <c:pt idx="109">
                  <c:v>4.2602000000000002</c:v>
                </c:pt>
                <c:pt idx="110">
                  <c:v>4.0739999999999998</c:v>
                </c:pt>
                <c:pt idx="111">
                  <c:v>3.9679000000000002</c:v>
                </c:pt>
                <c:pt idx="112">
                  <c:v>4.0451000000000006</c:v>
                </c:pt>
                <c:pt idx="113">
                  <c:v>3.7946</c:v>
                </c:pt>
                <c:pt idx="114">
                  <c:v>3.8403</c:v>
                </c:pt>
                <c:pt idx="115">
                  <c:v>3.7882000000000002</c:v>
                </c:pt>
                <c:pt idx="116">
                  <c:v>3.7997000000000001</c:v>
                </c:pt>
                <c:pt idx="117">
                  <c:v>4.1539000000000001</c:v>
                </c:pt>
                <c:pt idx="118">
                  <c:v>4.1637000000000004</c:v>
                </c:pt>
                <c:pt idx="119">
                  <c:v>4.1301000000000005</c:v>
                </c:pt>
                <c:pt idx="120">
                  <c:v>4.0122999999999998</c:v>
                </c:pt>
                <c:pt idx="121">
                  <c:v>3.9371</c:v>
                </c:pt>
                <c:pt idx="122">
                  <c:v>4.0385</c:v>
                </c:pt>
                <c:pt idx="123">
                  <c:v>4.0544000000000002</c:v>
                </c:pt>
                <c:pt idx="124">
                  <c:v>4.2140000000000004</c:v>
                </c:pt>
                <c:pt idx="125">
                  <c:v>4.3025000000000002</c:v>
                </c:pt>
                <c:pt idx="126">
                  <c:v>4.3873000000000006</c:v>
                </c:pt>
                <c:pt idx="127">
                  <c:v>4.2927</c:v>
                </c:pt>
                <c:pt idx="128">
                  <c:v>4.1932</c:v>
                </c:pt>
                <c:pt idx="129">
                  <c:v>4.0594999999999999</c:v>
                </c:pt>
                <c:pt idx="130">
                  <c:v>3.9925000000000002</c:v>
                </c:pt>
                <c:pt idx="131">
                  <c:v>3.9788000000000001</c:v>
                </c:pt>
                <c:pt idx="132">
                  <c:v>4.0723000000000003</c:v>
                </c:pt>
                <c:pt idx="133">
                  <c:v>3.9890000000000003</c:v>
                </c:pt>
                <c:pt idx="134">
                  <c:v>3.7992000000000004</c:v>
                </c:pt>
                <c:pt idx="135">
                  <c:v>3.9526000000000003</c:v>
                </c:pt>
                <c:pt idx="136">
                  <c:v>3.8050000000000002</c:v>
                </c:pt>
                <c:pt idx="137">
                  <c:v>3.7890000000000001</c:v>
                </c:pt>
                <c:pt idx="138">
                  <c:v>3.7360000000000002</c:v>
                </c:pt>
                <c:pt idx="139">
                  <c:v>3.8438000000000003</c:v>
                </c:pt>
                <c:pt idx="140">
                  <c:v>3.7665000000000002</c:v>
                </c:pt>
                <c:pt idx="141">
                  <c:v>3.8531</c:v>
                </c:pt>
                <c:pt idx="142">
                  <c:v>3.7388000000000003</c:v>
                </c:pt>
                <c:pt idx="143">
                  <c:v>3.7355</c:v>
                </c:pt>
                <c:pt idx="144">
                  <c:v>3.7483</c:v>
                </c:pt>
                <c:pt idx="145">
                  <c:v>3.8221000000000003</c:v>
                </c:pt>
                <c:pt idx="146">
                  <c:v>3.8095000000000003</c:v>
                </c:pt>
                <c:pt idx="147">
                  <c:v>3.7494000000000001</c:v>
                </c:pt>
                <c:pt idx="148">
                  <c:v>3.8236000000000003</c:v>
                </c:pt>
                <c:pt idx="149">
                  <c:v>3.8030000000000004</c:v>
                </c:pt>
                <c:pt idx="150">
                  <c:v>3.7842000000000002</c:v>
                </c:pt>
                <c:pt idx="151">
                  <c:v>3.7298</c:v>
                </c:pt>
                <c:pt idx="152">
                  <c:v>3.7296</c:v>
                </c:pt>
                <c:pt idx="153">
                  <c:v>3.7898000000000001</c:v>
                </c:pt>
                <c:pt idx="154">
                  <c:v>3.7848000000000002</c:v>
                </c:pt>
                <c:pt idx="155">
                  <c:v>3.9119000000000002</c:v>
                </c:pt>
                <c:pt idx="156">
                  <c:v>3.9268000000000001</c:v>
                </c:pt>
                <c:pt idx="157">
                  <c:v>3.9133</c:v>
                </c:pt>
                <c:pt idx="158">
                  <c:v>3.9208000000000003</c:v>
                </c:pt>
                <c:pt idx="159">
                  <c:v>3.9794</c:v>
                </c:pt>
                <c:pt idx="160">
                  <c:v>3.9821</c:v>
                </c:pt>
                <c:pt idx="161">
                  <c:v>4.0212000000000003</c:v>
                </c:pt>
                <c:pt idx="162">
                  <c:v>3.9896000000000003</c:v>
                </c:pt>
                <c:pt idx="163">
                  <c:v>4.0388000000000002</c:v>
                </c:pt>
                <c:pt idx="164">
                  <c:v>3.8751000000000002</c:v>
                </c:pt>
                <c:pt idx="165">
                  <c:v>3.8699000000000003</c:v>
                </c:pt>
                <c:pt idx="166">
                  <c:v>3.8774000000000002</c:v>
                </c:pt>
                <c:pt idx="167">
                  <c:v>3.8862000000000001</c:v>
                </c:pt>
                <c:pt idx="168">
                  <c:v>3.8363</c:v>
                </c:pt>
                <c:pt idx="169">
                  <c:v>3.8143000000000002</c:v>
                </c:pt>
                <c:pt idx="170">
                  <c:v>3.8744000000000001</c:v>
                </c:pt>
                <c:pt idx="171">
                  <c:v>3.8383000000000003</c:v>
                </c:pt>
                <c:pt idx="172">
                  <c:v>3.9790000000000001</c:v>
                </c:pt>
                <c:pt idx="173">
                  <c:v>4.0362999999999998</c:v>
                </c:pt>
                <c:pt idx="174">
                  <c:v>4.3878000000000004</c:v>
                </c:pt>
                <c:pt idx="175">
                  <c:v>3.9452000000000003</c:v>
                </c:pt>
                <c:pt idx="176">
                  <c:v>4.0552000000000001</c:v>
                </c:pt>
                <c:pt idx="177">
                  <c:v>4.2125000000000004</c:v>
                </c:pt>
                <c:pt idx="178">
                  <c:v>4.5365000000000002</c:v>
                </c:pt>
                <c:pt idx="179">
                  <c:v>4.4901</c:v>
                </c:pt>
                <c:pt idx="180">
                  <c:v>4.6298000000000004</c:v>
                </c:pt>
                <c:pt idx="181">
                  <c:v>4.4678000000000004</c:v>
                </c:pt>
                <c:pt idx="182">
                  <c:v>4.5406000000000004</c:v>
                </c:pt>
                <c:pt idx="183">
                  <c:v>4.5983999999999998</c:v>
                </c:pt>
                <c:pt idx="184">
                  <c:v>4.3818999999999999</c:v>
                </c:pt>
                <c:pt idx="185">
                  <c:v>4.2702</c:v>
                </c:pt>
                <c:pt idx="186">
                  <c:v>4.1261000000000001</c:v>
                </c:pt>
                <c:pt idx="187">
                  <c:v>4.0520000000000005</c:v>
                </c:pt>
                <c:pt idx="188">
                  <c:v>4.2448000000000006</c:v>
                </c:pt>
                <c:pt idx="189">
                  <c:v>4.0663</c:v>
                </c:pt>
                <c:pt idx="190">
                  <c:v>4.0292000000000003</c:v>
                </c:pt>
                <c:pt idx="191">
                  <c:v>4.0155000000000003</c:v>
                </c:pt>
                <c:pt idx="192">
                  <c:v>4.1161000000000003</c:v>
                </c:pt>
                <c:pt idx="193">
                  <c:v>4.2088999999999999</c:v>
                </c:pt>
                <c:pt idx="194">
                  <c:v>4.1534000000000004</c:v>
                </c:pt>
                <c:pt idx="195">
                  <c:v>4.0922000000000001</c:v>
                </c:pt>
                <c:pt idx="196">
                  <c:v>3.9957000000000003</c:v>
                </c:pt>
                <c:pt idx="197">
                  <c:v>3.9908000000000001</c:v>
                </c:pt>
                <c:pt idx="198">
                  <c:v>4.1349999999999998</c:v>
                </c:pt>
                <c:pt idx="199">
                  <c:v>4.2079000000000004</c:v>
                </c:pt>
                <c:pt idx="200">
                  <c:v>4.3597000000000001</c:v>
                </c:pt>
                <c:pt idx="201">
                  <c:v>4.5386000000000006</c:v>
                </c:pt>
                <c:pt idx="202">
                  <c:v>4.7252000000000001</c:v>
                </c:pt>
                <c:pt idx="203">
                  <c:v>5.1806999999999999</c:v>
                </c:pt>
                <c:pt idx="204">
                  <c:v>5.0510000000000002</c:v>
                </c:pt>
                <c:pt idx="205">
                  <c:v>5.3951000000000002</c:v>
                </c:pt>
                <c:pt idx="206">
                  <c:v>5.5230000000000006</c:v>
                </c:pt>
                <c:pt idx="207">
                  <c:v>5.4820000000000002</c:v>
                </c:pt>
                <c:pt idx="208">
                  <c:v>5.4380000000000006</c:v>
                </c:pt>
                <c:pt idx="209">
                  <c:v>5.4960000000000004</c:v>
                </c:pt>
                <c:pt idx="210">
                  <c:v>5.327</c:v>
                </c:pt>
                <c:pt idx="211">
                  <c:v>5.1870000000000003</c:v>
                </c:pt>
                <c:pt idx="212">
                  <c:v>5.3390000000000004</c:v>
                </c:pt>
                <c:pt idx="213">
                  <c:v>5.133</c:v>
                </c:pt>
                <c:pt idx="214">
                  <c:v>5.3319999999999999</c:v>
                </c:pt>
                <c:pt idx="215">
                  <c:v>5.3890000000000002</c:v>
                </c:pt>
                <c:pt idx="216">
                  <c:v>5.4039999999999999</c:v>
                </c:pt>
                <c:pt idx="217">
                  <c:v>5.4090000000000007</c:v>
                </c:pt>
                <c:pt idx="218">
                  <c:v>5.4530000000000003</c:v>
                </c:pt>
                <c:pt idx="219">
                  <c:v>5.1770000000000005</c:v>
                </c:pt>
                <c:pt idx="220">
                  <c:v>5.17</c:v>
                </c:pt>
                <c:pt idx="221">
                  <c:v>5.3230000000000004</c:v>
                </c:pt>
                <c:pt idx="222">
                  <c:v>5.2780000000000005</c:v>
                </c:pt>
                <c:pt idx="223">
                  <c:v>5.4240000000000004</c:v>
                </c:pt>
                <c:pt idx="224">
                  <c:v>5.4870000000000001</c:v>
                </c:pt>
                <c:pt idx="225">
                  <c:v>5.3029999999999999</c:v>
                </c:pt>
                <c:pt idx="226">
                  <c:v>5.2570000000000006</c:v>
                </c:pt>
                <c:pt idx="227">
                  <c:v>5.2680000000000007</c:v>
                </c:pt>
                <c:pt idx="228">
                  <c:v>5.468</c:v>
                </c:pt>
                <c:pt idx="229">
                  <c:v>5.3360000000000003</c:v>
                </c:pt>
                <c:pt idx="230">
                  <c:v>5.2440000000000007</c:v>
                </c:pt>
                <c:pt idx="231">
                  <c:v>5.4830000000000005</c:v>
                </c:pt>
                <c:pt idx="232">
                  <c:v>5.5950000000000006</c:v>
                </c:pt>
                <c:pt idx="233">
                  <c:v>5.6619999999999999</c:v>
                </c:pt>
                <c:pt idx="234">
                  <c:v>5.3950000000000005</c:v>
                </c:pt>
                <c:pt idx="235">
                  <c:v>5.6779999999999999</c:v>
                </c:pt>
                <c:pt idx="236">
                  <c:v>6.0430000000000001</c:v>
                </c:pt>
                <c:pt idx="237">
                  <c:v>5.7780000000000005</c:v>
                </c:pt>
                <c:pt idx="238">
                  <c:v>6.1240000000000006</c:v>
                </c:pt>
                <c:pt idx="239">
                  <c:v>6.0960000000000001</c:v>
                </c:pt>
                <c:pt idx="240">
                  <c:v>5.0200000000000005</c:v>
                </c:pt>
                <c:pt idx="241">
                  <c:v>4.9889999999999999</c:v>
                </c:pt>
                <c:pt idx="242">
                  <c:v>5.0070000000000006</c:v>
                </c:pt>
                <c:pt idx="243">
                  <c:v>5.1190000000000007</c:v>
                </c:pt>
                <c:pt idx="244">
                  <c:v>5.1820000000000004</c:v>
                </c:pt>
                <c:pt idx="245">
                  <c:v>5.3070000000000004</c:v>
                </c:pt>
                <c:pt idx="246">
                  <c:v>5.234</c:v>
                </c:pt>
                <c:pt idx="247">
                  <c:v>5.1350000000000007</c:v>
                </c:pt>
                <c:pt idx="248">
                  <c:v>5.0030000000000001</c:v>
                </c:pt>
                <c:pt idx="249">
                  <c:v>5.2780000000000005</c:v>
                </c:pt>
                <c:pt idx="250">
                  <c:v>5.4809999999999999</c:v>
                </c:pt>
                <c:pt idx="251">
                  <c:v>5.5020000000000007</c:v>
                </c:pt>
                <c:pt idx="252">
                  <c:v>5.5739999999999998</c:v>
                </c:pt>
                <c:pt idx="253">
                  <c:v>5.8680000000000003</c:v>
                </c:pt>
                <c:pt idx="254">
                  <c:v>6.399</c:v>
                </c:pt>
                <c:pt idx="255">
                  <c:v>6.7130000000000001</c:v>
                </c:pt>
                <c:pt idx="256">
                  <c:v>5.657</c:v>
                </c:pt>
                <c:pt idx="257">
                  <c:v>5.8310000000000004</c:v>
                </c:pt>
                <c:pt idx="258">
                  <c:v>5.62</c:v>
                </c:pt>
                <c:pt idx="259">
                  <c:v>5.6750000000000007</c:v>
                </c:pt>
                <c:pt idx="260">
                  <c:v>5.4160000000000004</c:v>
                </c:pt>
                <c:pt idx="261">
                  <c:v>5.9930000000000003</c:v>
                </c:pt>
                <c:pt idx="262">
                  <c:v>5.4910000000000005</c:v>
                </c:pt>
                <c:pt idx="263">
                  <c:v>5.4940000000000007</c:v>
                </c:pt>
                <c:pt idx="264">
                  <c:v>4.9950000000000001</c:v>
                </c:pt>
                <c:pt idx="265">
                  <c:v>4.9610000000000003</c:v>
                </c:pt>
                <c:pt idx="266">
                  <c:v>5.28</c:v>
                </c:pt>
                <c:pt idx="267">
                  <c:v>5.2670000000000003</c:v>
                </c:pt>
                <c:pt idx="268">
                  <c:v>5.0430000000000001</c:v>
                </c:pt>
                <c:pt idx="269">
                  <c:v>4.9089999999999998</c:v>
                </c:pt>
                <c:pt idx="270">
                  <c:v>4.9969999999999999</c:v>
                </c:pt>
                <c:pt idx="271">
                  <c:v>5.1829999999999998</c:v>
                </c:pt>
                <c:pt idx="272">
                  <c:v>5.4240000000000004</c:v>
                </c:pt>
                <c:pt idx="273">
                  <c:v>5.4010000000000007</c:v>
                </c:pt>
                <c:pt idx="274">
                  <c:v>5.7720000000000002</c:v>
                </c:pt>
                <c:pt idx="275">
                  <c:v>5.9430000000000005</c:v>
                </c:pt>
                <c:pt idx="276">
                  <c:v>5.9540000000000006</c:v>
                </c:pt>
                <c:pt idx="277">
                  <c:v>5.9130000000000003</c:v>
                </c:pt>
                <c:pt idx="278">
                  <c:v>5.7540000000000004</c:v>
                </c:pt>
                <c:pt idx="279">
                  <c:v>6.0110000000000001</c:v>
                </c:pt>
                <c:pt idx="280">
                  <c:v>6.2370000000000001</c:v>
                </c:pt>
                <c:pt idx="281">
                  <c:v>6.2789999999999999</c:v>
                </c:pt>
                <c:pt idx="282">
                  <c:v>6.5280000000000005</c:v>
                </c:pt>
                <c:pt idx="283">
                  <c:v>6.2110000000000003</c:v>
                </c:pt>
                <c:pt idx="284">
                  <c:v>6.734</c:v>
                </c:pt>
                <c:pt idx="285">
                  <c:v>6.4410000000000007</c:v>
                </c:pt>
                <c:pt idx="286">
                  <c:v>6.4710000000000001</c:v>
                </c:pt>
                <c:pt idx="287">
                  <c:v>6.9330000000000007</c:v>
                </c:pt>
                <c:pt idx="288">
                  <c:v>6.6350000000000007</c:v>
                </c:pt>
                <c:pt idx="289">
                  <c:v>7.21</c:v>
                </c:pt>
                <c:pt idx="290">
                  <c:v>6.7830000000000004</c:v>
                </c:pt>
                <c:pt idx="291">
                  <c:v>6.9880000000000004</c:v>
                </c:pt>
                <c:pt idx="292">
                  <c:v>6.9030000000000005</c:v>
                </c:pt>
                <c:pt idx="293">
                  <c:v>6.4860000000000007</c:v>
                </c:pt>
                <c:pt idx="294">
                  <c:v>6.444</c:v>
                </c:pt>
                <c:pt idx="295">
                  <c:v>6.7910000000000004</c:v>
                </c:pt>
                <c:pt idx="296">
                  <c:v>5.7549999999999999</c:v>
                </c:pt>
                <c:pt idx="297">
                  <c:v>5.7760000000000007</c:v>
                </c:pt>
                <c:pt idx="298">
                  <c:v>5.7720000000000002</c:v>
                </c:pt>
                <c:pt idx="299">
                  <c:v>5.968</c:v>
                </c:pt>
                <c:pt idx="300">
                  <c:v>5.7280000000000006</c:v>
                </c:pt>
                <c:pt idx="301">
                  <c:v>5.6580000000000004</c:v>
                </c:pt>
                <c:pt idx="302">
                  <c:v>5.3630000000000004</c:v>
                </c:pt>
                <c:pt idx="303">
                  <c:v>5.6160000000000005</c:v>
                </c:pt>
                <c:pt idx="304">
                  <c:v>5.6520000000000001</c:v>
                </c:pt>
                <c:pt idx="305">
                  <c:v>5.8470000000000004</c:v>
                </c:pt>
                <c:pt idx="306">
                  <c:v>5.8890000000000002</c:v>
                </c:pt>
                <c:pt idx="307">
                  <c:v>5.6510000000000007</c:v>
                </c:pt>
                <c:pt idx="308">
                  <c:v>5.3460000000000001</c:v>
                </c:pt>
                <c:pt idx="309">
                  <c:v>5.4990000000000006</c:v>
                </c:pt>
                <c:pt idx="310">
                  <c:v>5.3911000000000007</c:v>
                </c:pt>
                <c:pt idx="311">
                  <c:v>5.2622</c:v>
                </c:pt>
                <c:pt idx="312">
                  <c:v>5.2877000000000001</c:v>
                </c:pt>
                <c:pt idx="313">
                  <c:v>5.0573000000000006</c:v>
                </c:pt>
                <c:pt idx="314">
                  <c:v>4.8921000000000001</c:v>
                </c:pt>
                <c:pt idx="315">
                  <c:v>5.0814000000000004</c:v>
                </c:pt>
                <c:pt idx="316">
                  <c:v>4.9381000000000004</c:v>
                </c:pt>
                <c:pt idx="317">
                  <c:v>5.2109000000000005</c:v>
                </c:pt>
                <c:pt idx="318">
                  <c:v>5.3581000000000003</c:v>
                </c:pt>
                <c:pt idx="319">
                  <c:v>5.1927000000000003</c:v>
                </c:pt>
                <c:pt idx="320">
                  <c:v>5.1584000000000003</c:v>
                </c:pt>
                <c:pt idx="321">
                  <c:v>5.1046000000000005</c:v>
                </c:pt>
                <c:pt idx="322">
                  <c:v>4.7791000000000006</c:v>
                </c:pt>
                <c:pt idx="323">
                  <c:v>4.9016999999999999</c:v>
                </c:pt>
                <c:pt idx="324">
                  <c:v>4.8500000000000005</c:v>
                </c:pt>
                <c:pt idx="325">
                  <c:v>5.0720000000000001</c:v>
                </c:pt>
                <c:pt idx="326">
                  <c:v>4.7985000000000007</c:v>
                </c:pt>
                <c:pt idx="327">
                  <c:v>4.6953000000000005</c:v>
                </c:pt>
                <c:pt idx="328">
                  <c:v>4.6377000000000006</c:v>
                </c:pt>
                <c:pt idx="329">
                  <c:v>4.2808999999999999</c:v>
                </c:pt>
                <c:pt idx="330">
                  <c:v>4.0090000000000003</c:v>
                </c:pt>
                <c:pt idx="331">
                  <c:v>4.2107999999999999</c:v>
                </c:pt>
                <c:pt idx="332">
                  <c:v>4.2233999999999998</c:v>
                </c:pt>
                <c:pt idx="333">
                  <c:v>4.4256000000000002</c:v>
                </c:pt>
                <c:pt idx="334">
                  <c:v>4.4314999999999998</c:v>
                </c:pt>
                <c:pt idx="335">
                  <c:v>4.5834000000000001</c:v>
                </c:pt>
                <c:pt idx="336">
                  <c:v>4.5708000000000002</c:v>
                </c:pt>
                <c:pt idx="337">
                  <c:v>4.9397000000000002</c:v>
                </c:pt>
                <c:pt idx="338">
                  <c:v>4.7449000000000003</c:v>
                </c:pt>
                <c:pt idx="339">
                  <c:v>4.6589</c:v>
                </c:pt>
                <c:pt idx="340">
                  <c:v>4.79</c:v>
                </c:pt>
                <c:pt idx="341">
                  <c:v>4.6771000000000003</c:v>
                </c:pt>
                <c:pt idx="342">
                  <c:v>4.6183000000000005</c:v>
                </c:pt>
                <c:pt idx="343">
                  <c:v>4.5941000000000001</c:v>
                </c:pt>
                <c:pt idx="344">
                  <c:v>4.4950999999999999</c:v>
                </c:pt>
                <c:pt idx="345">
                  <c:v>4.3746999999999998</c:v>
                </c:pt>
                <c:pt idx="346">
                  <c:v>4.4678000000000004</c:v>
                </c:pt>
                <c:pt idx="347">
                  <c:v>4.5392999999999999</c:v>
                </c:pt>
                <c:pt idx="348">
                  <c:v>4.5356000000000005</c:v>
                </c:pt>
                <c:pt idx="349">
                  <c:v>4.4878999999999998</c:v>
                </c:pt>
                <c:pt idx="350">
                  <c:v>4.3193999999999999</c:v>
                </c:pt>
                <c:pt idx="351">
                  <c:v>4.3689999999999998</c:v>
                </c:pt>
                <c:pt idx="352">
                  <c:v>4.2164999999999999</c:v>
                </c:pt>
                <c:pt idx="353">
                  <c:v>4.3113999999999999</c:v>
                </c:pt>
                <c:pt idx="354">
                  <c:v>4.2765000000000004</c:v>
                </c:pt>
                <c:pt idx="355">
                  <c:v>4.1565000000000003</c:v>
                </c:pt>
                <c:pt idx="356">
                  <c:v>4.0160999999999998</c:v>
                </c:pt>
                <c:pt idx="357">
                  <c:v>4.1165000000000003</c:v>
                </c:pt>
                <c:pt idx="358">
                  <c:v>4.0775000000000006</c:v>
                </c:pt>
                <c:pt idx="359">
                  <c:v>4.1141000000000005</c:v>
                </c:pt>
                <c:pt idx="360">
                  <c:v>4.1265999999999998</c:v>
                </c:pt>
                <c:pt idx="361">
                  <c:v>4.1833999999999998</c:v>
                </c:pt>
                <c:pt idx="362">
                  <c:v>4.1038000000000006</c:v>
                </c:pt>
                <c:pt idx="363">
                  <c:v>4.1379999999999999</c:v>
                </c:pt>
                <c:pt idx="364">
                  <c:v>4.2343999999999999</c:v>
                </c:pt>
                <c:pt idx="365">
                  <c:v>3.9006000000000003</c:v>
                </c:pt>
                <c:pt idx="366">
                  <c:v>3.8131000000000004</c:v>
                </c:pt>
                <c:pt idx="367">
                  <c:v>3.7054</c:v>
                </c:pt>
                <c:pt idx="368">
                  <c:v>3.7824</c:v>
                </c:pt>
                <c:pt idx="369">
                  <c:v>3.673</c:v>
                </c:pt>
                <c:pt idx="370">
                  <c:v>3.5909</c:v>
                </c:pt>
                <c:pt idx="371">
                  <c:v>3.5906000000000002</c:v>
                </c:pt>
                <c:pt idx="372">
                  <c:v>3.5552000000000001</c:v>
                </c:pt>
                <c:pt idx="373">
                  <c:v>3.5148000000000001</c:v>
                </c:pt>
                <c:pt idx="374">
                  <c:v>3.3618000000000001</c:v>
                </c:pt>
                <c:pt idx="375">
                  <c:v>3.3442000000000003</c:v>
                </c:pt>
                <c:pt idx="376">
                  <c:v>3.3539000000000003</c:v>
                </c:pt>
                <c:pt idx="377">
                  <c:v>3.2395</c:v>
                </c:pt>
                <c:pt idx="378">
                  <c:v>3.1542000000000003</c:v>
                </c:pt>
                <c:pt idx="379">
                  <c:v>3.1851000000000003</c:v>
                </c:pt>
                <c:pt idx="380">
                  <c:v>3.0886</c:v>
                </c:pt>
                <c:pt idx="381">
                  <c:v>3.0635000000000003</c:v>
                </c:pt>
                <c:pt idx="382">
                  <c:v>2.9787000000000003</c:v>
                </c:pt>
                <c:pt idx="383">
                  <c:v>2.9161000000000001</c:v>
                </c:pt>
                <c:pt idx="384">
                  <c:v>2.9638</c:v>
                </c:pt>
                <c:pt idx="385">
                  <c:v>2.9863</c:v>
                </c:pt>
                <c:pt idx="386">
                  <c:v>2.8567</c:v>
                </c:pt>
                <c:pt idx="387">
                  <c:v>2.6535000000000002</c:v>
                </c:pt>
                <c:pt idx="388">
                  <c:v>2.6598000000000002</c:v>
                </c:pt>
                <c:pt idx="389">
                  <c:v>2.7373000000000003</c:v>
                </c:pt>
                <c:pt idx="390">
                  <c:v>2.6375000000000002</c:v>
                </c:pt>
                <c:pt idx="391">
                  <c:v>2.7731000000000003</c:v>
                </c:pt>
                <c:pt idx="392">
                  <c:v>2.8856999999999999</c:v>
                </c:pt>
                <c:pt idx="393">
                  <c:v>2.7265999999999999</c:v>
                </c:pt>
                <c:pt idx="394">
                  <c:v>2.6505000000000001</c:v>
                </c:pt>
                <c:pt idx="395">
                  <c:v>2.6545000000000001</c:v>
                </c:pt>
                <c:pt idx="396">
                  <c:v>2.6979000000000002</c:v>
                </c:pt>
                <c:pt idx="397">
                  <c:v>2.4184000000000001</c:v>
                </c:pt>
                <c:pt idx="398">
                  <c:v>2.3949000000000003</c:v>
                </c:pt>
                <c:pt idx="399">
                  <c:v>2.2278000000000002</c:v>
                </c:pt>
                <c:pt idx="400">
                  <c:v>2.0581</c:v>
                </c:pt>
                <c:pt idx="401">
                  <c:v>2.3576000000000001</c:v>
                </c:pt>
                <c:pt idx="402">
                  <c:v>2.2079</c:v>
                </c:pt>
                <c:pt idx="403">
                  <c:v>2.1823000000000001</c:v>
                </c:pt>
                <c:pt idx="404">
                  <c:v>2.1343000000000001</c:v>
                </c:pt>
                <c:pt idx="405">
                  <c:v>2.0567000000000002</c:v>
                </c:pt>
                <c:pt idx="406">
                  <c:v>2.1646000000000001</c:v>
                </c:pt>
                <c:pt idx="407">
                  <c:v>2.1720000000000002</c:v>
                </c:pt>
                <c:pt idx="408">
                  <c:v>2.1027</c:v>
                </c:pt>
                <c:pt idx="409">
                  <c:v>2.1382000000000003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</c:numCache>
            </c:numRef>
          </c:val>
          <c:smooth val="1"/>
        </c:ser>
        <c:ser>
          <c:idx val="3"/>
          <c:order val="2"/>
          <c:tx>
            <c:strRef>
              <c:f>'F2'!$BZ$8</c:f>
              <c:strCache>
                <c:ptCount val="1"/>
                <c:pt idx="0">
                  <c:v>Portugal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'F2'!$BW$428:$BW$841</c:f>
              <c:numCache>
                <c:formatCode>m/d/yyyy</c:formatCode>
                <c:ptCount val="414"/>
                <c:pt idx="0">
                  <c:v>39087</c:v>
                </c:pt>
                <c:pt idx="1">
                  <c:v>39094</c:v>
                </c:pt>
                <c:pt idx="2">
                  <c:v>39101</c:v>
                </c:pt>
                <c:pt idx="3">
                  <c:v>39108</c:v>
                </c:pt>
                <c:pt idx="4">
                  <c:v>39115</c:v>
                </c:pt>
                <c:pt idx="5">
                  <c:v>39122</c:v>
                </c:pt>
                <c:pt idx="6">
                  <c:v>39129</c:v>
                </c:pt>
                <c:pt idx="7">
                  <c:v>39136</c:v>
                </c:pt>
                <c:pt idx="8">
                  <c:v>39143</c:v>
                </c:pt>
                <c:pt idx="9">
                  <c:v>39150</c:v>
                </c:pt>
                <c:pt idx="10">
                  <c:v>39157</c:v>
                </c:pt>
                <c:pt idx="11">
                  <c:v>39164</c:v>
                </c:pt>
                <c:pt idx="12">
                  <c:v>39171</c:v>
                </c:pt>
                <c:pt idx="13">
                  <c:v>39178</c:v>
                </c:pt>
                <c:pt idx="14">
                  <c:v>39185</c:v>
                </c:pt>
                <c:pt idx="15">
                  <c:v>39192</c:v>
                </c:pt>
                <c:pt idx="16">
                  <c:v>39199</c:v>
                </c:pt>
                <c:pt idx="17">
                  <c:v>39206</c:v>
                </c:pt>
                <c:pt idx="18">
                  <c:v>39213</c:v>
                </c:pt>
                <c:pt idx="19">
                  <c:v>39220</c:v>
                </c:pt>
                <c:pt idx="20">
                  <c:v>39227</c:v>
                </c:pt>
                <c:pt idx="21">
                  <c:v>39234</c:v>
                </c:pt>
                <c:pt idx="22">
                  <c:v>39241</c:v>
                </c:pt>
                <c:pt idx="23">
                  <c:v>39248</c:v>
                </c:pt>
                <c:pt idx="24">
                  <c:v>39255</c:v>
                </c:pt>
                <c:pt idx="25">
                  <c:v>39262</c:v>
                </c:pt>
                <c:pt idx="26">
                  <c:v>39269</c:v>
                </c:pt>
                <c:pt idx="27">
                  <c:v>39276</c:v>
                </c:pt>
                <c:pt idx="28">
                  <c:v>39283</c:v>
                </c:pt>
                <c:pt idx="29">
                  <c:v>39290</c:v>
                </c:pt>
                <c:pt idx="30">
                  <c:v>39297</c:v>
                </c:pt>
                <c:pt idx="31">
                  <c:v>39304</c:v>
                </c:pt>
                <c:pt idx="32">
                  <c:v>39311</c:v>
                </c:pt>
                <c:pt idx="33">
                  <c:v>39318</c:v>
                </c:pt>
                <c:pt idx="34">
                  <c:v>39325</c:v>
                </c:pt>
                <c:pt idx="35">
                  <c:v>39332</c:v>
                </c:pt>
                <c:pt idx="36">
                  <c:v>39339</c:v>
                </c:pt>
                <c:pt idx="37">
                  <c:v>39346</c:v>
                </c:pt>
                <c:pt idx="38">
                  <c:v>39353</c:v>
                </c:pt>
                <c:pt idx="39">
                  <c:v>39360</c:v>
                </c:pt>
                <c:pt idx="40">
                  <c:v>39367</c:v>
                </c:pt>
                <c:pt idx="41">
                  <c:v>39374</c:v>
                </c:pt>
                <c:pt idx="42">
                  <c:v>39381</c:v>
                </c:pt>
                <c:pt idx="43">
                  <c:v>39388</c:v>
                </c:pt>
                <c:pt idx="44">
                  <c:v>39395</c:v>
                </c:pt>
                <c:pt idx="45">
                  <c:v>39402</c:v>
                </c:pt>
                <c:pt idx="46">
                  <c:v>39409</c:v>
                </c:pt>
                <c:pt idx="47">
                  <c:v>39416</c:v>
                </c:pt>
                <c:pt idx="48">
                  <c:v>39423</c:v>
                </c:pt>
                <c:pt idx="49">
                  <c:v>39430</c:v>
                </c:pt>
                <c:pt idx="50">
                  <c:v>39437</c:v>
                </c:pt>
                <c:pt idx="51">
                  <c:v>39444</c:v>
                </c:pt>
                <c:pt idx="52">
                  <c:v>39451</c:v>
                </c:pt>
                <c:pt idx="53">
                  <c:v>39458</c:v>
                </c:pt>
                <c:pt idx="54">
                  <c:v>39465</c:v>
                </c:pt>
                <c:pt idx="55">
                  <c:v>39472</c:v>
                </c:pt>
                <c:pt idx="56">
                  <c:v>39479</c:v>
                </c:pt>
                <c:pt idx="57">
                  <c:v>39486</c:v>
                </c:pt>
                <c:pt idx="58">
                  <c:v>39493</c:v>
                </c:pt>
                <c:pt idx="59">
                  <c:v>39500</c:v>
                </c:pt>
                <c:pt idx="60">
                  <c:v>39507</c:v>
                </c:pt>
                <c:pt idx="61">
                  <c:v>39514</c:v>
                </c:pt>
                <c:pt idx="62">
                  <c:v>39521</c:v>
                </c:pt>
                <c:pt idx="63">
                  <c:v>39528</c:v>
                </c:pt>
                <c:pt idx="64">
                  <c:v>39535</c:v>
                </c:pt>
                <c:pt idx="65">
                  <c:v>39542</c:v>
                </c:pt>
                <c:pt idx="66">
                  <c:v>39549</c:v>
                </c:pt>
                <c:pt idx="67">
                  <c:v>39556</c:v>
                </c:pt>
                <c:pt idx="68">
                  <c:v>39563</c:v>
                </c:pt>
                <c:pt idx="69">
                  <c:v>39570</c:v>
                </c:pt>
                <c:pt idx="70">
                  <c:v>39577</c:v>
                </c:pt>
                <c:pt idx="71">
                  <c:v>39584</c:v>
                </c:pt>
                <c:pt idx="72">
                  <c:v>39591</c:v>
                </c:pt>
                <c:pt idx="73">
                  <c:v>39598</c:v>
                </c:pt>
                <c:pt idx="74">
                  <c:v>39605</c:v>
                </c:pt>
                <c:pt idx="75">
                  <c:v>39612</c:v>
                </c:pt>
                <c:pt idx="76">
                  <c:v>39619</c:v>
                </c:pt>
                <c:pt idx="77">
                  <c:v>39626</c:v>
                </c:pt>
                <c:pt idx="78">
                  <c:v>39633</c:v>
                </c:pt>
                <c:pt idx="79">
                  <c:v>39640</c:v>
                </c:pt>
                <c:pt idx="80">
                  <c:v>39647</c:v>
                </c:pt>
                <c:pt idx="81">
                  <c:v>39654</c:v>
                </c:pt>
                <c:pt idx="82">
                  <c:v>39661</c:v>
                </c:pt>
                <c:pt idx="83">
                  <c:v>39668</c:v>
                </c:pt>
                <c:pt idx="84">
                  <c:v>39675</c:v>
                </c:pt>
                <c:pt idx="85">
                  <c:v>39682</c:v>
                </c:pt>
                <c:pt idx="86">
                  <c:v>39689</c:v>
                </c:pt>
                <c:pt idx="87">
                  <c:v>39696</c:v>
                </c:pt>
                <c:pt idx="88">
                  <c:v>39703</c:v>
                </c:pt>
                <c:pt idx="89">
                  <c:v>39710</c:v>
                </c:pt>
                <c:pt idx="90">
                  <c:v>39717</c:v>
                </c:pt>
                <c:pt idx="91">
                  <c:v>39724</c:v>
                </c:pt>
                <c:pt idx="92">
                  <c:v>39731</c:v>
                </c:pt>
                <c:pt idx="93">
                  <c:v>39738</c:v>
                </c:pt>
                <c:pt idx="94">
                  <c:v>39745</c:v>
                </c:pt>
                <c:pt idx="95">
                  <c:v>39752</c:v>
                </c:pt>
                <c:pt idx="96">
                  <c:v>39759</c:v>
                </c:pt>
                <c:pt idx="97">
                  <c:v>39766</c:v>
                </c:pt>
                <c:pt idx="98">
                  <c:v>39773</c:v>
                </c:pt>
                <c:pt idx="99">
                  <c:v>39780</c:v>
                </c:pt>
                <c:pt idx="100">
                  <c:v>39787</c:v>
                </c:pt>
                <c:pt idx="101">
                  <c:v>39794</c:v>
                </c:pt>
                <c:pt idx="102">
                  <c:v>39801</c:v>
                </c:pt>
                <c:pt idx="103">
                  <c:v>39808</c:v>
                </c:pt>
                <c:pt idx="104">
                  <c:v>39815</c:v>
                </c:pt>
                <c:pt idx="105">
                  <c:v>39822</c:v>
                </c:pt>
                <c:pt idx="106">
                  <c:v>39829</c:v>
                </c:pt>
                <c:pt idx="107">
                  <c:v>39836</c:v>
                </c:pt>
                <c:pt idx="108">
                  <c:v>39843</c:v>
                </c:pt>
                <c:pt idx="109">
                  <c:v>39850</c:v>
                </c:pt>
                <c:pt idx="110">
                  <c:v>39857</c:v>
                </c:pt>
                <c:pt idx="111">
                  <c:v>39864</c:v>
                </c:pt>
                <c:pt idx="112">
                  <c:v>39871</c:v>
                </c:pt>
                <c:pt idx="113">
                  <c:v>39878</c:v>
                </c:pt>
                <c:pt idx="114">
                  <c:v>39885</c:v>
                </c:pt>
                <c:pt idx="115">
                  <c:v>39892</c:v>
                </c:pt>
                <c:pt idx="116">
                  <c:v>39899</c:v>
                </c:pt>
                <c:pt idx="117">
                  <c:v>39906</c:v>
                </c:pt>
                <c:pt idx="118">
                  <c:v>39913</c:v>
                </c:pt>
                <c:pt idx="119">
                  <c:v>39920</c:v>
                </c:pt>
                <c:pt idx="120">
                  <c:v>39927</c:v>
                </c:pt>
                <c:pt idx="121">
                  <c:v>39934</c:v>
                </c:pt>
                <c:pt idx="122">
                  <c:v>39941</c:v>
                </c:pt>
                <c:pt idx="123">
                  <c:v>39948</c:v>
                </c:pt>
                <c:pt idx="124">
                  <c:v>39955</c:v>
                </c:pt>
                <c:pt idx="125">
                  <c:v>39962</c:v>
                </c:pt>
                <c:pt idx="126">
                  <c:v>39969</c:v>
                </c:pt>
                <c:pt idx="127">
                  <c:v>39976</c:v>
                </c:pt>
                <c:pt idx="128">
                  <c:v>39983</c:v>
                </c:pt>
                <c:pt idx="129">
                  <c:v>39990</c:v>
                </c:pt>
                <c:pt idx="130">
                  <c:v>39997</c:v>
                </c:pt>
                <c:pt idx="131">
                  <c:v>40004</c:v>
                </c:pt>
                <c:pt idx="132">
                  <c:v>40011</c:v>
                </c:pt>
                <c:pt idx="133">
                  <c:v>40018</c:v>
                </c:pt>
                <c:pt idx="134">
                  <c:v>40025</c:v>
                </c:pt>
                <c:pt idx="135">
                  <c:v>40032</c:v>
                </c:pt>
                <c:pt idx="136">
                  <c:v>40039</c:v>
                </c:pt>
                <c:pt idx="137">
                  <c:v>40046</c:v>
                </c:pt>
                <c:pt idx="138">
                  <c:v>40053</c:v>
                </c:pt>
                <c:pt idx="139">
                  <c:v>40060</c:v>
                </c:pt>
                <c:pt idx="140">
                  <c:v>40067</c:v>
                </c:pt>
                <c:pt idx="141">
                  <c:v>40074</c:v>
                </c:pt>
                <c:pt idx="142">
                  <c:v>40081</c:v>
                </c:pt>
                <c:pt idx="143">
                  <c:v>40088</c:v>
                </c:pt>
                <c:pt idx="144">
                  <c:v>40095</c:v>
                </c:pt>
                <c:pt idx="145">
                  <c:v>40102</c:v>
                </c:pt>
                <c:pt idx="146">
                  <c:v>40109</c:v>
                </c:pt>
                <c:pt idx="147">
                  <c:v>40116</c:v>
                </c:pt>
                <c:pt idx="148">
                  <c:v>40123</c:v>
                </c:pt>
                <c:pt idx="149">
                  <c:v>40130</c:v>
                </c:pt>
                <c:pt idx="150">
                  <c:v>40137</c:v>
                </c:pt>
                <c:pt idx="151">
                  <c:v>40144</c:v>
                </c:pt>
                <c:pt idx="152">
                  <c:v>40151</c:v>
                </c:pt>
                <c:pt idx="153">
                  <c:v>40158</c:v>
                </c:pt>
                <c:pt idx="154">
                  <c:v>40165</c:v>
                </c:pt>
                <c:pt idx="155">
                  <c:v>40172</c:v>
                </c:pt>
                <c:pt idx="156">
                  <c:v>40179</c:v>
                </c:pt>
                <c:pt idx="157">
                  <c:v>40186</c:v>
                </c:pt>
                <c:pt idx="158">
                  <c:v>40193</c:v>
                </c:pt>
                <c:pt idx="159">
                  <c:v>40200</c:v>
                </c:pt>
                <c:pt idx="160">
                  <c:v>40207</c:v>
                </c:pt>
                <c:pt idx="161">
                  <c:v>40214</c:v>
                </c:pt>
                <c:pt idx="162">
                  <c:v>40221</c:v>
                </c:pt>
                <c:pt idx="163">
                  <c:v>40228</c:v>
                </c:pt>
                <c:pt idx="164">
                  <c:v>40235</c:v>
                </c:pt>
                <c:pt idx="165">
                  <c:v>40242</c:v>
                </c:pt>
                <c:pt idx="166">
                  <c:v>40249</c:v>
                </c:pt>
                <c:pt idx="167">
                  <c:v>40256</c:v>
                </c:pt>
                <c:pt idx="168">
                  <c:v>40263</c:v>
                </c:pt>
                <c:pt idx="169">
                  <c:v>40270</c:v>
                </c:pt>
                <c:pt idx="170">
                  <c:v>40277</c:v>
                </c:pt>
                <c:pt idx="171">
                  <c:v>40284</c:v>
                </c:pt>
                <c:pt idx="172">
                  <c:v>40291</c:v>
                </c:pt>
                <c:pt idx="173">
                  <c:v>40298</c:v>
                </c:pt>
                <c:pt idx="174">
                  <c:v>40305</c:v>
                </c:pt>
                <c:pt idx="175">
                  <c:v>40312</c:v>
                </c:pt>
                <c:pt idx="176">
                  <c:v>40319</c:v>
                </c:pt>
                <c:pt idx="177">
                  <c:v>40326</c:v>
                </c:pt>
                <c:pt idx="178">
                  <c:v>40333</c:v>
                </c:pt>
                <c:pt idx="179">
                  <c:v>40340</c:v>
                </c:pt>
                <c:pt idx="180">
                  <c:v>40347</c:v>
                </c:pt>
                <c:pt idx="181">
                  <c:v>40354</c:v>
                </c:pt>
                <c:pt idx="182">
                  <c:v>40361</c:v>
                </c:pt>
                <c:pt idx="183">
                  <c:v>40368</c:v>
                </c:pt>
                <c:pt idx="184">
                  <c:v>40375</c:v>
                </c:pt>
                <c:pt idx="185">
                  <c:v>40382</c:v>
                </c:pt>
                <c:pt idx="186">
                  <c:v>40389</c:v>
                </c:pt>
                <c:pt idx="187">
                  <c:v>40396</c:v>
                </c:pt>
                <c:pt idx="188">
                  <c:v>40403</c:v>
                </c:pt>
                <c:pt idx="189">
                  <c:v>40410</c:v>
                </c:pt>
                <c:pt idx="190">
                  <c:v>40417</c:v>
                </c:pt>
                <c:pt idx="191">
                  <c:v>40424</c:v>
                </c:pt>
                <c:pt idx="192">
                  <c:v>40431</c:v>
                </c:pt>
                <c:pt idx="193">
                  <c:v>40438</c:v>
                </c:pt>
                <c:pt idx="194">
                  <c:v>40445</c:v>
                </c:pt>
                <c:pt idx="195">
                  <c:v>40452</c:v>
                </c:pt>
                <c:pt idx="196">
                  <c:v>40459</c:v>
                </c:pt>
                <c:pt idx="197">
                  <c:v>40466</c:v>
                </c:pt>
                <c:pt idx="198">
                  <c:v>40473</c:v>
                </c:pt>
                <c:pt idx="199">
                  <c:v>40480</c:v>
                </c:pt>
                <c:pt idx="200">
                  <c:v>40487</c:v>
                </c:pt>
                <c:pt idx="201">
                  <c:v>40494</c:v>
                </c:pt>
                <c:pt idx="202">
                  <c:v>40501</c:v>
                </c:pt>
                <c:pt idx="203">
                  <c:v>40508</c:v>
                </c:pt>
                <c:pt idx="204">
                  <c:v>40515</c:v>
                </c:pt>
                <c:pt idx="205">
                  <c:v>40522</c:v>
                </c:pt>
                <c:pt idx="206">
                  <c:v>40529</c:v>
                </c:pt>
                <c:pt idx="207">
                  <c:v>40536</c:v>
                </c:pt>
                <c:pt idx="208">
                  <c:v>40543</c:v>
                </c:pt>
                <c:pt idx="209">
                  <c:v>40550</c:v>
                </c:pt>
                <c:pt idx="210">
                  <c:v>40557</c:v>
                </c:pt>
                <c:pt idx="211">
                  <c:v>40564</c:v>
                </c:pt>
                <c:pt idx="212">
                  <c:v>40571</c:v>
                </c:pt>
                <c:pt idx="213">
                  <c:v>40578</c:v>
                </c:pt>
                <c:pt idx="214">
                  <c:v>40585</c:v>
                </c:pt>
                <c:pt idx="215">
                  <c:v>40592</c:v>
                </c:pt>
                <c:pt idx="216">
                  <c:v>40599</c:v>
                </c:pt>
                <c:pt idx="217">
                  <c:v>40606</c:v>
                </c:pt>
                <c:pt idx="218">
                  <c:v>40613</c:v>
                </c:pt>
                <c:pt idx="219">
                  <c:v>40620</c:v>
                </c:pt>
                <c:pt idx="220">
                  <c:v>40627</c:v>
                </c:pt>
                <c:pt idx="221">
                  <c:v>40634</c:v>
                </c:pt>
                <c:pt idx="222">
                  <c:v>40641</c:v>
                </c:pt>
                <c:pt idx="223">
                  <c:v>40648</c:v>
                </c:pt>
                <c:pt idx="224">
                  <c:v>40655</c:v>
                </c:pt>
                <c:pt idx="225">
                  <c:v>40662</c:v>
                </c:pt>
                <c:pt idx="226">
                  <c:v>40669</c:v>
                </c:pt>
                <c:pt idx="227">
                  <c:v>40676</c:v>
                </c:pt>
                <c:pt idx="228">
                  <c:v>40683</c:v>
                </c:pt>
                <c:pt idx="229">
                  <c:v>40690</c:v>
                </c:pt>
                <c:pt idx="230">
                  <c:v>40697</c:v>
                </c:pt>
                <c:pt idx="231">
                  <c:v>40704</c:v>
                </c:pt>
                <c:pt idx="232">
                  <c:v>40711</c:v>
                </c:pt>
                <c:pt idx="233">
                  <c:v>40718</c:v>
                </c:pt>
                <c:pt idx="234">
                  <c:v>40725</c:v>
                </c:pt>
                <c:pt idx="235">
                  <c:v>40732</c:v>
                </c:pt>
                <c:pt idx="236">
                  <c:v>40739</c:v>
                </c:pt>
                <c:pt idx="237">
                  <c:v>40746</c:v>
                </c:pt>
                <c:pt idx="238">
                  <c:v>40753</c:v>
                </c:pt>
                <c:pt idx="239">
                  <c:v>40760</c:v>
                </c:pt>
                <c:pt idx="240">
                  <c:v>40767</c:v>
                </c:pt>
                <c:pt idx="241">
                  <c:v>40774</c:v>
                </c:pt>
                <c:pt idx="242">
                  <c:v>40781</c:v>
                </c:pt>
                <c:pt idx="243">
                  <c:v>40788</c:v>
                </c:pt>
                <c:pt idx="244">
                  <c:v>40795</c:v>
                </c:pt>
                <c:pt idx="245">
                  <c:v>40802</c:v>
                </c:pt>
                <c:pt idx="246">
                  <c:v>40809</c:v>
                </c:pt>
                <c:pt idx="247">
                  <c:v>40816</c:v>
                </c:pt>
                <c:pt idx="248">
                  <c:v>40823</c:v>
                </c:pt>
                <c:pt idx="249">
                  <c:v>40830</c:v>
                </c:pt>
                <c:pt idx="250">
                  <c:v>40837</c:v>
                </c:pt>
                <c:pt idx="251">
                  <c:v>40844</c:v>
                </c:pt>
                <c:pt idx="252">
                  <c:v>40851</c:v>
                </c:pt>
                <c:pt idx="253">
                  <c:v>40858</c:v>
                </c:pt>
                <c:pt idx="254">
                  <c:v>40865</c:v>
                </c:pt>
                <c:pt idx="255">
                  <c:v>40872</c:v>
                </c:pt>
                <c:pt idx="256">
                  <c:v>40879</c:v>
                </c:pt>
                <c:pt idx="257">
                  <c:v>40886</c:v>
                </c:pt>
                <c:pt idx="258">
                  <c:v>40893</c:v>
                </c:pt>
                <c:pt idx="259">
                  <c:v>40900</c:v>
                </c:pt>
                <c:pt idx="260">
                  <c:v>40907</c:v>
                </c:pt>
                <c:pt idx="261">
                  <c:v>40914</c:v>
                </c:pt>
                <c:pt idx="262">
                  <c:v>40921</c:v>
                </c:pt>
                <c:pt idx="263">
                  <c:v>40928</c:v>
                </c:pt>
                <c:pt idx="264">
                  <c:v>40935</c:v>
                </c:pt>
                <c:pt idx="265">
                  <c:v>40942</c:v>
                </c:pt>
                <c:pt idx="266">
                  <c:v>40949</c:v>
                </c:pt>
                <c:pt idx="267">
                  <c:v>40956</c:v>
                </c:pt>
                <c:pt idx="268">
                  <c:v>40963</c:v>
                </c:pt>
                <c:pt idx="269">
                  <c:v>40970</c:v>
                </c:pt>
                <c:pt idx="270">
                  <c:v>40977</c:v>
                </c:pt>
                <c:pt idx="271">
                  <c:v>40984</c:v>
                </c:pt>
                <c:pt idx="272">
                  <c:v>40991</c:v>
                </c:pt>
                <c:pt idx="273">
                  <c:v>40998</c:v>
                </c:pt>
                <c:pt idx="274">
                  <c:v>41005</c:v>
                </c:pt>
                <c:pt idx="275">
                  <c:v>41012</c:v>
                </c:pt>
                <c:pt idx="276">
                  <c:v>41019</c:v>
                </c:pt>
                <c:pt idx="277">
                  <c:v>41026</c:v>
                </c:pt>
                <c:pt idx="278">
                  <c:v>41033</c:v>
                </c:pt>
                <c:pt idx="279">
                  <c:v>41040</c:v>
                </c:pt>
                <c:pt idx="280">
                  <c:v>41047</c:v>
                </c:pt>
                <c:pt idx="281">
                  <c:v>41054</c:v>
                </c:pt>
                <c:pt idx="282">
                  <c:v>41061</c:v>
                </c:pt>
                <c:pt idx="283">
                  <c:v>41068</c:v>
                </c:pt>
                <c:pt idx="284">
                  <c:v>41075</c:v>
                </c:pt>
                <c:pt idx="285">
                  <c:v>41082</c:v>
                </c:pt>
                <c:pt idx="286">
                  <c:v>41089</c:v>
                </c:pt>
                <c:pt idx="287">
                  <c:v>41096</c:v>
                </c:pt>
                <c:pt idx="288">
                  <c:v>41103</c:v>
                </c:pt>
                <c:pt idx="289">
                  <c:v>41110</c:v>
                </c:pt>
                <c:pt idx="290">
                  <c:v>41117</c:v>
                </c:pt>
                <c:pt idx="291">
                  <c:v>41124</c:v>
                </c:pt>
                <c:pt idx="292">
                  <c:v>41131</c:v>
                </c:pt>
                <c:pt idx="293">
                  <c:v>41138</c:v>
                </c:pt>
                <c:pt idx="294">
                  <c:v>41145</c:v>
                </c:pt>
                <c:pt idx="295">
                  <c:v>41152</c:v>
                </c:pt>
                <c:pt idx="296">
                  <c:v>41159</c:v>
                </c:pt>
                <c:pt idx="297">
                  <c:v>41166</c:v>
                </c:pt>
                <c:pt idx="298">
                  <c:v>41173</c:v>
                </c:pt>
                <c:pt idx="299">
                  <c:v>41180</c:v>
                </c:pt>
                <c:pt idx="300">
                  <c:v>41187</c:v>
                </c:pt>
                <c:pt idx="301">
                  <c:v>41194</c:v>
                </c:pt>
                <c:pt idx="302">
                  <c:v>41201</c:v>
                </c:pt>
                <c:pt idx="303">
                  <c:v>41208</c:v>
                </c:pt>
                <c:pt idx="304">
                  <c:v>41215</c:v>
                </c:pt>
                <c:pt idx="305">
                  <c:v>41222</c:v>
                </c:pt>
                <c:pt idx="306">
                  <c:v>41229</c:v>
                </c:pt>
                <c:pt idx="307">
                  <c:v>41236</c:v>
                </c:pt>
                <c:pt idx="308">
                  <c:v>41243</c:v>
                </c:pt>
                <c:pt idx="309">
                  <c:v>41250</c:v>
                </c:pt>
                <c:pt idx="310">
                  <c:v>41257</c:v>
                </c:pt>
                <c:pt idx="311">
                  <c:v>41264</c:v>
                </c:pt>
                <c:pt idx="312">
                  <c:v>41271</c:v>
                </c:pt>
                <c:pt idx="313">
                  <c:v>41278</c:v>
                </c:pt>
                <c:pt idx="314">
                  <c:v>41285</c:v>
                </c:pt>
                <c:pt idx="315">
                  <c:v>41292</c:v>
                </c:pt>
                <c:pt idx="316">
                  <c:v>41299</c:v>
                </c:pt>
                <c:pt idx="317">
                  <c:v>41306</c:v>
                </c:pt>
                <c:pt idx="318">
                  <c:v>41313</c:v>
                </c:pt>
                <c:pt idx="319">
                  <c:v>41320</c:v>
                </c:pt>
                <c:pt idx="320">
                  <c:v>41327</c:v>
                </c:pt>
                <c:pt idx="321">
                  <c:v>41334</c:v>
                </c:pt>
                <c:pt idx="322">
                  <c:v>41341</c:v>
                </c:pt>
                <c:pt idx="323">
                  <c:v>41348</c:v>
                </c:pt>
                <c:pt idx="324">
                  <c:v>41355</c:v>
                </c:pt>
                <c:pt idx="325">
                  <c:v>41362</c:v>
                </c:pt>
                <c:pt idx="326">
                  <c:v>41369</c:v>
                </c:pt>
                <c:pt idx="327">
                  <c:v>41376</c:v>
                </c:pt>
                <c:pt idx="328">
                  <c:v>41383</c:v>
                </c:pt>
                <c:pt idx="329">
                  <c:v>41390</c:v>
                </c:pt>
                <c:pt idx="330">
                  <c:v>41397</c:v>
                </c:pt>
                <c:pt idx="331">
                  <c:v>41404</c:v>
                </c:pt>
                <c:pt idx="332">
                  <c:v>41411</c:v>
                </c:pt>
                <c:pt idx="333">
                  <c:v>41418</c:v>
                </c:pt>
                <c:pt idx="334">
                  <c:v>41425</c:v>
                </c:pt>
                <c:pt idx="335">
                  <c:v>41432</c:v>
                </c:pt>
                <c:pt idx="336">
                  <c:v>41439</c:v>
                </c:pt>
                <c:pt idx="337">
                  <c:v>41446</c:v>
                </c:pt>
                <c:pt idx="338">
                  <c:v>41453</c:v>
                </c:pt>
                <c:pt idx="339">
                  <c:v>41460</c:v>
                </c:pt>
                <c:pt idx="340">
                  <c:v>41467</c:v>
                </c:pt>
                <c:pt idx="341">
                  <c:v>41474</c:v>
                </c:pt>
                <c:pt idx="342">
                  <c:v>41481</c:v>
                </c:pt>
                <c:pt idx="343">
                  <c:v>41488</c:v>
                </c:pt>
                <c:pt idx="344">
                  <c:v>41495</c:v>
                </c:pt>
                <c:pt idx="345">
                  <c:v>41502</c:v>
                </c:pt>
                <c:pt idx="346">
                  <c:v>41509</c:v>
                </c:pt>
                <c:pt idx="347">
                  <c:v>41516</c:v>
                </c:pt>
                <c:pt idx="348">
                  <c:v>41523</c:v>
                </c:pt>
                <c:pt idx="349">
                  <c:v>41530</c:v>
                </c:pt>
                <c:pt idx="350">
                  <c:v>41537</c:v>
                </c:pt>
                <c:pt idx="351">
                  <c:v>41544</c:v>
                </c:pt>
                <c:pt idx="352">
                  <c:v>41551</c:v>
                </c:pt>
                <c:pt idx="353">
                  <c:v>41558</c:v>
                </c:pt>
                <c:pt idx="354">
                  <c:v>41565</c:v>
                </c:pt>
                <c:pt idx="355">
                  <c:v>41572</c:v>
                </c:pt>
                <c:pt idx="356">
                  <c:v>41579</c:v>
                </c:pt>
                <c:pt idx="357">
                  <c:v>41586</c:v>
                </c:pt>
                <c:pt idx="358">
                  <c:v>41593</c:v>
                </c:pt>
                <c:pt idx="359">
                  <c:v>41600</c:v>
                </c:pt>
                <c:pt idx="360">
                  <c:v>41607</c:v>
                </c:pt>
                <c:pt idx="361">
                  <c:v>41614</c:v>
                </c:pt>
                <c:pt idx="362">
                  <c:v>41621</c:v>
                </c:pt>
                <c:pt idx="363">
                  <c:v>41628</c:v>
                </c:pt>
                <c:pt idx="364">
                  <c:v>41635</c:v>
                </c:pt>
                <c:pt idx="365">
                  <c:v>41642</c:v>
                </c:pt>
                <c:pt idx="366">
                  <c:v>41649</c:v>
                </c:pt>
                <c:pt idx="367">
                  <c:v>41656</c:v>
                </c:pt>
                <c:pt idx="368">
                  <c:v>41663</c:v>
                </c:pt>
                <c:pt idx="369">
                  <c:v>41670</c:v>
                </c:pt>
                <c:pt idx="370">
                  <c:v>41677</c:v>
                </c:pt>
                <c:pt idx="371">
                  <c:v>41684</c:v>
                </c:pt>
                <c:pt idx="372">
                  <c:v>41691</c:v>
                </c:pt>
                <c:pt idx="373">
                  <c:v>41698</c:v>
                </c:pt>
                <c:pt idx="374">
                  <c:v>41705</c:v>
                </c:pt>
                <c:pt idx="375">
                  <c:v>41712</c:v>
                </c:pt>
                <c:pt idx="376">
                  <c:v>41719</c:v>
                </c:pt>
                <c:pt idx="377">
                  <c:v>41726</c:v>
                </c:pt>
                <c:pt idx="378">
                  <c:v>41733</c:v>
                </c:pt>
                <c:pt idx="379">
                  <c:v>41740</c:v>
                </c:pt>
                <c:pt idx="380">
                  <c:v>41747</c:v>
                </c:pt>
                <c:pt idx="381">
                  <c:v>41754</c:v>
                </c:pt>
                <c:pt idx="382">
                  <c:v>41761</c:v>
                </c:pt>
                <c:pt idx="383">
                  <c:v>41768</c:v>
                </c:pt>
                <c:pt idx="384">
                  <c:v>41775</c:v>
                </c:pt>
                <c:pt idx="385">
                  <c:v>41782</c:v>
                </c:pt>
                <c:pt idx="386">
                  <c:v>41789</c:v>
                </c:pt>
                <c:pt idx="387">
                  <c:v>41796</c:v>
                </c:pt>
                <c:pt idx="388">
                  <c:v>41803</c:v>
                </c:pt>
                <c:pt idx="389">
                  <c:v>41810</c:v>
                </c:pt>
                <c:pt idx="390">
                  <c:v>41817</c:v>
                </c:pt>
                <c:pt idx="391">
                  <c:v>41824</c:v>
                </c:pt>
                <c:pt idx="392">
                  <c:v>41831</c:v>
                </c:pt>
                <c:pt idx="393">
                  <c:v>41838</c:v>
                </c:pt>
                <c:pt idx="394">
                  <c:v>41845</c:v>
                </c:pt>
                <c:pt idx="395">
                  <c:v>41852</c:v>
                </c:pt>
                <c:pt idx="396">
                  <c:v>41859</c:v>
                </c:pt>
                <c:pt idx="397">
                  <c:v>41866</c:v>
                </c:pt>
                <c:pt idx="398">
                  <c:v>41873</c:v>
                </c:pt>
                <c:pt idx="399">
                  <c:v>41880</c:v>
                </c:pt>
                <c:pt idx="400">
                  <c:v>41887</c:v>
                </c:pt>
                <c:pt idx="401">
                  <c:v>41894</c:v>
                </c:pt>
                <c:pt idx="402">
                  <c:v>41901</c:v>
                </c:pt>
                <c:pt idx="403">
                  <c:v>41908</c:v>
                </c:pt>
                <c:pt idx="404">
                  <c:v>41915</c:v>
                </c:pt>
                <c:pt idx="405">
                  <c:v>41922</c:v>
                </c:pt>
                <c:pt idx="406">
                  <c:v>41929</c:v>
                </c:pt>
                <c:pt idx="407">
                  <c:v>41936</c:v>
                </c:pt>
                <c:pt idx="408">
                  <c:v>41943</c:v>
                </c:pt>
                <c:pt idx="409">
                  <c:v>41950</c:v>
                </c:pt>
                <c:pt idx="410">
                  <c:v>41957</c:v>
                </c:pt>
                <c:pt idx="411">
                  <c:v>41964</c:v>
                </c:pt>
                <c:pt idx="412">
                  <c:v>41971</c:v>
                </c:pt>
                <c:pt idx="413">
                  <c:v>41978</c:v>
                </c:pt>
              </c:numCache>
            </c:numRef>
          </c:cat>
          <c:val>
            <c:numRef>
              <c:f>'F2'!$BZ$428:$BZ$841</c:f>
              <c:numCache>
                <c:formatCode>General</c:formatCode>
                <c:ptCount val="414"/>
                <c:pt idx="0">
                  <c:v>4.1325000000000003</c:v>
                </c:pt>
                <c:pt idx="1">
                  <c:v>4.2111000000000001</c:v>
                </c:pt>
                <c:pt idx="2">
                  <c:v>4.1908000000000003</c:v>
                </c:pt>
                <c:pt idx="3">
                  <c:v>4.2274000000000003</c:v>
                </c:pt>
                <c:pt idx="4">
                  <c:v>4.1996000000000002</c:v>
                </c:pt>
                <c:pt idx="5">
                  <c:v>4.2172999999999998</c:v>
                </c:pt>
                <c:pt idx="6">
                  <c:v>4.1848000000000001</c:v>
                </c:pt>
                <c:pt idx="7">
                  <c:v>4.1738</c:v>
                </c:pt>
                <c:pt idx="8">
                  <c:v>4.0876999999999999</c:v>
                </c:pt>
                <c:pt idx="9">
                  <c:v>4.0907999999999998</c:v>
                </c:pt>
                <c:pt idx="10">
                  <c:v>4.0617000000000001</c:v>
                </c:pt>
                <c:pt idx="11">
                  <c:v>4.1509999999999998</c:v>
                </c:pt>
                <c:pt idx="12">
                  <c:v>4.2152000000000003</c:v>
                </c:pt>
                <c:pt idx="13">
                  <c:v>4.2304000000000004</c:v>
                </c:pt>
                <c:pt idx="14">
                  <c:v>4.3792</c:v>
                </c:pt>
                <c:pt idx="15">
                  <c:v>4.3388</c:v>
                </c:pt>
                <c:pt idx="16">
                  <c:v>4.3473000000000006</c:v>
                </c:pt>
                <c:pt idx="17">
                  <c:v>4.3257000000000003</c:v>
                </c:pt>
                <c:pt idx="18">
                  <c:v>4.3326000000000002</c:v>
                </c:pt>
                <c:pt idx="19">
                  <c:v>4.4317000000000002</c:v>
                </c:pt>
                <c:pt idx="20">
                  <c:v>4.5015999999999998</c:v>
                </c:pt>
                <c:pt idx="21">
                  <c:v>4.5741000000000005</c:v>
                </c:pt>
                <c:pt idx="22">
                  <c:v>4.6835000000000004</c:v>
                </c:pt>
                <c:pt idx="23">
                  <c:v>4.7712000000000003</c:v>
                </c:pt>
                <c:pt idx="24">
                  <c:v>4.7826000000000004</c:v>
                </c:pt>
                <c:pt idx="25">
                  <c:v>4.7156000000000002</c:v>
                </c:pt>
                <c:pt idx="26">
                  <c:v>4.8046000000000006</c:v>
                </c:pt>
                <c:pt idx="27">
                  <c:v>4.7618</c:v>
                </c:pt>
                <c:pt idx="28">
                  <c:v>4.5997000000000003</c:v>
                </c:pt>
                <c:pt idx="29">
                  <c:v>4.5288000000000004</c:v>
                </c:pt>
                <c:pt idx="30">
                  <c:v>4.5184000000000006</c:v>
                </c:pt>
                <c:pt idx="31">
                  <c:v>4.5518000000000001</c:v>
                </c:pt>
                <c:pt idx="32">
                  <c:v>4.4923999999999999</c:v>
                </c:pt>
                <c:pt idx="33">
                  <c:v>4.4516</c:v>
                </c:pt>
                <c:pt idx="34">
                  <c:v>4.4359000000000002</c:v>
                </c:pt>
                <c:pt idx="35">
                  <c:v>4.4050000000000002</c:v>
                </c:pt>
                <c:pt idx="36">
                  <c:v>4.4361000000000006</c:v>
                </c:pt>
                <c:pt idx="37">
                  <c:v>4.5813000000000006</c:v>
                </c:pt>
                <c:pt idx="38">
                  <c:v>4.5503</c:v>
                </c:pt>
                <c:pt idx="39">
                  <c:v>4.5616000000000003</c:v>
                </c:pt>
                <c:pt idx="40">
                  <c:v>4.6171000000000006</c:v>
                </c:pt>
                <c:pt idx="41">
                  <c:v>4.4527000000000001</c:v>
                </c:pt>
                <c:pt idx="42">
                  <c:v>4.4096000000000002</c:v>
                </c:pt>
                <c:pt idx="43">
                  <c:v>4.4084000000000003</c:v>
                </c:pt>
                <c:pt idx="44">
                  <c:v>4.3285999999999998</c:v>
                </c:pt>
                <c:pt idx="45">
                  <c:v>4.3407</c:v>
                </c:pt>
                <c:pt idx="46">
                  <c:v>4.3022999999999998</c:v>
                </c:pt>
                <c:pt idx="47">
                  <c:v>4.3839000000000006</c:v>
                </c:pt>
                <c:pt idx="48">
                  <c:v>4.4236000000000004</c:v>
                </c:pt>
                <c:pt idx="49">
                  <c:v>4.5343</c:v>
                </c:pt>
                <c:pt idx="50">
                  <c:v>4.5391000000000004</c:v>
                </c:pt>
                <c:pt idx="51">
                  <c:v>4.5442</c:v>
                </c:pt>
                <c:pt idx="52">
                  <c:v>4.3759000000000006</c:v>
                </c:pt>
                <c:pt idx="53">
                  <c:v>4.3593000000000002</c:v>
                </c:pt>
                <c:pt idx="54">
                  <c:v>4.2239000000000004</c:v>
                </c:pt>
                <c:pt idx="55">
                  <c:v>4.2671000000000001</c:v>
                </c:pt>
                <c:pt idx="56">
                  <c:v>4.1772999999999998</c:v>
                </c:pt>
                <c:pt idx="57">
                  <c:v>4.1448999999999998</c:v>
                </c:pt>
                <c:pt idx="58">
                  <c:v>4.2465999999999999</c:v>
                </c:pt>
                <c:pt idx="59">
                  <c:v>4.3113999999999999</c:v>
                </c:pt>
                <c:pt idx="60">
                  <c:v>4.2092000000000001</c:v>
                </c:pt>
                <c:pt idx="61">
                  <c:v>4.2860000000000005</c:v>
                </c:pt>
                <c:pt idx="62">
                  <c:v>4.1892000000000005</c:v>
                </c:pt>
                <c:pt idx="63">
                  <c:v>4.1707999999999998</c:v>
                </c:pt>
                <c:pt idx="64">
                  <c:v>4.3211000000000004</c:v>
                </c:pt>
                <c:pt idx="65">
                  <c:v>4.2796000000000003</c:v>
                </c:pt>
                <c:pt idx="66">
                  <c:v>4.2852000000000006</c:v>
                </c:pt>
                <c:pt idx="67">
                  <c:v>4.4971000000000005</c:v>
                </c:pt>
                <c:pt idx="68">
                  <c:v>4.5216000000000003</c:v>
                </c:pt>
                <c:pt idx="69">
                  <c:v>4.5094000000000003</c:v>
                </c:pt>
                <c:pt idx="70">
                  <c:v>4.3444000000000003</c:v>
                </c:pt>
                <c:pt idx="71">
                  <c:v>4.4594000000000005</c:v>
                </c:pt>
                <c:pt idx="72">
                  <c:v>4.5410000000000004</c:v>
                </c:pt>
                <c:pt idx="73">
                  <c:v>4.6870000000000003</c:v>
                </c:pt>
                <c:pt idx="74">
                  <c:v>4.7498000000000005</c:v>
                </c:pt>
                <c:pt idx="75">
                  <c:v>5.0010000000000003</c:v>
                </c:pt>
                <c:pt idx="76">
                  <c:v>4.9596</c:v>
                </c:pt>
                <c:pt idx="77">
                  <c:v>4.8923000000000005</c:v>
                </c:pt>
                <c:pt idx="78">
                  <c:v>4.8642000000000003</c:v>
                </c:pt>
                <c:pt idx="79">
                  <c:v>4.7868000000000004</c:v>
                </c:pt>
                <c:pt idx="80">
                  <c:v>4.9346000000000005</c:v>
                </c:pt>
                <c:pt idx="81">
                  <c:v>4.9534000000000002</c:v>
                </c:pt>
                <c:pt idx="82">
                  <c:v>4.8047000000000004</c:v>
                </c:pt>
                <c:pt idx="83">
                  <c:v>4.5949</c:v>
                </c:pt>
                <c:pt idx="84">
                  <c:v>4.5501000000000005</c:v>
                </c:pt>
                <c:pt idx="85">
                  <c:v>4.5872000000000002</c:v>
                </c:pt>
                <c:pt idx="86">
                  <c:v>4.5677000000000003</c:v>
                </c:pt>
                <c:pt idx="87">
                  <c:v>4.5276000000000005</c:v>
                </c:pt>
                <c:pt idx="88">
                  <c:v>4.6905999999999999</c:v>
                </c:pt>
                <c:pt idx="89">
                  <c:v>4.7639000000000005</c:v>
                </c:pt>
                <c:pt idx="90">
                  <c:v>4.7266000000000004</c:v>
                </c:pt>
                <c:pt idx="91">
                  <c:v>4.5520000000000005</c:v>
                </c:pt>
                <c:pt idx="92">
                  <c:v>4.6603000000000003</c:v>
                </c:pt>
                <c:pt idx="93">
                  <c:v>4.5163000000000002</c:v>
                </c:pt>
                <c:pt idx="94">
                  <c:v>4.4378000000000002</c:v>
                </c:pt>
                <c:pt idx="95">
                  <c:v>4.8094000000000001</c:v>
                </c:pt>
                <c:pt idx="96">
                  <c:v>4.4502000000000006</c:v>
                </c:pt>
                <c:pt idx="97">
                  <c:v>4.3487</c:v>
                </c:pt>
                <c:pt idx="98">
                  <c:v>4.1212</c:v>
                </c:pt>
                <c:pt idx="99">
                  <c:v>4.0303000000000004</c:v>
                </c:pt>
                <c:pt idx="100">
                  <c:v>3.9282000000000004</c:v>
                </c:pt>
                <c:pt idx="101">
                  <c:v>4.1978</c:v>
                </c:pt>
                <c:pt idx="102">
                  <c:v>3.9557000000000002</c:v>
                </c:pt>
                <c:pt idx="103">
                  <c:v>3.9472</c:v>
                </c:pt>
                <c:pt idx="104">
                  <c:v>3.9256000000000002</c:v>
                </c:pt>
                <c:pt idx="105">
                  <c:v>3.9952000000000001</c:v>
                </c:pt>
                <c:pt idx="106">
                  <c:v>4.1936</c:v>
                </c:pt>
                <c:pt idx="107">
                  <c:v>4.7187999999999999</c:v>
                </c:pt>
                <c:pt idx="108">
                  <c:v>4.5706000000000007</c:v>
                </c:pt>
                <c:pt idx="109">
                  <c:v>4.4369000000000005</c:v>
                </c:pt>
                <c:pt idx="110">
                  <c:v>4.4663000000000004</c:v>
                </c:pt>
                <c:pt idx="111">
                  <c:v>4.4270000000000005</c:v>
                </c:pt>
                <c:pt idx="112">
                  <c:v>4.5699000000000005</c:v>
                </c:pt>
                <c:pt idx="113">
                  <c:v>4.4061000000000003</c:v>
                </c:pt>
                <c:pt idx="114">
                  <c:v>4.4782000000000002</c:v>
                </c:pt>
                <c:pt idx="115">
                  <c:v>4.2507999999999999</c:v>
                </c:pt>
                <c:pt idx="116">
                  <c:v>4.2789000000000001</c:v>
                </c:pt>
                <c:pt idx="117">
                  <c:v>4.5758999999999999</c:v>
                </c:pt>
                <c:pt idx="118">
                  <c:v>4.5875000000000004</c:v>
                </c:pt>
                <c:pt idx="119">
                  <c:v>4.5663999999999998</c:v>
                </c:pt>
                <c:pt idx="120">
                  <c:v>4.3940000000000001</c:v>
                </c:pt>
                <c:pt idx="121">
                  <c:v>4.3189000000000002</c:v>
                </c:pt>
                <c:pt idx="122">
                  <c:v>4.2327000000000004</c:v>
                </c:pt>
                <c:pt idx="123">
                  <c:v>4.18</c:v>
                </c:pt>
                <c:pt idx="124">
                  <c:v>4.3074000000000003</c:v>
                </c:pt>
                <c:pt idx="125">
                  <c:v>4.3916000000000004</c:v>
                </c:pt>
                <c:pt idx="126">
                  <c:v>4.6161000000000003</c:v>
                </c:pt>
                <c:pt idx="127">
                  <c:v>4.5349000000000004</c:v>
                </c:pt>
                <c:pt idx="128">
                  <c:v>4.4367999999999999</c:v>
                </c:pt>
                <c:pt idx="129">
                  <c:v>4.3967999999999998</c:v>
                </c:pt>
                <c:pt idx="130">
                  <c:v>4.3319000000000001</c:v>
                </c:pt>
                <c:pt idx="131">
                  <c:v>4.2537000000000003</c:v>
                </c:pt>
                <c:pt idx="132">
                  <c:v>4.2793000000000001</c:v>
                </c:pt>
                <c:pt idx="133">
                  <c:v>4.1725000000000003</c:v>
                </c:pt>
                <c:pt idx="134">
                  <c:v>3.9134000000000002</c:v>
                </c:pt>
                <c:pt idx="135">
                  <c:v>4.0406000000000004</c:v>
                </c:pt>
                <c:pt idx="136">
                  <c:v>3.95</c:v>
                </c:pt>
                <c:pt idx="137">
                  <c:v>3.907</c:v>
                </c:pt>
                <c:pt idx="138">
                  <c:v>3.8640000000000003</c:v>
                </c:pt>
                <c:pt idx="139">
                  <c:v>3.9754</c:v>
                </c:pt>
                <c:pt idx="140">
                  <c:v>3.8632</c:v>
                </c:pt>
                <c:pt idx="141">
                  <c:v>3.9231000000000003</c:v>
                </c:pt>
                <c:pt idx="142">
                  <c:v>3.8410000000000002</c:v>
                </c:pt>
                <c:pt idx="143">
                  <c:v>3.8161</c:v>
                </c:pt>
                <c:pt idx="144">
                  <c:v>3.8260000000000001</c:v>
                </c:pt>
                <c:pt idx="145">
                  <c:v>3.8861000000000003</c:v>
                </c:pt>
                <c:pt idx="146">
                  <c:v>3.8829000000000002</c:v>
                </c:pt>
                <c:pt idx="147">
                  <c:v>3.7870000000000004</c:v>
                </c:pt>
                <c:pt idx="148">
                  <c:v>3.8514000000000004</c:v>
                </c:pt>
                <c:pt idx="149">
                  <c:v>3.8123</c:v>
                </c:pt>
                <c:pt idx="150">
                  <c:v>3.8024</c:v>
                </c:pt>
                <c:pt idx="151">
                  <c:v>3.7832000000000003</c:v>
                </c:pt>
                <c:pt idx="152">
                  <c:v>3.7441</c:v>
                </c:pt>
                <c:pt idx="153">
                  <c:v>3.8858000000000001</c:v>
                </c:pt>
                <c:pt idx="154">
                  <c:v>3.8955000000000002</c:v>
                </c:pt>
                <c:pt idx="155">
                  <c:v>4.0026000000000002</c:v>
                </c:pt>
                <c:pt idx="156">
                  <c:v>4.0564999999999998</c:v>
                </c:pt>
                <c:pt idx="157">
                  <c:v>3.9947000000000004</c:v>
                </c:pt>
                <c:pt idx="158">
                  <c:v>4.1809000000000003</c:v>
                </c:pt>
                <c:pt idx="159">
                  <c:v>4.2781000000000002</c:v>
                </c:pt>
                <c:pt idx="160">
                  <c:v>4.4043999999999999</c:v>
                </c:pt>
                <c:pt idx="161">
                  <c:v>4.7102000000000004</c:v>
                </c:pt>
                <c:pt idx="162">
                  <c:v>4.4251000000000005</c:v>
                </c:pt>
                <c:pt idx="163">
                  <c:v>4.3978000000000002</c:v>
                </c:pt>
                <c:pt idx="164">
                  <c:v>4.2144000000000004</c:v>
                </c:pt>
                <c:pt idx="165">
                  <c:v>4.0583</c:v>
                </c:pt>
                <c:pt idx="166">
                  <c:v>4.0394000000000005</c:v>
                </c:pt>
                <c:pt idx="167">
                  <c:v>4.1248000000000005</c:v>
                </c:pt>
                <c:pt idx="168">
                  <c:v>4.1084000000000005</c:v>
                </c:pt>
                <c:pt idx="169">
                  <c:v>4.1597</c:v>
                </c:pt>
                <c:pt idx="170">
                  <c:v>4.3407999999999998</c:v>
                </c:pt>
                <c:pt idx="171">
                  <c:v>4.4398</c:v>
                </c:pt>
                <c:pt idx="172">
                  <c:v>4.9576000000000002</c:v>
                </c:pt>
                <c:pt idx="173">
                  <c:v>5.1757</c:v>
                </c:pt>
                <c:pt idx="174">
                  <c:v>6.3092000000000006</c:v>
                </c:pt>
                <c:pt idx="175">
                  <c:v>4.6749000000000001</c:v>
                </c:pt>
                <c:pt idx="176">
                  <c:v>4.6828000000000003</c:v>
                </c:pt>
                <c:pt idx="177">
                  <c:v>4.7313000000000001</c:v>
                </c:pt>
                <c:pt idx="178">
                  <c:v>5.1333000000000002</c:v>
                </c:pt>
                <c:pt idx="179">
                  <c:v>5.1237000000000004</c:v>
                </c:pt>
                <c:pt idx="180">
                  <c:v>5.6230000000000002</c:v>
                </c:pt>
                <c:pt idx="181">
                  <c:v>5.7366999999999999</c:v>
                </c:pt>
                <c:pt idx="182">
                  <c:v>5.3488000000000007</c:v>
                </c:pt>
                <c:pt idx="183">
                  <c:v>5.3745000000000003</c:v>
                </c:pt>
                <c:pt idx="184">
                  <c:v>5.4567000000000005</c:v>
                </c:pt>
                <c:pt idx="185">
                  <c:v>5.5211000000000006</c:v>
                </c:pt>
                <c:pt idx="186">
                  <c:v>5.1722999999999999</c:v>
                </c:pt>
                <c:pt idx="187">
                  <c:v>4.9851999999999999</c:v>
                </c:pt>
                <c:pt idx="188">
                  <c:v>5.2101000000000006</c:v>
                </c:pt>
                <c:pt idx="189">
                  <c:v>5.1693000000000007</c:v>
                </c:pt>
                <c:pt idx="190">
                  <c:v>5.4565000000000001</c:v>
                </c:pt>
                <c:pt idx="191">
                  <c:v>5.5754999999999999</c:v>
                </c:pt>
                <c:pt idx="192">
                  <c:v>5.7590000000000003</c:v>
                </c:pt>
                <c:pt idx="193">
                  <c:v>6.0505000000000004</c:v>
                </c:pt>
                <c:pt idx="194">
                  <c:v>6.3547000000000002</c:v>
                </c:pt>
                <c:pt idx="195">
                  <c:v>6.0724999999999998</c:v>
                </c:pt>
                <c:pt idx="196">
                  <c:v>6.1996000000000002</c:v>
                </c:pt>
                <c:pt idx="197">
                  <c:v>5.7643000000000004</c:v>
                </c:pt>
                <c:pt idx="198">
                  <c:v>5.8375000000000004</c:v>
                </c:pt>
                <c:pt idx="199">
                  <c:v>5.9107000000000003</c:v>
                </c:pt>
                <c:pt idx="200">
                  <c:v>6.4834000000000005</c:v>
                </c:pt>
                <c:pt idx="201">
                  <c:v>6.7490000000000006</c:v>
                </c:pt>
                <c:pt idx="202">
                  <c:v>6.7791000000000006</c:v>
                </c:pt>
                <c:pt idx="203">
                  <c:v>6.9619</c:v>
                </c:pt>
                <c:pt idx="204">
                  <c:v>5.9039999999999999</c:v>
                </c:pt>
                <c:pt idx="205">
                  <c:v>6.2526000000000002</c:v>
                </c:pt>
                <c:pt idx="206">
                  <c:v>6.444</c:v>
                </c:pt>
                <c:pt idx="207">
                  <c:v>6.6630000000000003</c:v>
                </c:pt>
                <c:pt idx="208">
                  <c:v>6.6859999999999999</c:v>
                </c:pt>
                <c:pt idx="209">
                  <c:v>7.1020000000000003</c:v>
                </c:pt>
                <c:pt idx="210">
                  <c:v>6.7700000000000005</c:v>
                </c:pt>
                <c:pt idx="211">
                  <c:v>6.6619999999999999</c:v>
                </c:pt>
                <c:pt idx="212">
                  <c:v>6.9080000000000004</c:v>
                </c:pt>
                <c:pt idx="213">
                  <c:v>6.9119999999999999</c:v>
                </c:pt>
                <c:pt idx="214">
                  <c:v>7.0529999999999999</c:v>
                </c:pt>
                <c:pt idx="215">
                  <c:v>7.4980000000000002</c:v>
                </c:pt>
                <c:pt idx="216">
                  <c:v>7.5110000000000001</c:v>
                </c:pt>
                <c:pt idx="217">
                  <c:v>7.5020000000000007</c:v>
                </c:pt>
                <c:pt idx="218">
                  <c:v>7.7690000000000001</c:v>
                </c:pt>
                <c:pt idx="219">
                  <c:v>7.5520000000000005</c:v>
                </c:pt>
                <c:pt idx="220">
                  <c:v>7.8870000000000005</c:v>
                </c:pt>
                <c:pt idx="221">
                  <c:v>8.4730000000000008</c:v>
                </c:pt>
                <c:pt idx="222">
                  <c:v>8.713000000000001</c:v>
                </c:pt>
                <c:pt idx="223">
                  <c:v>8.9779999999999998</c:v>
                </c:pt>
                <c:pt idx="224">
                  <c:v>9.51</c:v>
                </c:pt>
                <c:pt idx="225">
                  <c:v>9.6669999999999998</c:v>
                </c:pt>
                <c:pt idx="226">
                  <c:v>9.6070000000000011</c:v>
                </c:pt>
                <c:pt idx="227">
                  <c:v>9.2060000000000013</c:v>
                </c:pt>
                <c:pt idx="228">
                  <c:v>9.27</c:v>
                </c:pt>
                <c:pt idx="229">
                  <c:v>9.6539999999999999</c:v>
                </c:pt>
                <c:pt idx="230">
                  <c:v>9.7840000000000007</c:v>
                </c:pt>
                <c:pt idx="231">
                  <c:v>10.225</c:v>
                </c:pt>
                <c:pt idx="232">
                  <c:v>10.768000000000001</c:v>
                </c:pt>
                <c:pt idx="233">
                  <c:v>11.267000000000001</c:v>
                </c:pt>
                <c:pt idx="234">
                  <c:v>10.878</c:v>
                </c:pt>
                <c:pt idx="235">
                  <c:v>12.832000000000001</c:v>
                </c:pt>
                <c:pt idx="236">
                  <c:v>12.985000000000001</c:v>
                </c:pt>
                <c:pt idx="237">
                  <c:v>11.464</c:v>
                </c:pt>
                <c:pt idx="238">
                  <c:v>10.921000000000001</c:v>
                </c:pt>
                <c:pt idx="239">
                  <c:v>11.006</c:v>
                </c:pt>
                <c:pt idx="240">
                  <c:v>10.549000000000001</c:v>
                </c:pt>
                <c:pt idx="241">
                  <c:v>10.728</c:v>
                </c:pt>
                <c:pt idx="242">
                  <c:v>11.116</c:v>
                </c:pt>
                <c:pt idx="243">
                  <c:v>10.33</c:v>
                </c:pt>
                <c:pt idx="244">
                  <c:v>11.232000000000001</c:v>
                </c:pt>
                <c:pt idx="245">
                  <c:v>11.51</c:v>
                </c:pt>
                <c:pt idx="246">
                  <c:v>11.783000000000001</c:v>
                </c:pt>
                <c:pt idx="247">
                  <c:v>11.183</c:v>
                </c:pt>
                <c:pt idx="248">
                  <c:v>11.361000000000001</c:v>
                </c:pt>
                <c:pt idx="249">
                  <c:v>11.548</c:v>
                </c:pt>
                <c:pt idx="250">
                  <c:v>12.171000000000001</c:v>
                </c:pt>
                <c:pt idx="251">
                  <c:v>11.767000000000001</c:v>
                </c:pt>
                <c:pt idx="252">
                  <c:v>11.883000000000001</c:v>
                </c:pt>
                <c:pt idx="253">
                  <c:v>11.533000000000001</c:v>
                </c:pt>
                <c:pt idx="254">
                  <c:v>11.318000000000001</c:v>
                </c:pt>
                <c:pt idx="255">
                  <c:v>12.735000000000001</c:v>
                </c:pt>
                <c:pt idx="256">
                  <c:v>13.759</c:v>
                </c:pt>
                <c:pt idx="257">
                  <c:v>12.858000000000001</c:v>
                </c:pt>
                <c:pt idx="258">
                  <c:v>12.851000000000001</c:v>
                </c:pt>
                <c:pt idx="259">
                  <c:v>13.092000000000001</c:v>
                </c:pt>
                <c:pt idx="260">
                  <c:v>13.393000000000001</c:v>
                </c:pt>
                <c:pt idx="261">
                  <c:v>13.253</c:v>
                </c:pt>
                <c:pt idx="262">
                  <c:v>12.199</c:v>
                </c:pt>
                <c:pt idx="263">
                  <c:v>14.333</c:v>
                </c:pt>
                <c:pt idx="264">
                  <c:v>14.876000000000001</c:v>
                </c:pt>
                <c:pt idx="265">
                  <c:v>13.764000000000001</c:v>
                </c:pt>
                <c:pt idx="266">
                  <c:v>12.511000000000001</c:v>
                </c:pt>
                <c:pt idx="267">
                  <c:v>12.015000000000001</c:v>
                </c:pt>
                <c:pt idx="268">
                  <c:v>12.529</c:v>
                </c:pt>
                <c:pt idx="269">
                  <c:v>13.637</c:v>
                </c:pt>
                <c:pt idx="270">
                  <c:v>13.578000000000001</c:v>
                </c:pt>
                <c:pt idx="271">
                  <c:v>13.541</c:v>
                </c:pt>
                <c:pt idx="272">
                  <c:v>12.473000000000001</c:v>
                </c:pt>
                <c:pt idx="273">
                  <c:v>11.462</c:v>
                </c:pt>
                <c:pt idx="274">
                  <c:v>12.08</c:v>
                </c:pt>
                <c:pt idx="275">
                  <c:v>12.513</c:v>
                </c:pt>
                <c:pt idx="276">
                  <c:v>11.767000000000001</c:v>
                </c:pt>
                <c:pt idx="277">
                  <c:v>10.530000000000001</c:v>
                </c:pt>
                <c:pt idx="278">
                  <c:v>10.836</c:v>
                </c:pt>
                <c:pt idx="279">
                  <c:v>10.903</c:v>
                </c:pt>
                <c:pt idx="280">
                  <c:v>11.974</c:v>
                </c:pt>
                <c:pt idx="281">
                  <c:v>12.205</c:v>
                </c:pt>
                <c:pt idx="282">
                  <c:v>11.802000000000001</c:v>
                </c:pt>
                <c:pt idx="283">
                  <c:v>10.954000000000001</c:v>
                </c:pt>
                <c:pt idx="284">
                  <c:v>10.614000000000001</c:v>
                </c:pt>
                <c:pt idx="285">
                  <c:v>9.5240000000000009</c:v>
                </c:pt>
                <c:pt idx="286">
                  <c:v>10.033000000000001</c:v>
                </c:pt>
                <c:pt idx="287">
                  <c:v>10.109</c:v>
                </c:pt>
                <c:pt idx="288">
                  <c:v>10.415000000000001</c:v>
                </c:pt>
                <c:pt idx="289">
                  <c:v>10.407</c:v>
                </c:pt>
                <c:pt idx="290">
                  <c:v>11.001000000000001</c:v>
                </c:pt>
                <c:pt idx="291">
                  <c:v>10.682</c:v>
                </c:pt>
                <c:pt idx="292">
                  <c:v>9.8049999999999997</c:v>
                </c:pt>
                <c:pt idx="293">
                  <c:v>9.6940000000000008</c:v>
                </c:pt>
                <c:pt idx="294">
                  <c:v>9.1639999999999997</c:v>
                </c:pt>
                <c:pt idx="295">
                  <c:v>9.1950000000000003</c:v>
                </c:pt>
                <c:pt idx="296">
                  <c:v>8.0760000000000005</c:v>
                </c:pt>
                <c:pt idx="297">
                  <c:v>8.0419999999999998</c:v>
                </c:pt>
                <c:pt idx="298">
                  <c:v>8.4710000000000001</c:v>
                </c:pt>
                <c:pt idx="299">
                  <c:v>8.9440000000000008</c:v>
                </c:pt>
                <c:pt idx="300">
                  <c:v>8.14</c:v>
                </c:pt>
                <c:pt idx="301">
                  <c:v>7.8810000000000002</c:v>
                </c:pt>
                <c:pt idx="302">
                  <c:v>7.4950000000000001</c:v>
                </c:pt>
                <c:pt idx="303">
                  <c:v>8.0060000000000002</c:v>
                </c:pt>
                <c:pt idx="304">
                  <c:v>8.2469999999999999</c:v>
                </c:pt>
                <c:pt idx="305">
                  <c:v>8.7360000000000007</c:v>
                </c:pt>
                <c:pt idx="306">
                  <c:v>8.6750000000000007</c:v>
                </c:pt>
                <c:pt idx="307">
                  <c:v>7.8940000000000001</c:v>
                </c:pt>
                <c:pt idx="308">
                  <c:v>7.5250000000000004</c:v>
                </c:pt>
                <c:pt idx="309">
                  <c:v>7.3650000000000002</c:v>
                </c:pt>
                <c:pt idx="310">
                  <c:v>7.0148000000000001</c:v>
                </c:pt>
                <c:pt idx="311">
                  <c:v>6.7756000000000007</c:v>
                </c:pt>
                <c:pt idx="312">
                  <c:v>6.7597000000000005</c:v>
                </c:pt>
                <c:pt idx="313">
                  <c:v>6.1932</c:v>
                </c:pt>
                <c:pt idx="314">
                  <c:v>6.0174000000000003</c:v>
                </c:pt>
                <c:pt idx="315">
                  <c:v>6.0599000000000007</c:v>
                </c:pt>
                <c:pt idx="316">
                  <c:v>6.0420000000000007</c:v>
                </c:pt>
                <c:pt idx="317">
                  <c:v>6.1443000000000003</c:v>
                </c:pt>
                <c:pt idx="318">
                  <c:v>6.4639000000000006</c:v>
                </c:pt>
                <c:pt idx="319">
                  <c:v>6.0716000000000001</c:v>
                </c:pt>
                <c:pt idx="320">
                  <c:v>6.1960000000000006</c:v>
                </c:pt>
                <c:pt idx="321">
                  <c:v>6.3288000000000002</c:v>
                </c:pt>
                <c:pt idx="322">
                  <c:v>5.9468000000000005</c:v>
                </c:pt>
                <c:pt idx="323">
                  <c:v>5.9291</c:v>
                </c:pt>
                <c:pt idx="324">
                  <c:v>6.0428000000000006</c:v>
                </c:pt>
                <c:pt idx="325">
                  <c:v>6.4074</c:v>
                </c:pt>
                <c:pt idx="326">
                  <c:v>6.3836000000000004</c:v>
                </c:pt>
                <c:pt idx="327">
                  <c:v>6.3597999999999999</c:v>
                </c:pt>
                <c:pt idx="328">
                  <c:v>6.0766</c:v>
                </c:pt>
                <c:pt idx="329">
                  <c:v>5.9027000000000003</c:v>
                </c:pt>
                <c:pt idx="330">
                  <c:v>5.5180000000000007</c:v>
                </c:pt>
                <c:pt idx="331">
                  <c:v>5.4752999999999998</c:v>
                </c:pt>
                <c:pt idx="332">
                  <c:v>5.2610000000000001</c:v>
                </c:pt>
                <c:pt idx="333">
                  <c:v>5.4914000000000005</c:v>
                </c:pt>
                <c:pt idx="334">
                  <c:v>5.5760000000000005</c:v>
                </c:pt>
                <c:pt idx="335">
                  <c:v>6.1373000000000006</c:v>
                </c:pt>
                <c:pt idx="336">
                  <c:v>6.3003</c:v>
                </c:pt>
                <c:pt idx="337">
                  <c:v>6.4297000000000004</c:v>
                </c:pt>
                <c:pt idx="338">
                  <c:v>6.4379</c:v>
                </c:pt>
                <c:pt idx="339">
                  <c:v>7.2562000000000006</c:v>
                </c:pt>
                <c:pt idx="340">
                  <c:v>7.5746000000000002</c:v>
                </c:pt>
                <c:pt idx="341">
                  <c:v>6.9921000000000006</c:v>
                </c:pt>
                <c:pt idx="342">
                  <c:v>6.6252000000000004</c:v>
                </c:pt>
                <c:pt idx="343">
                  <c:v>6.7138</c:v>
                </c:pt>
                <c:pt idx="344">
                  <c:v>6.7911000000000001</c:v>
                </c:pt>
                <c:pt idx="345">
                  <c:v>6.6676000000000002</c:v>
                </c:pt>
                <c:pt idx="346">
                  <c:v>6.8082000000000003</c:v>
                </c:pt>
                <c:pt idx="347">
                  <c:v>6.9569000000000001</c:v>
                </c:pt>
                <c:pt idx="348">
                  <c:v>7.2815000000000003</c:v>
                </c:pt>
                <c:pt idx="349">
                  <c:v>7.5204000000000004</c:v>
                </c:pt>
                <c:pt idx="350">
                  <c:v>7.3743000000000007</c:v>
                </c:pt>
                <c:pt idx="351">
                  <c:v>7.0718000000000005</c:v>
                </c:pt>
                <c:pt idx="352">
                  <c:v>6.6575000000000006</c:v>
                </c:pt>
                <c:pt idx="353">
                  <c:v>6.4382000000000001</c:v>
                </c:pt>
                <c:pt idx="354">
                  <c:v>6.4407000000000005</c:v>
                </c:pt>
                <c:pt idx="355">
                  <c:v>6.3280000000000003</c:v>
                </c:pt>
                <c:pt idx="356">
                  <c:v>6.2922000000000002</c:v>
                </c:pt>
                <c:pt idx="357">
                  <c:v>6.1383999999999999</c:v>
                </c:pt>
                <c:pt idx="358">
                  <c:v>6.1042000000000005</c:v>
                </c:pt>
                <c:pt idx="359">
                  <c:v>6.1260000000000003</c:v>
                </c:pt>
                <c:pt idx="360">
                  <c:v>6.0430000000000001</c:v>
                </c:pt>
                <c:pt idx="361">
                  <c:v>6.1971000000000007</c:v>
                </c:pt>
                <c:pt idx="362">
                  <c:v>6.2216000000000005</c:v>
                </c:pt>
                <c:pt idx="363">
                  <c:v>6.2425000000000006</c:v>
                </c:pt>
                <c:pt idx="364">
                  <c:v>6.1854000000000005</c:v>
                </c:pt>
                <c:pt idx="365">
                  <c:v>5.8207000000000004</c:v>
                </c:pt>
                <c:pt idx="366">
                  <c:v>5.5249000000000006</c:v>
                </c:pt>
                <c:pt idx="367">
                  <c:v>5.2360000000000007</c:v>
                </c:pt>
                <c:pt idx="368">
                  <c:v>5.2760000000000007</c:v>
                </c:pt>
                <c:pt idx="369">
                  <c:v>5.0217000000000001</c:v>
                </c:pt>
                <c:pt idx="370">
                  <c:v>4.9527000000000001</c:v>
                </c:pt>
                <c:pt idx="371">
                  <c:v>4.9329999999999998</c:v>
                </c:pt>
                <c:pt idx="372">
                  <c:v>4.9343000000000004</c:v>
                </c:pt>
                <c:pt idx="373">
                  <c:v>4.8639000000000001</c:v>
                </c:pt>
                <c:pt idx="374">
                  <c:v>4.5743</c:v>
                </c:pt>
                <c:pt idx="375">
                  <c:v>4.617</c:v>
                </c:pt>
                <c:pt idx="376">
                  <c:v>4.2697000000000003</c:v>
                </c:pt>
                <c:pt idx="377">
                  <c:v>4.0465999999999998</c:v>
                </c:pt>
                <c:pt idx="378">
                  <c:v>3.8556000000000004</c:v>
                </c:pt>
                <c:pt idx="379">
                  <c:v>3.9609000000000001</c:v>
                </c:pt>
                <c:pt idx="380">
                  <c:v>3.7432000000000003</c:v>
                </c:pt>
                <c:pt idx="381">
                  <c:v>3.6840000000000002</c:v>
                </c:pt>
                <c:pt idx="382">
                  <c:v>3.6308000000000002</c:v>
                </c:pt>
                <c:pt idx="383">
                  <c:v>3.5438000000000001</c:v>
                </c:pt>
                <c:pt idx="384">
                  <c:v>3.738</c:v>
                </c:pt>
                <c:pt idx="385">
                  <c:v>3.7617000000000003</c:v>
                </c:pt>
                <c:pt idx="386">
                  <c:v>3.6333000000000002</c:v>
                </c:pt>
                <c:pt idx="387">
                  <c:v>3.5128000000000004</c:v>
                </c:pt>
                <c:pt idx="388">
                  <c:v>3.3875999999999999</c:v>
                </c:pt>
                <c:pt idx="389">
                  <c:v>3.5304000000000002</c:v>
                </c:pt>
                <c:pt idx="390">
                  <c:v>3.5839000000000003</c:v>
                </c:pt>
                <c:pt idx="391">
                  <c:v>3.5840000000000001</c:v>
                </c:pt>
                <c:pt idx="392">
                  <c:v>3.8638000000000003</c:v>
                </c:pt>
                <c:pt idx="393">
                  <c:v>3.6817000000000002</c:v>
                </c:pt>
                <c:pt idx="394">
                  <c:v>3.641</c:v>
                </c:pt>
                <c:pt idx="395">
                  <c:v>3.6831</c:v>
                </c:pt>
                <c:pt idx="396">
                  <c:v>3.8574000000000002</c:v>
                </c:pt>
                <c:pt idx="397">
                  <c:v>3.5071000000000003</c:v>
                </c:pt>
                <c:pt idx="398">
                  <c:v>3.2354000000000003</c:v>
                </c:pt>
                <c:pt idx="399">
                  <c:v>3.2129000000000003</c:v>
                </c:pt>
                <c:pt idx="400">
                  <c:v>3.0606</c:v>
                </c:pt>
                <c:pt idx="401">
                  <c:v>3.2339000000000002</c:v>
                </c:pt>
                <c:pt idx="402">
                  <c:v>3.1775000000000002</c:v>
                </c:pt>
                <c:pt idx="403">
                  <c:v>3.1042000000000001</c:v>
                </c:pt>
                <c:pt idx="404">
                  <c:v>3.0607000000000002</c:v>
                </c:pt>
                <c:pt idx="405">
                  <c:v>2.9533</c:v>
                </c:pt>
                <c:pt idx="406">
                  <c:v>3.2968000000000002</c:v>
                </c:pt>
                <c:pt idx="407">
                  <c:v>3.2596000000000003</c:v>
                </c:pt>
                <c:pt idx="408">
                  <c:v>3.2210000000000001</c:v>
                </c:pt>
                <c:pt idx="409">
                  <c:v>3.2272000000000003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</c:numCache>
            </c:numRef>
          </c:val>
          <c:smooth val="1"/>
        </c:ser>
        <c:ser>
          <c:idx val="4"/>
          <c:order val="3"/>
          <c:tx>
            <c:strRef>
              <c:f>'F2'!$CA$8</c:f>
              <c:strCache>
                <c:ptCount val="1"/>
                <c:pt idx="0">
                  <c:v>Ireland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'F2'!$BW$428:$BW$841</c:f>
              <c:numCache>
                <c:formatCode>m/d/yyyy</c:formatCode>
                <c:ptCount val="414"/>
                <c:pt idx="0">
                  <c:v>39087</c:v>
                </c:pt>
                <c:pt idx="1">
                  <c:v>39094</c:v>
                </c:pt>
                <c:pt idx="2">
                  <c:v>39101</c:v>
                </c:pt>
                <c:pt idx="3">
                  <c:v>39108</c:v>
                </c:pt>
                <c:pt idx="4">
                  <c:v>39115</c:v>
                </c:pt>
                <c:pt idx="5">
                  <c:v>39122</c:v>
                </c:pt>
                <c:pt idx="6">
                  <c:v>39129</c:v>
                </c:pt>
                <c:pt idx="7">
                  <c:v>39136</c:v>
                </c:pt>
                <c:pt idx="8">
                  <c:v>39143</c:v>
                </c:pt>
                <c:pt idx="9">
                  <c:v>39150</c:v>
                </c:pt>
                <c:pt idx="10">
                  <c:v>39157</c:v>
                </c:pt>
                <c:pt idx="11">
                  <c:v>39164</c:v>
                </c:pt>
                <c:pt idx="12">
                  <c:v>39171</c:v>
                </c:pt>
                <c:pt idx="13">
                  <c:v>39178</c:v>
                </c:pt>
                <c:pt idx="14">
                  <c:v>39185</c:v>
                </c:pt>
                <c:pt idx="15">
                  <c:v>39192</c:v>
                </c:pt>
                <c:pt idx="16">
                  <c:v>39199</c:v>
                </c:pt>
                <c:pt idx="17">
                  <c:v>39206</c:v>
                </c:pt>
                <c:pt idx="18">
                  <c:v>39213</c:v>
                </c:pt>
                <c:pt idx="19">
                  <c:v>39220</c:v>
                </c:pt>
                <c:pt idx="20">
                  <c:v>39227</c:v>
                </c:pt>
                <c:pt idx="21">
                  <c:v>39234</c:v>
                </c:pt>
                <c:pt idx="22">
                  <c:v>39241</c:v>
                </c:pt>
                <c:pt idx="23">
                  <c:v>39248</c:v>
                </c:pt>
                <c:pt idx="24">
                  <c:v>39255</c:v>
                </c:pt>
                <c:pt idx="25">
                  <c:v>39262</c:v>
                </c:pt>
                <c:pt idx="26">
                  <c:v>39269</c:v>
                </c:pt>
                <c:pt idx="27">
                  <c:v>39276</c:v>
                </c:pt>
                <c:pt idx="28">
                  <c:v>39283</c:v>
                </c:pt>
                <c:pt idx="29">
                  <c:v>39290</c:v>
                </c:pt>
                <c:pt idx="30">
                  <c:v>39297</c:v>
                </c:pt>
                <c:pt idx="31">
                  <c:v>39304</c:v>
                </c:pt>
                <c:pt idx="32">
                  <c:v>39311</c:v>
                </c:pt>
                <c:pt idx="33">
                  <c:v>39318</c:v>
                </c:pt>
                <c:pt idx="34">
                  <c:v>39325</c:v>
                </c:pt>
                <c:pt idx="35">
                  <c:v>39332</c:v>
                </c:pt>
                <c:pt idx="36">
                  <c:v>39339</c:v>
                </c:pt>
                <c:pt idx="37">
                  <c:v>39346</c:v>
                </c:pt>
                <c:pt idx="38">
                  <c:v>39353</c:v>
                </c:pt>
                <c:pt idx="39">
                  <c:v>39360</c:v>
                </c:pt>
                <c:pt idx="40">
                  <c:v>39367</c:v>
                </c:pt>
                <c:pt idx="41">
                  <c:v>39374</c:v>
                </c:pt>
                <c:pt idx="42">
                  <c:v>39381</c:v>
                </c:pt>
                <c:pt idx="43">
                  <c:v>39388</c:v>
                </c:pt>
                <c:pt idx="44">
                  <c:v>39395</c:v>
                </c:pt>
                <c:pt idx="45">
                  <c:v>39402</c:v>
                </c:pt>
                <c:pt idx="46">
                  <c:v>39409</c:v>
                </c:pt>
                <c:pt idx="47">
                  <c:v>39416</c:v>
                </c:pt>
                <c:pt idx="48">
                  <c:v>39423</c:v>
                </c:pt>
                <c:pt idx="49">
                  <c:v>39430</c:v>
                </c:pt>
                <c:pt idx="50">
                  <c:v>39437</c:v>
                </c:pt>
                <c:pt idx="51">
                  <c:v>39444</c:v>
                </c:pt>
                <c:pt idx="52">
                  <c:v>39451</c:v>
                </c:pt>
                <c:pt idx="53">
                  <c:v>39458</c:v>
                </c:pt>
                <c:pt idx="54">
                  <c:v>39465</c:v>
                </c:pt>
                <c:pt idx="55">
                  <c:v>39472</c:v>
                </c:pt>
                <c:pt idx="56">
                  <c:v>39479</c:v>
                </c:pt>
                <c:pt idx="57">
                  <c:v>39486</c:v>
                </c:pt>
                <c:pt idx="58">
                  <c:v>39493</c:v>
                </c:pt>
                <c:pt idx="59">
                  <c:v>39500</c:v>
                </c:pt>
                <c:pt idx="60">
                  <c:v>39507</c:v>
                </c:pt>
                <c:pt idx="61">
                  <c:v>39514</c:v>
                </c:pt>
                <c:pt idx="62">
                  <c:v>39521</c:v>
                </c:pt>
                <c:pt idx="63">
                  <c:v>39528</c:v>
                </c:pt>
                <c:pt idx="64">
                  <c:v>39535</c:v>
                </c:pt>
                <c:pt idx="65">
                  <c:v>39542</c:v>
                </c:pt>
                <c:pt idx="66">
                  <c:v>39549</c:v>
                </c:pt>
                <c:pt idx="67">
                  <c:v>39556</c:v>
                </c:pt>
                <c:pt idx="68">
                  <c:v>39563</c:v>
                </c:pt>
                <c:pt idx="69">
                  <c:v>39570</c:v>
                </c:pt>
                <c:pt idx="70">
                  <c:v>39577</c:v>
                </c:pt>
                <c:pt idx="71">
                  <c:v>39584</c:v>
                </c:pt>
                <c:pt idx="72">
                  <c:v>39591</c:v>
                </c:pt>
                <c:pt idx="73">
                  <c:v>39598</c:v>
                </c:pt>
                <c:pt idx="74">
                  <c:v>39605</c:v>
                </c:pt>
                <c:pt idx="75">
                  <c:v>39612</c:v>
                </c:pt>
                <c:pt idx="76">
                  <c:v>39619</c:v>
                </c:pt>
                <c:pt idx="77">
                  <c:v>39626</c:v>
                </c:pt>
                <c:pt idx="78">
                  <c:v>39633</c:v>
                </c:pt>
                <c:pt idx="79">
                  <c:v>39640</c:v>
                </c:pt>
                <c:pt idx="80">
                  <c:v>39647</c:v>
                </c:pt>
                <c:pt idx="81">
                  <c:v>39654</c:v>
                </c:pt>
                <c:pt idx="82">
                  <c:v>39661</c:v>
                </c:pt>
                <c:pt idx="83">
                  <c:v>39668</c:v>
                </c:pt>
                <c:pt idx="84">
                  <c:v>39675</c:v>
                </c:pt>
                <c:pt idx="85">
                  <c:v>39682</c:v>
                </c:pt>
                <c:pt idx="86">
                  <c:v>39689</c:v>
                </c:pt>
                <c:pt idx="87">
                  <c:v>39696</c:v>
                </c:pt>
                <c:pt idx="88">
                  <c:v>39703</c:v>
                </c:pt>
                <c:pt idx="89">
                  <c:v>39710</c:v>
                </c:pt>
                <c:pt idx="90">
                  <c:v>39717</c:v>
                </c:pt>
                <c:pt idx="91">
                  <c:v>39724</c:v>
                </c:pt>
                <c:pt idx="92">
                  <c:v>39731</c:v>
                </c:pt>
                <c:pt idx="93">
                  <c:v>39738</c:v>
                </c:pt>
                <c:pt idx="94">
                  <c:v>39745</c:v>
                </c:pt>
                <c:pt idx="95">
                  <c:v>39752</c:v>
                </c:pt>
                <c:pt idx="96">
                  <c:v>39759</c:v>
                </c:pt>
                <c:pt idx="97">
                  <c:v>39766</c:v>
                </c:pt>
                <c:pt idx="98">
                  <c:v>39773</c:v>
                </c:pt>
                <c:pt idx="99">
                  <c:v>39780</c:v>
                </c:pt>
                <c:pt idx="100">
                  <c:v>39787</c:v>
                </c:pt>
                <c:pt idx="101">
                  <c:v>39794</c:v>
                </c:pt>
                <c:pt idx="102">
                  <c:v>39801</c:v>
                </c:pt>
                <c:pt idx="103">
                  <c:v>39808</c:v>
                </c:pt>
                <c:pt idx="104">
                  <c:v>39815</c:v>
                </c:pt>
                <c:pt idx="105">
                  <c:v>39822</c:v>
                </c:pt>
                <c:pt idx="106">
                  <c:v>39829</c:v>
                </c:pt>
                <c:pt idx="107">
                  <c:v>39836</c:v>
                </c:pt>
                <c:pt idx="108">
                  <c:v>39843</c:v>
                </c:pt>
                <c:pt idx="109">
                  <c:v>39850</c:v>
                </c:pt>
                <c:pt idx="110">
                  <c:v>39857</c:v>
                </c:pt>
                <c:pt idx="111">
                  <c:v>39864</c:v>
                </c:pt>
                <c:pt idx="112">
                  <c:v>39871</c:v>
                </c:pt>
                <c:pt idx="113">
                  <c:v>39878</c:v>
                </c:pt>
                <c:pt idx="114">
                  <c:v>39885</c:v>
                </c:pt>
                <c:pt idx="115">
                  <c:v>39892</c:v>
                </c:pt>
                <c:pt idx="116">
                  <c:v>39899</c:v>
                </c:pt>
                <c:pt idx="117">
                  <c:v>39906</c:v>
                </c:pt>
                <c:pt idx="118">
                  <c:v>39913</c:v>
                </c:pt>
                <c:pt idx="119">
                  <c:v>39920</c:v>
                </c:pt>
                <c:pt idx="120">
                  <c:v>39927</c:v>
                </c:pt>
                <c:pt idx="121">
                  <c:v>39934</c:v>
                </c:pt>
                <c:pt idx="122">
                  <c:v>39941</c:v>
                </c:pt>
                <c:pt idx="123">
                  <c:v>39948</c:v>
                </c:pt>
                <c:pt idx="124">
                  <c:v>39955</c:v>
                </c:pt>
                <c:pt idx="125">
                  <c:v>39962</c:v>
                </c:pt>
                <c:pt idx="126">
                  <c:v>39969</c:v>
                </c:pt>
                <c:pt idx="127">
                  <c:v>39976</c:v>
                </c:pt>
                <c:pt idx="128">
                  <c:v>39983</c:v>
                </c:pt>
                <c:pt idx="129">
                  <c:v>39990</c:v>
                </c:pt>
                <c:pt idx="130">
                  <c:v>39997</c:v>
                </c:pt>
                <c:pt idx="131">
                  <c:v>40004</c:v>
                </c:pt>
                <c:pt idx="132">
                  <c:v>40011</c:v>
                </c:pt>
                <c:pt idx="133">
                  <c:v>40018</c:v>
                </c:pt>
                <c:pt idx="134">
                  <c:v>40025</c:v>
                </c:pt>
                <c:pt idx="135">
                  <c:v>40032</c:v>
                </c:pt>
                <c:pt idx="136">
                  <c:v>40039</c:v>
                </c:pt>
                <c:pt idx="137">
                  <c:v>40046</c:v>
                </c:pt>
                <c:pt idx="138">
                  <c:v>40053</c:v>
                </c:pt>
                <c:pt idx="139">
                  <c:v>40060</c:v>
                </c:pt>
                <c:pt idx="140">
                  <c:v>40067</c:v>
                </c:pt>
                <c:pt idx="141">
                  <c:v>40074</c:v>
                </c:pt>
                <c:pt idx="142">
                  <c:v>40081</c:v>
                </c:pt>
                <c:pt idx="143">
                  <c:v>40088</c:v>
                </c:pt>
                <c:pt idx="144">
                  <c:v>40095</c:v>
                </c:pt>
                <c:pt idx="145">
                  <c:v>40102</c:v>
                </c:pt>
                <c:pt idx="146">
                  <c:v>40109</c:v>
                </c:pt>
                <c:pt idx="147">
                  <c:v>40116</c:v>
                </c:pt>
                <c:pt idx="148">
                  <c:v>40123</c:v>
                </c:pt>
                <c:pt idx="149">
                  <c:v>40130</c:v>
                </c:pt>
                <c:pt idx="150">
                  <c:v>40137</c:v>
                </c:pt>
                <c:pt idx="151">
                  <c:v>40144</c:v>
                </c:pt>
                <c:pt idx="152">
                  <c:v>40151</c:v>
                </c:pt>
                <c:pt idx="153">
                  <c:v>40158</c:v>
                </c:pt>
                <c:pt idx="154">
                  <c:v>40165</c:v>
                </c:pt>
                <c:pt idx="155">
                  <c:v>40172</c:v>
                </c:pt>
                <c:pt idx="156">
                  <c:v>40179</c:v>
                </c:pt>
                <c:pt idx="157">
                  <c:v>40186</c:v>
                </c:pt>
                <c:pt idx="158">
                  <c:v>40193</c:v>
                </c:pt>
                <c:pt idx="159">
                  <c:v>40200</c:v>
                </c:pt>
                <c:pt idx="160">
                  <c:v>40207</c:v>
                </c:pt>
                <c:pt idx="161">
                  <c:v>40214</c:v>
                </c:pt>
                <c:pt idx="162">
                  <c:v>40221</c:v>
                </c:pt>
                <c:pt idx="163">
                  <c:v>40228</c:v>
                </c:pt>
                <c:pt idx="164">
                  <c:v>40235</c:v>
                </c:pt>
                <c:pt idx="165">
                  <c:v>40242</c:v>
                </c:pt>
                <c:pt idx="166">
                  <c:v>40249</c:v>
                </c:pt>
                <c:pt idx="167">
                  <c:v>40256</c:v>
                </c:pt>
                <c:pt idx="168">
                  <c:v>40263</c:v>
                </c:pt>
                <c:pt idx="169">
                  <c:v>40270</c:v>
                </c:pt>
                <c:pt idx="170">
                  <c:v>40277</c:v>
                </c:pt>
                <c:pt idx="171">
                  <c:v>40284</c:v>
                </c:pt>
                <c:pt idx="172">
                  <c:v>40291</c:v>
                </c:pt>
                <c:pt idx="173">
                  <c:v>40298</c:v>
                </c:pt>
                <c:pt idx="174">
                  <c:v>40305</c:v>
                </c:pt>
                <c:pt idx="175">
                  <c:v>40312</c:v>
                </c:pt>
                <c:pt idx="176">
                  <c:v>40319</c:v>
                </c:pt>
                <c:pt idx="177">
                  <c:v>40326</c:v>
                </c:pt>
                <c:pt idx="178">
                  <c:v>40333</c:v>
                </c:pt>
                <c:pt idx="179">
                  <c:v>40340</c:v>
                </c:pt>
                <c:pt idx="180">
                  <c:v>40347</c:v>
                </c:pt>
                <c:pt idx="181">
                  <c:v>40354</c:v>
                </c:pt>
                <c:pt idx="182">
                  <c:v>40361</c:v>
                </c:pt>
                <c:pt idx="183">
                  <c:v>40368</c:v>
                </c:pt>
                <c:pt idx="184">
                  <c:v>40375</c:v>
                </c:pt>
                <c:pt idx="185">
                  <c:v>40382</c:v>
                </c:pt>
                <c:pt idx="186">
                  <c:v>40389</c:v>
                </c:pt>
                <c:pt idx="187">
                  <c:v>40396</c:v>
                </c:pt>
                <c:pt idx="188">
                  <c:v>40403</c:v>
                </c:pt>
                <c:pt idx="189">
                  <c:v>40410</c:v>
                </c:pt>
                <c:pt idx="190">
                  <c:v>40417</c:v>
                </c:pt>
                <c:pt idx="191">
                  <c:v>40424</c:v>
                </c:pt>
                <c:pt idx="192">
                  <c:v>40431</c:v>
                </c:pt>
                <c:pt idx="193">
                  <c:v>40438</c:v>
                </c:pt>
                <c:pt idx="194">
                  <c:v>40445</c:v>
                </c:pt>
                <c:pt idx="195">
                  <c:v>40452</c:v>
                </c:pt>
                <c:pt idx="196">
                  <c:v>40459</c:v>
                </c:pt>
                <c:pt idx="197">
                  <c:v>40466</c:v>
                </c:pt>
                <c:pt idx="198">
                  <c:v>40473</c:v>
                </c:pt>
                <c:pt idx="199">
                  <c:v>40480</c:v>
                </c:pt>
                <c:pt idx="200">
                  <c:v>40487</c:v>
                </c:pt>
                <c:pt idx="201">
                  <c:v>40494</c:v>
                </c:pt>
                <c:pt idx="202">
                  <c:v>40501</c:v>
                </c:pt>
                <c:pt idx="203">
                  <c:v>40508</c:v>
                </c:pt>
                <c:pt idx="204">
                  <c:v>40515</c:v>
                </c:pt>
                <c:pt idx="205">
                  <c:v>40522</c:v>
                </c:pt>
                <c:pt idx="206">
                  <c:v>40529</c:v>
                </c:pt>
                <c:pt idx="207">
                  <c:v>40536</c:v>
                </c:pt>
                <c:pt idx="208">
                  <c:v>40543</c:v>
                </c:pt>
                <c:pt idx="209">
                  <c:v>40550</c:v>
                </c:pt>
                <c:pt idx="210">
                  <c:v>40557</c:v>
                </c:pt>
                <c:pt idx="211">
                  <c:v>40564</c:v>
                </c:pt>
                <c:pt idx="212">
                  <c:v>40571</c:v>
                </c:pt>
                <c:pt idx="213">
                  <c:v>40578</c:v>
                </c:pt>
                <c:pt idx="214">
                  <c:v>40585</c:v>
                </c:pt>
                <c:pt idx="215">
                  <c:v>40592</c:v>
                </c:pt>
                <c:pt idx="216">
                  <c:v>40599</c:v>
                </c:pt>
                <c:pt idx="217">
                  <c:v>40606</c:v>
                </c:pt>
                <c:pt idx="218">
                  <c:v>40613</c:v>
                </c:pt>
                <c:pt idx="219">
                  <c:v>40620</c:v>
                </c:pt>
                <c:pt idx="220">
                  <c:v>40627</c:v>
                </c:pt>
                <c:pt idx="221">
                  <c:v>40634</c:v>
                </c:pt>
                <c:pt idx="222">
                  <c:v>40641</c:v>
                </c:pt>
                <c:pt idx="223">
                  <c:v>40648</c:v>
                </c:pt>
                <c:pt idx="224">
                  <c:v>40655</c:v>
                </c:pt>
                <c:pt idx="225">
                  <c:v>40662</c:v>
                </c:pt>
                <c:pt idx="226">
                  <c:v>40669</c:v>
                </c:pt>
                <c:pt idx="227">
                  <c:v>40676</c:v>
                </c:pt>
                <c:pt idx="228">
                  <c:v>40683</c:v>
                </c:pt>
                <c:pt idx="229">
                  <c:v>40690</c:v>
                </c:pt>
                <c:pt idx="230">
                  <c:v>40697</c:v>
                </c:pt>
                <c:pt idx="231">
                  <c:v>40704</c:v>
                </c:pt>
                <c:pt idx="232">
                  <c:v>40711</c:v>
                </c:pt>
                <c:pt idx="233">
                  <c:v>40718</c:v>
                </c:pt>
                <c:pt idx="234">
                  <c:v>40725</c:v>
                </c:pt>
                <c:pt idx="235">
                  <c:v>40732</c:v>
                </c:pt>
                <c:pt idx="236">
                  <c:v>40739</c:v>
                </c:pt>
                <c:pt idx="237">
                  <c:v>40746</c:v>
                </c:pt>
                <c:pt idx="238">
                  <c:v>40753</c:v>
                </c:pt>
                <c:pt idx="239">
                  <c:v>40760</c:v>
                </c:pt>
                <c:pt idx="240">
                  <c:v>40767</c:v>
                </c:pt>
                <c:pt idx="241">
                  <c:v>40774</c:v>
                </c:pt>
                <c:pt idx="242">
                  <c:v>40781</c:v>
                </c:pt>
                <c:pt idx="243">
                  <c:v>40788</c:v>
                </c:pt>
                <c:pt idx="244">
                  <c:v>40795</c:v>
                </c:pt>
                <c:pt idx="245">
                  <c:v>40802</c:v>
                </c:pt>
                <c:pt idx="246">
                  <c:v>40809</c:v>
                </c:pt>
                <c:pt idx="247">
                  <c:v>40816</c:v>
                </c:pt>
                <c:pt idx="248">
                  <c:v>40823</c:v>
                </c:pt>
                <c:pt idx="249">
                  <c:v>40830</c:v>
                </c:pt>
                <c:pt idx="250">
                  <c:v>40837</c:v>
                </c:pt>
                <c:pt idx="251">
                  <c:v>40844</c:v>
                </c:pt>
                <c:pt idx="252">
                  <c:v>40851</c:v>
                </c:pt>
                <c:pt idx="253">
                  <c:v>40858</c:v>
                </c:pt>
                <c:pt idx="254">
                  <c:v>40865</c:v>
                </c:pt>
                <c:pt idx="255">
                  <c:v>40872</c:v>
                </c:pt>
                <c:pt idx="256">
                  <c:v>40879</c:v>
                </c:pt>
                <c:pt idx="257">
                  <c:v>40886</c:v>
                </c:pt>
                <c:pt idx="258">
                  <c:v>40893</c:v>
                </c:pt>
                <c:pt idx="259">
                  <c:v>40900</c:v>
                </c:pt>
                <c:pt idx="260">
                  <c:v>40907</c:v>
                </c:pt>
                <c:pt idx="261">
                  <c:v>40914</c:v>
                </c:pt>
                <c:pt idx="262">
                  <c:v>40921</c:v>
                </c:pt>
                <c:pt idx="263">
                  <c:v>40928</c:v>
                </c:pt>
                <c:pt idx="264">
                  <c:v>40935</c:v>
                </c:pt>
                <c:pt idx="265">
                  <c:v>40942</c:v>
                </c:pt>
                <c:pt idx="266">
                  <c:v>40949</c:v>
                </c:pt>
                <c:pt idx="267">
                  <c:v>40956</c:v>
                </c:pt>
                <c:pt idx="268">
                  <c:v>40963</c:v>
                </c:pt>
                <c:pt idx="269">
                  <c:v>40970</c:v>
                </c:pt>
                <c:pt idx="270">
                  <c:v>40977</c:v>
                </c:pt>
                <c:pt idx="271">
                  <c:v>40984</c:v>
                </c:pt>
                <c:pt idx="272">
                  <c:v>40991</c:v>
                </c:pt>
                <c:pt idx="273">
                  <c:v>40998</c:v>
                </c:pt>
                <c:pt idx="274">
                  <c:v>41005</c:v>
                </c:pt>
                <c:pt idx="275">
                  <c:v>41012</c:v>
                </c:pt>
                <c:pt idx="276">
                  <c:v>41019</c:v>
                </c:pt>
                <c:pt idx="277">
                  <c:v>41026</c:v>
                </c:pt>
                <c:pt idx="278">
                  <c:v>41033</c:v>
                </c:pt>
                <c:pt idx="279">
                  <c:v>41040</c:v>
                </c:pt>
                <c:pt idx="280">
                  <c:v>41047</c:v>
                </c:pt>
                <c:pt idx="281">
                  <c:v>41054</c:v>
                </c:pt>
                <c:pt idx="282">
                  <c:v>41061</c:v>
                </c:pt>
                <c:pt idx="283">
                  <c:v>41068</c:v>
                </c:pt>
                <c:pt idx="284">
                  <c:v>41075</c:v>
                </c:pt>
                <c:pt idx="285">
                  <c:v>41082</c:v>
                </c:pt>
                <c:pt idx="286">
                  <c:v>41089</c:v>
                </c:pt>
                <c:pt idx="287">
                  <c:v>41096</c:v>
                </c:pt>
                <c:pt idx="288">
                  <c:v>41103</c:v>
                </c:pt>
                <c:pt idx="289">
                  <c:v>41110</c:v>
                </c:pt>
                <c:pt idx="290">
                  <c:v>41117</c:v>
                </c:pt>
                <c:pt idx="291">
                  <c:v>41124</c:v>
                </c:pt>
                <c:pt idx="292">
                  <c:v>41131</c:v>
                </c:pt>
                <c:pt idx="293">
                  <c:v>41138</c:v>
                </c:pt>
                <c:pt idx="294">
                  <c:v>41145</c:v>
                </c:pt>
                <c:pt idx="295">
                  <c:v>41152</c:v>
                </c:pt>
                <c:pt idx="296">
                  <c:v>41159</c:v>
                </c:pt>
                <c:pt idx="297">
                  <c:v>41166</c:v>
                </c:pt>
                <c:pt idx="298">
                  <c:v>41173</c:v>
                </c:pt>
                <c:pt idx="299">
                  <c:v>41180</c:v>
                </c:pt>
                <c:pt idx="300">
                  <c:v>41187</c:v>
                </c:pt>
                <c:pt idx="301">
                  <c:v>41194</c:v>
                </c:pt>
                <c:pt idx="302">
                  <c:v>41201</c:v>
                </c:pt>
                <c:pt idx="303">
                  <c:v>41208</c:v>
                </c:pt>
                <c:pt idx="304">
                  <c:v>41215</c:v>
                </c:pt>
                <c:pt idx="305">
                  <c:v>41222</c:v>
                </c:pt>
                <c:pt idx="306">
                  <c:v>41229</c:v>
                </c:pt>
                <c:pt idx="307">
                  <c:v>41236</c:v>
                </c:pt>
                <c:pt idx="308">
                  <c:v>41243</c:v>
                </c:pt>
                <c:pt idx="309">
                  <c:v>41250</c:v>
                </c:pt>
                <c:pt idx="310">
                  <c:v>41257</c:v>
                </c:pt>
                <c:pt idx="311">
                  <c:v>41264</c:v>
                </c:pt>
                <c:pt idx="312">
                  <c:v>41271</c:v>
                </c:pt>
                <c:pt idx="313">
                  <c:v>41278</c:v>
                </c:pt>
                <c:pt idx="314">
                  <c:v>41285</c:v>
                </c:pt>
                <c:pt idx="315">
                  <c:v>41292</c:v>
                </c:pt>
                <c:pt idx="316">
                  <c:v>41299</c:v>
                </c:pt>
                <c:pt idx="317">
                  <c:v>41306</c:v>
                </c:pt>
                <c:pt idx="318">
                  <c:v>41313</c:v>
                </c:pt>
                <c:pt idx="319">
                  <c:v>41320</c:v>
                </c:pt>
                <c:pt idx="320">
                  <c:v>41327</c:v>
                </c:pt>
                <c:pt idx="321">
                  <c:v>41334</c:v>
                </c:pt>
                <c:pt idx="322">
                  <c:v>41341</c:v>
                </c:pt>
                <c:pt idx="323">
                  <c:v>41348</c:v>
                </c:pt>
                <c:pt idx="324">
                  <c:v>41355</c:v>
                </c:pt>
                <c:pt idx="325">
                  <c:v>41362</c:v>
                </c:pt>
                <c:pt idx="326">
                  <c:v>41369</c:v>
                </c:pt>
                <c:pt idx="327">
                  <c:v>41376</c:v>
                </c:pt>
                <c:pt idx="328">
                  <c:v>41383</c:v>
                </c:pt>
                <c:pt idx="329">
                  <c:v>41390</c:v>
                </c:pt>
                <c:pt idx="330">
                  <c:v>41397</c:v>
                </c:pt>
                <c:pt idx="331">
                  <c:v>41404</c:v>
                </c:pt>
                <c:pt idx="332">
                  <c:v>41411</c:v>
                </c:pt>
                <c:pt idx="333">
                  <c:v>41418</c:v>
                </c:pt>
                <c:pt idx="334">
                  <c:v>41425</c:v>
                </c:pt>
                <c:pt idx="335">
                  <c:v>41432</c:v>
                </c:pt>
                <c:pt idx="336">
                  <c:v>41439</c:v>
                </c:pt>
                <c:pt idx="337">
                  <c:v>41446</c:v>
                </c:pt>
                <c:pt idx="338">
                  <c:v>41453</c:v>
                </c:pt>
                <c:pt idx="339">
                  <c:v>41460</c:v>
                </c:pt>
                <c:pt idx="340">
                  <c:v>41467</c:v>
                </c:pt>
                <c:pt idx="341">
                  <c:v>41474</c:v>
                </c:pt>
                <c:pt idx="342">
                  <c:v>41481</c:v>
                </c:pt>
                <c:pt idx="343">
                  <c:v>41488</c:v>
                </c:pt>
                <c:pt idx="344">
                  <c:v>41495</c:v>
                </c:pt>
                <c:pt idx="345">
                  <c:v>41502</c:v>
                </c:pt>
                <c:pt idx="346">
                  <c:v>41509</c:v>
                </c:pt>
                <c:pt idx="347">
                  <c:v>41516</c:v>
                </c:pt>
                <c:pt idx="348">
                  <c:v>41523</c:v>
                </c:pt>
                <c:pt idx="349">
                  <c:v>41530</c:v>
                </c:pt>
                <c:pt idx="350">
                  <c:v>41537</c:v>
                </c:pt>
                <c:pt idx="351">
                  <c:v>41544</c:v>
                </c:pt>
                <c:pt idx="352">
                  <c:v>41551</c:v>
                </c:pt>
                <c:pt idx="353">
                  <c:v>41558</c:v>
                </c:pt>
                <c:pt idx="354">
                  <c:v>41565</c:v>
                </c:pt>
                <c:pt idx="355">
                  <c:v>41572</c:v>
                </c:pt>
                <c:pt idx="356">
                  <c:v>41579</c:v>
                </c:pt>
                <c:pt idx="357">
                  <c:v>41586</c:v>
                </c:pt>
                <c:pt idx="358">
                  <c:v>41593</c:v>
                </c:pt>
                <c:pt idx="359">
                  <c:v>41600</c:v>
                </c:pt>
                <c:pt idx="360">
                  <c:v>41607</c:v>
                </c:pt>
                <c:pt idx="361">
                  <c:v>41614</c:v>
                </c:pt>
                <c:pt idx="362">
                  <c:v>41621</c:v>
                </c:pt>
                <c:pt idx="363">
                  <c:v>41628</c:v>
                </c:pt>
                <c:pt idx="364">
                  <c:v>41635</c:v>
                </c:pt>
                <c:pt idx="365">
                  <c:v>41642</c:v>
                </c:pt>
                <c:pt idx="366">
                  <c:v>41649</c:v>
                </c:pt>
                <c:pt idx="367">
                  <c:v>41656</c:v>
                </c:pt>
                <c:pt idx="368">
                  <c:v>41663</c:v>
                </c:pt>
                <c:pt idx="369">
                  <c:v>41670</c:v>
                </c:pt>
                <c:pt idx="370">
                  <c:v>41677</c:v>
                </c:pt>
                <c:pt idx="371">
                  <c:v>41684</c:v>
                </c:pt>
                <c:pt idx="372">
                  <c:v>41691</c:v>
                </c:pt>
                <c:pt idx="373">
                  <c:v>41698</c:v>
                </c:pt>
                <c:pt idx="374">
                  <c:v>41705</c:v>
                </c:pt>
                <c:pt idx="375">
                  <c:v>41712</c:v>
                </c:pt>
                <c:pt idx="376">
                  <c:v>41719</c:v>
                </c:pt>
                <c:pt idx="377">
                  <c:v>41726</c:v>
                </c:pt>
                <c:pt idx="378">
                  <c:v>41733</c:v>
                </c:pt>
                <c:pt idx="379">
                  <c:v>41740</c:v>
                </c:pt>
                <c:pt idx="380">
                  <c:v>41747</c:v>
                </c:pt>
                <c:pt idx="381">
                  <c:v>41754</c:v>
                </c:pt>
                <c:pt idx="382">
                  <c:v>41761</c:v>
                </c:pt>
                <c:pt idx="383">
                  <c:v>41768</c:v>
                </c:pt>
                <c:pt idx="384">
                  <c:v>41775</c:v>
                </c:pt>
                <c:pt idx="385">
                  <c:v>41782</c:v>
                </c:pt>
                <c:pt idx="386">
                  <c:v>41789</c:v>
                </c:pt>
                <c:pt idx="387">
                  <c:v>41796</c:v>
                </c:pt>
                <c:pt idx="388">
                  <c:v>41803</c:v>
                </c:pt>
                <c:pt idx="389">
                  <c:v>41810</c:v>
                </c:pt>
                <c:pt idx="390">
                  <c:v>41817</c:v>
                </c:pt>
                <c:pt idx="391">
                  <c:v>41824</c:v>
                </c:pt>
                <c:pt idx="392">
                  <c:v>41831</c:v>
                </c:pt>
                <c:pt idx="393">
                  <c:v>41838</c:v>
                </c:pt>
                <c:pt idx="394">
                  <c:v>41845</c:v>
                </c:pt>
                <c:pt idx="395">
                  <c:v>41852</c:v>
                </c:pt>
                <c:pt idx="396">
                  <c:v>41859</c:v>
                </c:pt>
                <c:pt idx="397">
                  <c:v>41866</c:v>
                </c:pt>
                <c:pt idx="398">
                  <c:v>41873</c:v>
                </c:pt>
                <c:pt idx="399">
                  <c:v>41880</c:v>
                </c:pt>
                <c:pt idx="400">
                  <c:v>41887</c:v>
                </c:pt>
                <c:pt idx="401">
                  <c:v>41894</c:v>
                </c:pt>
                <c:pt idx="402">
                  <c:v>41901</c:v>
                </c:pt>
                <c:pt idx="403">
                  <c:v>41908</c:v>
                </c:pt>
                <c:pt idx="404">
                  <c:v>41915</c:v>
                </c:pt>
                <c:pt idx="405">
                  <c:v>41922</c:v>
                </c:pt>
                <c:pt idx="406">
                  <c:v>41929</c:v>
                </c:pt>
                <c:pt idx="407">
                  <c:v>41936</c:v>
                </c:pt>
                <c:pt idx="408">
                  <c:v>41943</c:v>
                </c:pt>
                <c:pt idx="409">
                  <c:v>41950</c:v>
                </c:pt>
                <c:pt idx="410">
                  <c:v>41957</c:v>
                </c:pt>
                <c:pt idx="411">
                  <c:v>41964</c:v>
                </c:pt>
                <c:pt idx="412">
                  <c:v>41971</c:v>
                </c:pt>
                <c:pt idx="413">
                  <c:v>41978</c:v>
                </c:pt>
              </c:numCache>
            </c:numRef>
          </c:cat>
          <c:val>
            <c:numRef>
              <c:f>'F2'!$CA$428:$CA$841</c:f>
              <c:numCache>
                <c:formatCode>General</c:formatCode>
                <c:ptCount val="414"/>
                <c:pt idx="0">
                  <c:v>3.9469000000000003</c:v>
                </c:pt>
                <c:pt idx="1">
                  <c:v>4.0270000000000001</c:v>
                </c:pt>
                <c:pt idx="2">
                  <c:v>4.0211000000000006</c:v>
                </c:pt>
                <c:pt idx="3">
                  <c:v>4.0533000000000001</c:v>
                </c:pt>
                <c:pt idx="4">
                  <c:v>4.0268000000000006</c:v>
                </c:pt>
                <c:pt idx="5">
                  <c:v>4.0518000000000001</c:v>
                </c:pt>
                <c:pt idx="6">
                  <c:v>4.0167000000000002</c:v>
                </c:pt>
                <c:pt idx="7">
                  <c:v>4.0127000000000006</c:v>
                </c:pt>
                <c:pt idx="8">
                  <c:v>3.9175</c:v>
                </c:pt>
                <c:pt idx="9">
                  <c:v>3.9196</c:v>
                </c:pt>
                <c:pt idx="10">
                  <c:v>3.87</c:v>
                </c:pt>
                <c:pt idx="11">
                  <c:v>3.9627000000000003</c:v>
                </c:pt>
                <c:pt idx="12">
                  <c:v>4.0386000000000006</c:v>
                </c:pt>
                <c:pt idx="13">
                  <c:v>4.0680000000000005</c:v>
                </c:pt>
                <c:pt idx="14">
                  <c:v>4.2114000000000003</c:v>
                </c:pt>
                <c:pt idx="15">
                  <c:v>4.1783999999999999</c:v>
                </c:pt>
                <c:pt idx="16">
                  <c:v>4.1928999999999998</c:v>
                </c:pt>
                <c:pt idx="17">
                  <c:v>4.1734999999999998</c:v>
                </c:pt>
                <c:pt idx="18">
                  <c:v>4.1787999999999998</c:v>
                </c:pt>
                <c:pt idx="19">
                  <c:v>4.2789000000000001</c:v>
                </c:pt>
                <c:pt idx="20">
                  <c:v>4.3562000000000003</c:v>
                </c:pt>
                <c:pt idx="21">
                  <c:v>4.4323000000000006</c:v>
                </c:pt>
                <c:pt idx="22">
                  <c:v>4.55</c:v>
                </c:pt>
                <c:pt idx="23">
                  <c:v>4.6219000000000001</c:v>
                </c:pt>
                <c:pt idx="24">
                  <c:v>4.6341000000000001</c:v>
                </c:pt>
                <c:pt idx="25">
                  <c:v>4.5650000000000004</c:v>
                </c:pt>
                <c:pt idx="26">
                  <c:v>4.6724000000000006</c:v>
                </c:pt>
                <c:pt idx="27">
                  <c:v>4.6316000000000006</c:v>
                </c:pt>
                <c:pt idx="28">
                  <c:v>4.4596</c:v>
                </c:pt>
                <c:pt idx="29">
                  <c:v>4.3586999999999998</c:v>
                </c:pt>
                <c:pt idx="30">
                  <c:v>4.3642000000000003</c:v>
                </c:pt>
                <c:pt idx="31">
                  <c:v>4.3921999999999999</c:v>
                </c:pt>
                <c:pt idx="32">
                  <c:v>4.3178999999999998</c:v>
                </c:pt>
                <c:pt idx="33">
                  <c:v>4.2938000000000001</c:v>
                </c:pt>
                <c:pt idx="34">
                  <c:v>4.2780000000000005</c:v>
                </c:pt>
                <c:pt idx="35">
                  <c:v>4.1665999999999999</c:v>
                </c:pt>
                <c:pt idx="36">
                  <c:v>4.2110000000000003</c:v>
                </c:pt>
                <c:pt idx="37">
                  <c:v>4.3810000000000002</c:v>
                </c:pt>
                <c:pt idx="38">
                  <c:v>4.3574999999999999</c:v>
                </c:pt>
                <c:pt idx="39">
                  <c:v>4.3581000000000003</c:v>
                </c:pt>
                <c:pt idx="40">
                  <c:v>4.4361000000000006</c:v>
                </c:pt>
                <c:pt idx="41">
                  <c:v>4.2561999999999998</c:v>
                </c:pt>
                <c:pt idx="42">
                  <c:v>4.2088000000000001</c:v>
                </c:pt>
                <c:pt idx="43">
                  <c:v>4.1943000000000001</c:v>
                </c:pt>
                <c:pt idx="44">
                  <c:v>4.1132</c:v>
                </c:pt>
                <c:pt idx="45">
                  <c:v>4.1340000000000003</c:v>
                </c:pt>
                <c:pt idx="46">
                  <c:v>4.0863000000000005</c:v>
                </c:pt>
                <c:pt idx="47">
                  <c:v>4.18</c:v>
                </c:pt>
                <c:pt idx="48">
                  <c:v>4.3873000000000006</c:v>
                </c:pt>
                <c:pt idx="49">
                  <c:v>4.4619</c:v>
                </c:pt>
                <c:pt idx="50">
                  <c:v>4.4607000000000001</c:v>
                </c:pt>
                <c:pt idx="51">
                  <c:v>4.4252000000000002</c:v>
                </c:pt>
                <c:pt idx="52">
                  <c:v>4.2521000000000004</c:v>
                </c:pt>
                <c:pt idx="53">
                  <c:v>4.2446000000000002</c:v>
                </c:pt>
                <c:pt idx="54">
                  <c:v>4.1132</c:v>
                </c:pt>
                <c:pt idx="55">
                  <c:v>4.1489000000000003</c:v>
                </c:pt>
                <c:pt idx="56">
                  <c:v>4.0916000000000006</c:v>
                </c:pt>
                <c:pt idx="57">
                  <c:v>4.0594000000000001</c:v>
                </c:pt>
                <c:pt idx="58">
                  <c:v>4.1490999999999998</c:v>
                </c:pt>
                <c:pt idx="59">
                  <c:v>4.1932999999999998</c:v>
                </c:pt>
                <c:pt idx="60">
                  <c:v>4.0977000000000006</c:v>
                </c:pt>
                <c:pt idx="61">
                  <c:v>4.1509999999999998</c:v>
                </c:pt>
                <c:pt idx="62">
                  <c:v>4.0964</c:v>
                </c:pt>
                <c:pt idx="63">
                  <c:v>4.0968</c:v>
                </c:pt>
                <c:pt idx="64">
                  <c:v>4.2656000000000001</c:v>
                </c:pt>
                <c:pt idx="65">
                  <c:v>4.2772000000000006</c:v>
                </c:pt>
                <c:pt idx="66">
                  <c:v>4.2503000000000002</c:v>
                </c:pt>
                <c:pt idx="67">
                  <c:v>4.4510000000000005</c:v>
                </c:pt>
                <c:pt idx="68">
                  <c:v>4.4559000000000006</c:v>
                </c:pt>
                <c:pt idx="69">
                  <c:v>4.4521000000000006</c:v>
                </c:pt>
                <c:pt idx="70">
                  <c:v>4.2822000000000005</c:v>
                </c:pt>
                <c:pt idx="71">
                  <c:v>4.4197000000000006</c:v>
                </c:pt>
                <c:pt idx="72">
                  <c:v>4.4904999999999999</c:v>
                </c:pt>
                <c:pt idx="73">
                  <c:v>4.6244000000000005</c:v>
                </c:pt>
                <c:pt idx="74">
                  <c:v>4.6782000000000004</c:v>
                </c:pt>
                <c:pt idx="75">
                  <c:v>4.9344999999999999</c:v>
                </c:pt>
                <c:pt idx="76">
                  <c:v>4.8818999999999999</c:v>
                </c:pt>
                <c:pt idx="77">
                  <c:v>4.8138000000000005</c:v>
                </c:pt>
                <c:pt idx="78">
                  <c:v>4.7989000000000006</c:v>
                </c:pt>
                <c:pt idx="79">
                  <c:v>4.7237</c:v>
                </c:pt>
                <c:pt idx="80">
                  <c:v>4.8569000000000004</c:v>
                </c:pt>
                <c:pt idx="81">
                  <c:v>4.8597000000000001</c:v>
                </c:pt>
                <c:pt idx="82">
                  <c:v>4.6448</c:v>
                </c:pt>
                <c:pt idx="83">
                  <c:v>4.5407999999999999</c:v>
                </c:pt>
                <c:pt idx="84">
                  <c:v>4.4733000000000001</c:v>
                </c:pt>
                <c:pt idx="85">
                  <c:v>4.5038</c:v>
                </c:pt>
                <c:pt idx="86">
                  <c:v>4.4843999999999999</c:v>
                </c:pt>
                <c:pt idx="87">
                  <c:v>4.3383000000000003</c:v>
                </c:pt>
                <c:pt idx="88">
                  <c:v>4.5223000000000004</c:v>
                </c:pt>
                <c:pt idx="89">
                  <c:v>4.5914000000000001</c:v>
                </c:pt>
                <c:pt idx="90">
                  <c:v>4.5719000000000003</c:v>
                </c:pt>
                <c:pt idx="91">
                  <c:v>4.4502000000000006</c:v>
                </c:pt>
                <c:pt idx="92">
                  <c:v>4.5483000000000002</c:v>
                </c:pt>
                <c:pt idx="93">
                  <c:v>4.5602999999999998</c:v>
                </c:pt>
                <c:pt idx="94">
                  <c:v>4.4451000000000001</c:v>
                </c:pt>
                <c:pt idx="95">
                  <c:v>4.8090000000000002</c:v>
                </c:pt>
                <c:pt idx="96">
                  <c:v>4.5628000000000002</c:v>
                </c:pt>
                <c:pt idx="97">
                  <c:v>4.3982000000000001</c:v>
                </c:pt>
                <c:pt idx="98">
                  <c:v>4.2092999999999998</c:v>
                </c:pt>
                <c:pt idx="99">
                  <c:v>4.1397000000000004</c:v>
                </c:pt>
                <c:pt idx="100">
                  <c:v>4.1212</c:v>
                </c:pt>
                <c:pt idx="101">
                  <c:v>4.4724000000000004</c:v>
                </c:pt>
                <c:pt idx="102">
                  <c:v>4.2656000000000001</c:v>
                </c:pt>
                <c:pt idx="103">
                  <c:v>4.2139000000000006</c:v>
                </c:pt>
                <c:pt idx="104">
                  <c:v>4.1772999999999998</c:v>
                </c:pt>
                <c:pt idx="105">
                  <c:v>4.4378000000000002</c:v>
                </c:pt>
                <c:pt idx="106">
                  <c:v>4.7244999999999999</c:v>
                </c:pt>
                <c:pt idx="107">
                  <c:v>5.8168000000000006</c:v>
                </c:pt>
                <c:pt idx="108">
                  <c:v>5.4131</c:v>
                </c:pt>
                <c:pt idx="109">
                  <c:v>5.2666000000000004</c:v>
                </c:pt>
                <c:pt idx="110">
                  <c:v>5.3704999999999998</c:v>
                </c:pt>
                <c:pt idx="111">
                  <c:v>5.3326000000000002</c:v>
                </c:pt>
                <c:pt idx="112">
                  <c:v>5.4441000000000006</c:v>
                </c:pt>
                <c:pt idx="113">
                  <c:v>5.5213999999999999</c:v>
                </c:pt>
                <c:pt idx="114">
                  <c:v>5.5857000000000001</c:v>
                </c:pt>
                <c:pt idx="115">
                  <c:v>5.4904999999999999</c:v>
                </c:pt>
                <c:pt idx="116">
                  <c:v>5.1508000000000003</c:v>
                </c:pt>
                <c:pt idx="117">
                  <c:v>5.2549000000000001</c:v>
                </c:pt>
                <c:pt idx="118">
                  <c:v>5.3486000000000002</c:v>
                </c:pt>
                <c:pt idx="119">
                  <c:v>5.2937000000000003</c:v>
                </c:pt>
                <c:pt idx="120">
                  <c:v>5.1101999999999999</c:v>
                </c:pt>
                <c:pt idx="121">
                  <c:v>5.1535000000000002</c:v>
                </c:pt>
                <c:pt idx="122">
                  <c:v>5.0299000000000005</c:v>
                </c:pt>
                <c:pt idx="123">
                  <c:v>5.1096000000000004</c:v>
                </c:pt>
                <c:pt idx="124">
                  <c:v>5.2149000000000001</c:v>
                </c:pt>
                <c:pt idx="125">
                  <c:v>5.3814000000000002</c:v>
                </c:pt>
                <c:pt idx="126">
                  <c:v>5.6496000000000004</c:v>
                </c:pt>
                <c:pt idx="127">
                  <c:v>5.5002000000000004</c:v>
                </c:pt>
                <c:pt idx="128">
                  <c:v>5.6078000000000001</c:v>
                </c:pt>
                <c:pt idx="129">
                  <c:v>5.6126000000000005</c:v>
                </c:pt>
                <c:pt idx="130">
                  <c:v>5.3699000000000003</c:v>
                </c:pt>
                <c:pt idx="131">
                  <c:v>5.2827999999999999</c:v>
                </c:pt>
                <c:pt idx="132">
                  <c:v>5.3052999999999999</c:v>
                </c:pt>
                <c:pt idx="133">
                  <c:v>5.0203000000000007</c:v>
                </c:pt>
                <c:pt idx="134">
                  <c:v>4.7496999999999998</c:v>
                </c:pt>
                <c:pt idx="135">
                  <c:v>4.9704000000000006</c:v>
                </c:pt>
                <c:pt idx="136">
                  <c:v>4.7990000000000004</c:v>
                </c:pt>
                <c:pt idx="137">
                  <c:v>4.7789999999999999</c:v>
                </c:pt>
                <c:pt idx="138">
                  <c:v>4.7330000000000005</c:v>
                </c:pt>
                <c:pt idx="139">
                  <c:v>4.8790000000000004</c:v>
                </c:pt>
                <c:pt idx="140">
                  <c:v>4.8090000000000002</c:v>
                </c:pt>
                <c:pt idx="141">
                  <c:v>4.7873000000000001</c:v>
                </c:pt>
                <c:pt idx="142">
                  <c:v>4.6534000000000004</c:v>
                </c:pt>
                <c:pt idx="143">
                  <c:v>4.7126999999999999</c:v>
                </c:pt>
                <c:pt idx="144">
                  <c:v>4.6839000000000004</c:v>
                </c:pt>
                <c:pt idx="145">
                  <c:v>4.7670000000000003</c:v>
                </c:pt>
                <c:pt idx="146">
                  <c:v>4.7623000000000006</c:v>
                </c:pt>
                <c:pt idx="147">
                  <c:v>4.6486000000000001</c:v>
                </c:pt>
                <c:pt idx="148">
                  <c:v>4.7007000000000003</c:v>
                </c:pt>
                <c:pt idx="149">
                  <c:v>4.7077</c:v>
                </c:pt>
                <c:pt idx="150">
                  <c:v>4.7279</c:v>
                </c:pt>
                <c:pt idx="151">
                  <c:v>4.8195000000000006</c:v>
                </c:pt>
                <c:pt idx="152">
                  <c:v>4.7670000000000003</c:v>
                </c:pt>
                <c:pt idx="153">
                  <c:v>4.8252000000000006</c:v>
                </c:pt>
                <c:pt idx="154">
                  <c:v>4.681</c:v>
                </c:pt>
                <c:pt idx="155">
                  <c:v>4.7359</c:v>
                </c:pt>
                <c:pt idx="156">
                  <c:v>4.7997000000000005</c:v>
                </c:pt>
                <c:pt idx="157">
                  <c:v>4.7317999999999998</c:v>
                </c:pt>
                <c:pt idx="158">
                  <c:v>4.7712000000000003</c:v>
                </c:pt>
                <c:pt idx="159">
                  <c:v>4.6671000000000005</c:v>
                </c:pt>
                <c:pt idx="160">
                  <c:v>4.7167000000000003</c:v>
                </c:pt>
                <c:pt idx="161">
                  <c:v>4.7235000000000005</c:v>
                </c:pt>
                <c:pt idx="162">
                  <c:v>4.7501000000000007</c:v>
                </c:pt>
                <c:pt idx="163">
                  <c:v>4.8351000000000006</c:v>
                </c:pt>
                <c:pt idx="164">
                  <c:v>4.6637000000000004</c:v>
                </c:pt>
                <c:pt idx="165">
                  <c:v>4.6021000000000001</c:v>
                </c:pt>
                <c:pt idx="166">
                  <c:v>4.5044000000000004</c:v>
                </c:pt>
                <c:pt idx="167">
                  <c:v>4.5851000000000006</c:v>
                </c:pt>
                <c:pt idx="168">
                  <c:v>4.6154000000000002</c:v>
                </c:pt>
                <c:pt idx="169">
                  <c:v>4.4984999999999999</c:v>
                </c:pt>
                <c:pt idx="170">
                  <c:v>4.5807000000000002</c:v>
                </c:pt>
                <c:pt idx="171">
                  <c:v>4.6114000000000006</c:v>
                </c:pt>
                <c:pt idx="172">
                  <c:v>4.8170000000000002</c:v>
                </c:pt>
                <c:pt idx="173">
                  <c:v>5.1847000000000003</c:v>
                </c:pt>
                <c:pt idx="174">
                  <c:v>5.8220000000000001</c:v>
                </c:pt>
                <c:pt idx="175">
                  <c:v>4.6446000000000005</c:v>
                </c:pt>
                <c:pt idx="176">
                  <c:v>4.7623000000000006</c:v>
                </c:pt>
                <c:pt idx="177">
                  <c:v>4.9004000000000003</c:v>
                </c:pt>
                <c:pt idx="178">
                  <c:v>5.1231</c:v>
                </c:pt>
                <c:pt idx="179">
                  <c:v>5.1453000000000007</c:v>
                </c:pt>
                <c:pt idx="180">
                  <c:v>5.5668000000000006</c:v>
                </c:pt>
                <c:pt idx="181">
                  <c:v>5.5695000000000006</c:v>
                </c:pt>
                <c:pt idx="182">
                  <c:v>5.3732000000000006</c:v>
                </c:pt>
                <c:pt idx="183">
                  <c:v>5.2998000000000003</c:v>
                </c:pt>
                <c:pt idx="184">
                  <c:v>5.4888000000000003</c:v>
                </c:pt>
                <c:pt idx="185">
                  <c:v>5.4647000000000006</c:v>
                </c:pt>
                <c:pt idx="186">
                  <c:v>5.0909000000000004</c:v>
                </c:pt>
                <c:pt idx="187">
                  <c:v>4.9461000000000004</c:v>
                </c:pt>
                <c:pt idx="188">
                  <c:v>5.3614000000000006</c:v>
                </c:pt>
                <c:pt idx="189">
                  <c:v>5.3633000000000006</c:v>
                </c:pt>
                <c:pt idx="190">
                  <c:v>5.7835000000000001</c:v>
                </c:pt>
                <c:pt idx="191">
                  <c:v>5.7997000000000005</c:v>
                </c:pt>
                <c:pt idx="192">
                  <c:v>5.8714000000000004</c:v>
                </c:pt>
                <c:pt idx="193">
                  <c:v>6.3238000000000003</c:v>
                </c:pt>
                <c:pt idx="194">
                  <c:v>6.5041000000000002</c:v>
                </c:pt>
                <c:pt idx="195">
                  <c:v>6.3692000000000002</c:v>
                </c:pt>
                <c:pt idx="196">
                  <c:v>6.3629000000000007</c:v>
                </c:pt>
                <c:pt idx="197">
                  <c:v>6.0636999999999999</c:v>
                </c:pt>
                <c:pt idx="198">
                  <c:v>6.4321999999999999</c:v>
                </c:pt>
                <c:pt idx="199">
                  <c:v>6.8359000000000005</c:v>
                </c:pt>
                <c:pt idx="200">
                  <c:v>7.4921000000000006</c:v>
                </c:pt>
                <c:pt idx="201">
                  <c:v>8.0250000000000004</c:v>
                </c:pt>
                <c:pt idx="202">
                  <c:v>7.9723000000000006</c:v>
                </c:pt>
                <c:pt idx="203">
                  <c:v>8.9467999999999996</c:v>
                </c:pt>
                <c:pt idx="204">
                  <c:v>8.027000000000001</c:v>
                </c:pt>
                <c:pt idx="205">
                  <c:v>7.9370000000000003</c:v>
                </c:pt>
                <c:pt idx="206">
                  <c:v>8.2330000000000005</c:v>
                </c:pt>
                <c:pt idx="207">
                  <c:v>8.718</c:v>
                </c:pt>
                <c:pt idx="208">
                  <c:v>8.6829999999999998</c:v>
                </c:pt>
                <c:pt idx="209">
                  <c:v>8.8320000000000007</c:v>
                </c:pt>
                <c:pt idx="210">
                  <c:v>8.1890000000000001</c:v>
                </c:pt>
                <c:pt idx="211">
                  <c:v>8.4980000000000011</c:v>
                </c:pt>
                <c:pt idx="212">
                  <c:v>8.7720000000000002</c:v>
                </c:pt>
                <c:pt idx="213">
                  <c:v>8.5300000000000011</c:v>
                </c:pt>
                <c:pt idx="214">
                  <c:v>8.7360000000000007</c:v>
                </c:pt>
                <c:pt idx="215">
                  <c:v>8.8810000000000002</c:v>
                </c:pt>
                <c:pt idx="216">
                  <c:v>9.0310000000000006</c:v>
                </c:pt>
                <c:pt idx="217">
                  <c:v>9.09</c:v>
                </c:pt>
                <c:pt idx="218">
                  <c:v>9.4090000000000007</c:v>
                </c:pt>
                <c:pt idx="219">
                  <c:v>9.266</c:v>
                </c:pt>
                <c:pt idx="220">
                  <c:v>9.7490000000000006</c:v>
                </c:pt>
                <c:pt idx="221">
                  <c:v>9.7940000000000005</c:v>
                </c:pt>
                <c:pt idx="222">
                  <c:v>9.032</c:v>
                </c:pt>
                <c:pt idx="223">
                  <c:v>9.3570000000000011</c:v>
                </c:pt>
                <c:pt idx="224">
                  <c:v>10.005000000000001</c:v>
                </c:pt>
                <c:pt idx="225">
                  <c:v>10.135</c:v>
                </c:pt>
                <c:pt idx="226">
                  <c:v>9.9120000000000008</c:v>
                </c:pt>
                <c:pt idx="227">
                  <c:v>10.139000000000001</c:v>
                </c:pt>
                <c:pt idx="228">
                  <c:v>10.221</c:v>
                </c:pt>
                <c:pt idx="229">
                  <c:v>10.620000000000001</c:v>
                </c:pt>
                <c:pt idx="230">
                  <c:v>10.511000000000001</c:v>
                </c:pt>
                <c:pt idx="231">
                  <c:v>10.655000000000001</c:v>
                </c:pt>
                <c:pt idx="232">
                  <c:v>10.976000000000001</c:v>
                </c:pt>
                <c:pt idx="233">
                  <c:v>11.388</c:v>
                </c:pt>
                <c:pt idx="234">
                  <c:v>11.169</c:v>
                </c:pt>
                <c:pt idx="235">
                  <c:v>12.597000000000001</c:v>
                </c:pt>
                <c:pt idx="236">
                  <c:v>13.608000000000001</c:v>
                </c:pt>
                <c:pt idx="237">
                  <c:v>11.827</c:v>
                </c:pt>
                <c:pt idx="238">
                  <c:v>10.577</c:v>
                </c:pt>
                <c:pt idx="239">
                  <c:v>9.8290000000000006</c:v>
                </c:pt>
                <c:pt idx="240">
                  <c:v>9.7840000000000007</c:v>
                </c:pt>
                <c:pt idx="241">
                  <c:v>9.3190000000000008</c:v>
                </c:pt>
                <c:pt idx="242">
                  <c:v>8.7439999999999998</c:v>
                </c:pt>
                <c:pt idx="243">
                  <c:v>8.5120000000000005</c:v>
                </c:pt>
                <c:pt idx="244">
                  <c:v>8.4909999999999997</c:v>
                </c:pt>
                <c:pt idx="245">
                  <c:v>8.4109999999999996</c:v>
                </c:pt>
                <c:pt idx="246">
                  <c:v>8.5860000000000003</c:v>
                </c:pt>
                <c:pt idx="247">
                  <c:v>7.6859999999999999</c:v>
                </c:pt>
                <c:pt idx="248">
                  <c:v>7.5900000000000007</c:v>
                </c:pt>
                <c:pt idx="249">
                  <c:v>8.1070000000000011</c:v>
                </c:pt>
                <c:pt idx="250">
                  <c:v>8.1080000000000005</c:v>
                </c:pt>
                <c:pt idx="251">
                  <c:v>8.1010000000000009</c:v>
                </c:pt>
                <c:pt idx="252">
                  <c:v>8.0660000000000007</c:v>
                </c:pt>
                <c:pt idx="253">
                  <c:v>8.0920000000000005</c:v>
                </c:pt>
                <c:pt idx="254">
                  <c:v>8.120000000000001</c:v>
                </c:pt>
                <c:pt idx="255">
                  <c:v>9.6280000000000001</c:v>
                </c:pt>
                <c:pt idx="256">
                  <c:v>9.0980000000000008</c:v>
                </c:pt>
                <c:pt idx="257">
                  <c:v>8.7990000000000013</c:v>
                </c:pt>
                <c:pt idx="258">
                  <c:v>8.49</c:v>
                </c:pt>
                <c:pt idx="259">
                  <c:v>8.2900000000000009</c:v>
                </c:pt>
                <c:pt idx="260">
                  <c:v>8.39</c:v>
                </c:pt>
                <c:pt idx="261">
                  <c:v>8.141</c:v>
                </c:pt>
                <c:pt idx="262">
                  <c:v>7.7760000000000007</c:v>
                </c:pt>
                <c:pt idx="263">
                  <c:v>7.4030000000000005</c:v>
                </c:pt>
                <c:pt idx="264">
                  <c:v>7.2810000000000006</c:v>
                </c:pt>
                <c:pt idx="265">
                  <c:v>7.1440000000000001</c:v>
                </c:pt>
                <c:pt idx="266">
                  <c:v>6.9640000000000004</c:v>
                </c:pt>
                <c:pt idx="267">
                  <c:v>7.0950000000000006</c:v>
                </c:pt>
                <c:pt idx="268">
                  <c:v>6.9670000000000005</c:v>
                </c:pt>
                <c:pt idx="269">
                  <c:v>6.9340000000000002</c:v>
                </c:pt>
                <c:pt idx="270">
                  <c:v>6.9210000000000003</c:v>
                </c:pt>
                <c:pt idx="271">
                  <c:v>6.9330000000000007</c:v>
                </c:pt>
                <c:pt idx="272">
                  <c:v>6.8440000000000003</c:v>
                </c:pt>
                <c:pt idx="273">
                  <c:v>6.8370000000000006</c:v>
                </c:pt>
                <c:pt idx="274">
                  <c:v>6.8660000000000005</c:v>
                </c:pt>
                <c:pt idx="275">
                  <c:v>6.8440000000000003</c:v>
                </c:pt>
                <c:pt idx="276">
                  <c:v>6.8380000000000001</c:v>
                </c:pt>
                <c:pt idx="277">
                  <c:v>6.8310000000000004</c:v>
                </c:pt>
                <c:pt idx="278">
                  <c:v>6.8029999999999999</c:v>
                </c:pt>
                <c:pt idx="279">
                  <c:v>6.9030000000000005</c:v>
                </c:pt>
                <c:pt idx="280">
                  <c:v>7.3480000000000008</c:v>
                </c:pt>
                <c:pt idx="281">
                  <c:v>7.3440000000000003</c:v>
                </c:pt>
                <c:pt idx="282">
                  <c:v>7.36</c:v>
                </c:pt>
                <c:pt idx="283">
                  <c:v>7.3420000000000005</c:v>
                </c:pt>
                <c:pt idx="284">
                  <c:v>7.3609999999999998</c:v>
                </c:pt>
                <c:pt idx="285">
                  <c:v>7.093</c:v>
                </c:pt>
                <c:pt idx="286">
                  <c:v>6.375</c:v>
                </c:pt>
                <c:pt idx="287">
                  <c:v>6.2450000000000001</c:v>
                </c:pt>
                <c:pt idx="288">
                  <c:v>6.2629999999999999</c:v>
                </c:pt>
                <c:pt idx="289">
                  <c:v>6.2309999999999999</c:v>
                </c:pt>
                <c:pt idx="290">
                  <c:v>6.1610000000000005</c:v>
                </c:pt>
                <c:pt idx="291">
                  <c:v>6.0330000000000004</c:v>
                </c:pt>
                <c:pt idx="292">
                  <c:v>6.0129999999999999</c:v>
                </c:pt>
                <c:pt idx="293">
                  <c:v>5.9830000000000005</c:v>
                </c:pt>
                <c:pt idx="294">
                  <c:v>5.9160000000000004</c:v>
                </c:pt>
                <c:pt idx="295">
                  <c:v>5.9170000000000007</c:v>
                </c:pt>
                <c:pt idx="296">
                  <c:v>5.6720000000000006</c:v>
                </c:pt>
                <c:pt idx="297">
                  <c:v>5.3140000000000001</c:v>
                </c:pt>
                <c:pt idx="298">
                  <c:v>4.9830000000000005</c:v>
                </c:pt>
                <c:pt idx="299">
                  <c:v>5.1420000000000003</c:v>
                </c:pt>
                <c:pt idx="300">
                  <c:v>5.008</c:v>
                </c:pt>
                <c:pt idx="301">
                  <c:v>4.7560000000000002</c:v>
                </c:pt>
                <c:pt idx="302">
                  <c:v>4.726</c:v>
                </c:pt>
                <c:pt idx="303">
                  <c:v>4.7149999999999999</c:v>
                </c:pt>
                <c:pt idx="304">
                  <c:v>4.7469999999999999</c:v>
                </c:pt>
                <c:pt idx="305">
                  <c:v>4.766</c:v>
                </c:pt>
                <c:pt idx="306">
                  <c:v>4.6680000000000001</c:v>
                </c:pt>
                <c:pt idx="307">
                  <c:v>4.4550000000000001</c:v>
                </c:pt>
                <c:pt idx="308">
                  <c:v>4.4690000000000003</c:v>
                </c:pt>
                <c:pt idx="309">
                  <c:v>4.556</c:v>
                </c:pt>
                <c:pt idx="310">
                  <c:v>4.6343000000000005</c:v>
                </c:pt>
                <c:pt idx="311">
                  <c:v>4.5049999999999999</c:v>
                </c:pt>
                <c:pt idx="312">
                  <c:v>4.4981</c:v>
                </c:pt>
                <c:pt idx="313">
                  <c:v>4.3707000000000003</c:v>
                </c:pt>
                <c:pt idx="314">
                  <c:v>4.2439999999999998</c:v>
                </c:pt>
                <c:pt idx="315">
                  <c:v>4.1398999999999999</c:v>
                </c:pt>
                <c:pt idx="316">
                  <c:v>4.1294000000000004</c:v>
                </c:pt>
                <c:pt idx="317">
                  <c:v>4.1071</c:v>
                </c:pt>
                <c:pt idx="318">
                  <c:v>3.8616000000000001</c:v>
                </c:pt>
                <c:pt idx="319">
                  <c:v>3.6774</c:v>
                </c:pt>
                <c:pt idx="320">
                  <c:v>3.7533000000000003</c:v>
                </c:pt>
                <c:pt idx="321">
                  <c:v>3.7838000000000003</c:v>
                </c:pt>
                <c:pt idx="322">
                  <c:v>3.6779000000000002</c:v>
                </c:pt>
                <c:pt idx="323">
                  <c:v>3.6882000000000001</c:v>
                </c:pt>
                <c:pt idx="324">
                  <c:v>4.0903</c:v>
                </c:pt>
                <c:pt idx="325">
                  <c:v>4.2120000000000006</c:v>
                </c:pt>
                <c:pt idx="326">
                  <c:v>4.0047000000000006</c:v>
                </c:pt>
                <c:pt idx="327">
                  <c:v>3.8584000000000001</c:v>
                </c:pt>
                <c:pt idx="328">
                  <c:v>3.7258</c:v>
                </c:pt>
                <c:pt idx="329">
                  <c:v>3.6217000000000001</c:v>
                </c:pt>
                <c:pt idx="330">
                  <c:v>3.4223000000000003</c:v>
                </c:pt>
                <c:pt idx="331">
                  <c:v>3.4332000000000003</c:v>
                </c:pt>
                <c:pt idx="332">
                  <c:v>3.4336000000000002</c:v>
                </c:pt>
                <c:pt idx="333">
                  <c:v>3.5305</c:v>
                </c:pt>
                <c:pt idx="334">
                  <c:v>3.6793</c:v>
                </c:pt>
                <c:pt idx="335">
                  <c:v>3.9410000000000003</c:v>
                </c:pt>
                <c:pt idx="336">
                  <c:v>3.9225000000000003</c:v>
                </c:pt>
                <c:pt idx="337">
                  <c:v>4.0745000000000005</c:v>
                </c:pt>
                <c:pt idx="338">
                  <c:v>4.0419999999999998</c:v>
                </c:pt>
                <c:pt idx="339">
                  <c:v>3.9411</c:v>
                </c:pt>
                <c:pt idx="340">
                  <c:v>3.8507000000000002</c:v>
                </c:pt>
                <c:pt idx="341">
                  <c:v>3.7977000000000003</c:v>
                </c:pt>
                <c:pt idx="342">
                  <c:v>3.8494000000000002</c:v>
                </c:pt>
                <c:pt idx="343">
                  <c:v>3.8580000000000001</c:v>
                </c:pt>
                <c:pt idx="344">
                  <c:v>3.8231000000000002</c:v>
                </c:pt>
                <c:pt idx="345">
                  <c:v>3.8891</c:v>
                </c:pt>
                <c:pt idx="346">
                  <c:v>3.9505000000000003</c:v>
                </c:pt>
                <c:pt idx="347">
                  <c:v>4.1208</c:v>
                </c:pt>
                <c:pt idx="348">
                  <c:v>3.9774000000000003</c:v>
                </c:pt>
                <c:pt idx="349">
                  <c:v>3.9827000000000004</c:v>
                </c:pt>
                <c:pt idx="350">
                  <c:v>3.8427000000000002</c:v>
                </c:pt>
                <c:pt idx="351">
                  <c:v>3.8526000000000002</c:v>
                </c:pt>
                <c:pt idx="352">
                  <c:v>3.7163000000000004</c:v>
                </c:pt>
                <c:pt idx="353">
                  <c:v>3.6789000000000001</c:v>
                </c:pt>
                <c:pt idx="354">
                  <c:v>3.5673000000000004</c:v>
                </c:pt>
                <c:pt idx="355">
                  <c:v>3.4954000000000001</c:v>
                </c:pt>
                <c:pt idx="356">
                  <c:v>3.4771000000000001</c:v>
                </c:pt>
                <c:pt idx="357">
                  <c:v>3.5152000000000001</c:v>
                </c:pt>
                <c:pt idx="358">
                  <c:v>3.5164</c:v>
                </c:pt>
                <c:pt idx="359">
                  <c:v>3.5379</c:v>
                </c:pt>
                <c:pt idx="360">
                  <c:v>3.5128000000000004</c:v>
                </c:pt>
                <c:pt idx="361">
                  <c:v>3.5465</c:v>
                </c:pt>
                <c:pt idx="362">
                  <c:v>3.4420000000000002</c:v>
                </c:pt>
                <c:pt idx="363">
                  <c:v>3.4269000000000003</c:v>
                </c:pt>
                <c:pt idx="364">
                  <c:v>3.4283000000000001</c:v>
                </c:pt>
                <c:pt idx="365">
                  <c:v>3.3474000000000004</c:v>
                </c:pt>
                <c:pt idx="366">
                  <c:v>3.2631000000000001</c:v>
                </c:pt>
                <c:pt idx="367">
                  <c:v>3.1681000000000004</c:v>
                </c:pt>
                <c:pt idx="368">
                  <c:v>3.0439000000000003</c:v>
                </c:pt>
                <c:pt idx="369">
                  <c:v>3.0416000000000003</c:v>
                </c:pt>
                <c:pt idx="370">
                  <c:v>3.2827000000000002</c:v>
                </c:pt>
                <c:pt idx="371">
                  <c:v>3.2585000000000002</c:v>
                </c:pt>
                <c:pt idx="372">
                  <c:v>3.1731000000000003</c:v>
                </c:pt>
                <c:pt idx="373">
                  <c:v>3.0903</c:v>
                </c:pt>
                <c:pt idx="374">
                  <c:v>3.0594000000000001</c:v>
                </c:pt>
                <c:pt idx="375">
                  <c:v>3.0165000000000002</c:v>
                </c:pt>
                <c:pt idx="376">
                  <c:v>3.0510000000000002</c:v>
                </c:pt>
                <c:pt idx="377">
                  <c:v>2.9730000000000003</c:v>
                </c:pt>
                <c:pt idx="378">
                  <c:v>2.9016000000000002</c:v>
                </c:pt>
                <c:pt idx="379">
                  <c:v>2.9184000000000001</c:v>
                </c:pt>
                <c:pt idx="380">
                  <c:v>2.8303000000000003</c:v>
                </c:pt>
                <c:pt idx="381">
                  <c:v>2.8368000000000002</c:v>
                </c:pt>
                <c:pt idx="382">
                  <c:v>2.7616000000000001</c:v>
                </c:pt>
                <c:pt idx="383">
                  <c:v>2.6398000000000001</c:v>
                </c:pt>
                <c:pt idx="384">
                  <c:v>2.6747000000000001</c:v>
                </c:pt>
                <c:pt idx="385">
                  <c:v>2.7691000000000003</c:v>
                </c:pt>
                <c:pt idx="386">
                  <c:v>2.5994999999999999</c:v>
                </c:pt>
                <c:pt idx="387">
                  <c:v>2.4265000000000003</c:v>
                </c:pt>
                <c:pt idx="388">
                  <c:v>2.391</c:v>
                </c:pt>
                <c:pt idx="389">
                  <c:v>2.4555000000000002</c:v>
                </c:pt>
                <c:pt idx="390">
                  <c:v>2.3424</c:v>
                </c:pt>
                <c:pt idx="391">
                  <c:v>2.3041</c:v>
                </c:pt>
                <c:pt idx="392">
                  <c:v>2.3172000000000001</c:v>
                </c:pt>
                <c:pt idx="393">
                  <c:v>2.2705000000000002</c:v>
                </c:pt>
                <c:pt idx="394">
                  <c:v>2.2364000000000002</c:v>
                </c:pt>
                <c:pt idx="395">
                  <c:v>2.2295000000000003</c:v>
                </c:pt>
                <c:pt idx="396">
                  <c:v>2.2448999999999999</c:v>
                </c:pt>
                <c:pt idx="397">
                  <c:v>1.9838</c:v>
                </c:pt>
                <c:pt idx="398">
                  <c:v>1.907</c:v>
                </c:pt>
                <c:pt idx="399">
                  <c:v>1.7801</c:v>
                </c:pt>
                <c:pt idx="400">
                  <c:v>1.6487000000000001</c:v>
                </c:pt>
                <c:pt idx="401">
                  <c:v>1.8564000000000001</c:v>
                </c:pt>
                <c:pt idx="402">
                  <c:v>1.7466000000000002</c:v>
                </c:pt>
                <c:pt idx="403">
                  <c:v>1.6655</c:v>
                </c:pt>
                <c:pt idx="404">
                  <c:v>1.6584000000000001</c:v>
                </c:pt>
                <c:pt idx="405">
                  <c:v>1.7054</c:v>
                </c:pt>
                <c:pt idx="406">
                  <c:v>1.7599</c:v>
                </c:pt>
                <c:pt idx="407">
                  <c:v>1.8015000000000001</c:v>
                </c:pt>
                <c:pt idx="408">
                  <c:v>1.726</c:v>
                </c:pt>
                <c:pt idx="409">
                  <c:v>1.7233000000000001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</c:numCache>
            </c:numRef>
          </c:val>
          <c:smooth val="1"/>
        </c:ser>
        <c:ser>
          <c:idx val="2"/>
          <c:order val="4"/>
          <c:tx>
            <c:strRef>
              <c:f>'F2'!$CC$8</c:f>
              <c:strCache>
                <c:ptCount val="1"/>
                <c:pt idx="0">
                  <c:v>Germany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ysDash"/>
            </a:ln>
          </c:spPr>
          <c:marker>
            <c:symbol val="none"/>
          </c:marker>
          <c:cat>
            <c:numRef>
              <c:f>'F2'!$BW$428:$BW$841</c:f>
              <c:numCache>
                <c:formatCode>m/d/yyyy</c:formatCode>
                <c:ptCount val="414"/>
                <c:pt idx="0">
                  <c:v>39087</c:v>
                </c:pt>
                <c:pt idx="1">
                  <c:v>39094</c:v>
                </c:pt>
                <c:pt idx="2">
                  <c:v>39101</c:v>
                </c:pt>
                <c:pt idx="3">
                  <c:v>39108</c:v>
                </c:pt>
                <c:pt idx="4">
                  <c:v>39115</c:v>
                </c:pt>
                <c:pt idx="5">
                  <c:v>39122</c:v>
                </c:pt>
                <c:pt idx="6">
                  <c:v>39129</c:v>
                </c:pt>
                <c:pt idx="7">
                  <c:v>39136</c:v>
                </c:pt>
                <c:pt idx="8">
                  <c:v>39143</c:v>
                </c:pt>
                <c:pt idx="9">
                  <c:v>39150</c:v>
                </c:pt>
                <c:pt idx="10">
                  <c:v>39157</c:v>
                </c:pt>
                <c:pt idx="11">
                  <c:v>39164</c:v>
                </c:pt>
                <c:pt idx="12">
                  <c:v>39171</c:v>
                </c:pt>
                <c:pt idx="13">
                  <c:v>39178</c:v>
                </c:pt>
                <c:pt idx="14">
                  <c:v>39185</c:v>
                </c:pt>
                <c:pt idx="15">
                  <c:v>39192</c:v>
                </c:pt>
                <c:pt idx="16">
                  <c:v>39199</c:v>
                </c:pt>
                <c:pt idx="17">
                  <c:v>39206</c:v>
                </c:pt>
                <c:pt idx="18">
                  <c:v>39213</c:v>
                </c:pt>
                <c:pt idx="19">
                  <c:v>39220</c:v>
                </c:pt>
                <c:pt idx="20">
                  <c:v>39227</c:v>
                </c:pt>
                <c:pt idx="21">
                  <c:v>39234</c:v>
                </c:pt>
                <c:pt idx="22">
                  <c:v>39241</c:v>
                </c:pt>
                <c:pt idx="23">
                  <c:v>39248</c:v>
                </c:pt>
                <c:pt idx="24">
                  <c:v>39255</c:v>
                </c:pt>
                <c:pt idx="25">
                  <c:v>39262</c:v>
                </c:pt>
                <c:pt idx="26">
                  <c:v>39269</c:v>
                </c:pt>
                <c:pt idx="27">
                  <c:v>39276</c:v>
                </c:pt>
                <c:pt idx="28">
                  <c:v>39283</c:v>
                </c:pt>
                <c:pt idx="29">
                  <c:v>39290</c:v>
                </c:pt>
                <c:pt idx="30">
                  <c:v>39297</c:v>
                </c:pt>
                <c:pt idx="31">
                  <c:v>39304</c:v>
                </c:pt>
                <c:pt idx="32">
                  <c:v>39311</c:v>
                </c:pt>
                <c:pt idx="33">
                  <c:v>39318</c:v>
                </c:pt>
                <c:pt idx="34">
                  <c:v>39325</c:v>
                </c:pt>
                <c:pt idx="35">
                  <c:v>39332</c:v>
                </c:pt>
                <c:pt idx="36">
                  <c:v>39339</c:v>
                </c:pt>
                <c:pt idx="37">
                  <c:v>39346</c:v>
                </c:pt>
                <c:pt idx="38">
                  <c:v>39353</c:v>
                </c:pt>
                <c:pt idx="39">
                  <c:v>39360</c:v>
                </c:pt>
                <c:pt idx="40">
                  <c:v>39367</c:v>
                </c:pt>
                <c:pt idx="41">
                  <c:v>39374</c:v>
                </c:pt>
                <c:pt idx="42">
                  <c:v>39381</c:v>
                </c:pt>
                <c:pt idx="43">
                  <c:v>39388</c:v>
                </c:pt>
                <c:pt idx="44">
                  <c:v>39395</c:v>
                </c:pt>
                <c:pt idx="45">
                  <c:v>39402</c:v>
                </c:pt>
                <c:pt idx="46">
                  <c:v>39409</c:v>
                </c:pt>
                <c:pt idx="47">
                  <c:v>39416</c:v>
                </c:pt>
                <c:pt idx="48">
                  <c:v>39423</c:v>
                </c:pt>
                <c:pt idx="49">
                  <c:v>39430</c:v>
                </c:pt>
                <c:pt idx="50">
                  <c:v>39437</c:v>
                </c:pt>
                <c:pt idx="51">
                  <c:v>39444</c:v>
                </c:pt>
                <c:pt idx="52">
                  <c:v>39451</c:v>
                </c:pt>
                <c:pt idx="53">
                  <c:v>39458</c:v>
                </c:pt>
                <c:pt idx="54">
                  <c:v>39465</c:v>
                </c:pt>
                <c:pt idx="55">
                  <c:v>39472</c:v>
                </c:pt>
                <c:pt idx="56">
                  <c:v>39479</c:v>
                </c:pt>
                <c:pt idx="57">
                  <c:v>39486</c:v>
                </c:pt>
                <c:pt idx="58">
                  <c:v>39493</c:v>
                </c:pt>
                <c:pt idx="59">
                  <c:v>39500</c:v>
                </c:pt>
                <c:pt idx="60">
                  <c:v>39507</c:v>
                </c:pt>
                <c:pt idx="61">
                  <c:v>39514</c:v>
                </c:pt>
                <c:pt idx="62">
                  <c:v>39521</c:v>
                </c:pt>
                <c:pt idx="63">
                  <c:v>39528</c:v>
                </c:pt>
                <c:pt idx="64">
                  <c:v>39535</c:v>
                </c:pt>
                <c:pt idx="65">
                  <c:v>39542</c:v>
                </c:pt>
                <c:pt idx="66">
                  <c:v>39549</c:v>
                </c:pt>
                <c:pt idx="67">
                  <c:v>39556</c:v>
                </c:pt>
                <c:pt idx="68">
                  <c:v>39563</c:v>
                </c:pt>
                <c:pt idx="69">
                  <c:v>39570</c:v>
                </c:pt>
                <c:pt idx="70">
                  <c:v>39577</c:v>
                </c:pt>
                <c:pt idx="71">
                  <c:v>39584</c:v>
                </c:pt>
                <c:pt idx="72">
                  <c:v>39591</c:v>
                </c:pt>
                <c:pt idx="73">
                  <c:v>39598</c:v>
                </c:pt>
                <c:pt idx="74">
                  <c:v>39605</c:v>
                </c:pt>
                <c:pt idx="75">
                  <c:v>39612</c:v>
                </c:pt>
                <c:pt idx="76">
                  <c:v>39619</c:v>
                </c:pt>
                <c:pt idx="77">
                  <c:v>39626</c:v>
                </c:pt>
                <c:pt idx="78">
                  <c:v>39633</c:v>
                </c:pt>
                <c:pt idx="79">
                  <c:v>39640</c:v>
                </c:pt>
                <c:pt idx="80">
                  <c:v>39647</c:v>
                </c:pt>
                <c:pt idx="81">
                  <c:v>39654</c:v>
                </c:pt>
                <c:pt idx="82">
                  <c:v>39661</c:v>
                </c:pt>
                <c:pt idx="83">
                  <c:v>39668</c:v>
                </c:pt>
                <c:pt idx="84">
                  <c:v>39675</c:v>
                </c:pt>
                <c:pt idx="85">
                  <c:v>39682</c:v>
                </c:pt>
                <c:pt idx="86">
                  <c:v>39689</c:v>
                </c:pt>
                <c:pt idx="87">
                  <c:v>39696</c:v>
                </c:pt>
                <c:pt idx="88">
                  <c:v>39703</c:v>
                </c:pt>
                <c:pt idx="89">
                  <c:v>39710</c:v>
                </c:pt>
                <c:pt idx="90">
                  <c:v>39717</c:v>
                </c:pt>
                <c:pt idx="91">
                  <c:v>39724</c:v>
                </c:pt>
                <c:pt idx="92">
                  <c:v>39731</c:v>
                </c:pt>
                <c:pt idx="93">
                  <c:v>39738</c:v>
                </c:pt>
                <c:pt idx="94">
                  <c:v>39745</c:v>
                </c:pt>
                <c:pt idx="95">
                  <c:v>39752</c:v>
                </c:pt>
                <c:pt idx="96">
                  <c:v>39759</c:v>
                </c:pt>
                <c:pt idx="97">
                  <c:v>39766</c:v>
                </c:pt>
                <c:pt idx="98">
                  <c:v>39773</c:v>
                </c:pt>
                <c:pt idx="99">
                  <c:v>39780</c:v>
                </c:pt>
                <c:pt idx="100">
                  <c:v>39787</c:v>
                </c:pt>
                <c:pt idx="101">
                  <c:v>39794</c:v>
                </c:pt>
                <c:pt idx="102">
                  <c:v>39801</c:v>
                </c:pt>
                <c:pt idx="103">
                  <c:v>39808</c:v>
                </c:pt>
                <c:pt idx="104">
                  <c:v>39815</c:v>
                </c:pt>
                <c:pt idx="105">
                  <c:v>39822</c:v>
                </c:pt>
                <c:pt idx="106">
                  <c:v>39829</c:v>
                </c:pt>
                <c:pt idx="107">
                  <c:v>39836</c:v>
                </c:pt>
                <c:pt idx="108">
                  <c:v>39843</c:v>
                </c:pt>
                <c:pt idx="109">
                  <c:v>39850</c:v>
                </c:pt>
                <c:pt idx="110">
                  <c:v>39857</c:v>
                </c:pt>
                <c:pt idx="111">
                  <c:v>39864</c:v>
                </c:pt>
                <c:pt idx="112">
                  <c:v>39871</c:v>
                </c:pt>
                <c:pt idx="113">
                  <c:v>39878</c:v>
                </c:pt>
                <c:pt idx="114">
                  <c:v>39885</c:v>
                </c:pt>
                <c:pt idx="115">
                  <c:v>39892</c:v>
                </c:pt>
                <c:pt idx="116">
                  <c:v>39899</c:v>
                </c:pt>
                <c:pt idx="117">
                  <c:v>39906</c:v>
                </c:pt>
                <c:pt idx="118">
                  <c:v>39913</c:v>
                </c:pt>
                <c:pt idx="119">
                  <c:v>39920</c:v>
                </c:pt>
                <c:pt idx="120">
                  <c:v>39927</c:v>
                </c:pt>
                <c:pt idx="121">
                  <c:v>39934</c:v>
                </c:pt>
                <c:pt idx="122">
                  <c:v>39941</c:v>
                </c:pt>
                <c:pt idx="123">
                  <c:v>39948</c:v>
                </c:pt>
                <c:pt idx="124">
                  <c:v>39955</c:v>
                </c:pt>
                <c:pt idx="125">
                  <c:v>39962</c:v>
                </c:pt>
                <c:pt idx="126">
                  <c:v>39969</c:v>
                </c:pt>
                <c:pt idx="127">
                  <c:v>39976</c:v>
                </c:pt>
                <c:pt idx="128">
                  <c:v>39983</c:v>
                </c:pt>
                <c:pt idx="129">
                  <c:v>39990</c:v>
                </c:pt>
                <c:pt idx="130">
                  <c:v>39997</c:v>
                </c:pt>
                <c:pt idx="131">
                  <c:v>40004</c:v>
                </c:pt>
                <c:pt idx="132">
                  <c:v>40011</c:v>
                </c:pt>
                <c:pt idx="133">
                  <c:v>40018</c:v>
                </c:pt>
                <c:pt idx="134">
                  <c:v>40025</c:v>
                </c:pt>
                <c:pt idx="135">
                  <c:v>40032</c:v>
                </c:pt>
                <c:pt idx="136">
                  <c:v>40039</c:v>
                </c:pt>
                <c:pt idx="137">
                  <c:v>40046</c:v>
                </c:pt>
                <c:pt idx="138">
                  <c:v>40053</c:v>
                </c:pt>
                <c:pt idx="139">
                  <c:v>40060</c:v>
                </c:pt>
                <c:pt idx="140">
                  <c:v>40067</c:v>
                </c:pt>
                <c:pt idx="141">
                  <c:v>40074</c:v>
                </c:pt>
                <c:pt idx="142">
                  <c:v>40081</c:v>
                </c:pt>
                <c:pt idx="143">
                  <c:v>40088</c:v>
                </c:pt>
                <c:pt idx="144">
                  <c:v>40095</c:v>
                </c:pt>
                <c:pt idx="145">
                  <c:v>40102</c:v>
                </c:pt>
                <c:pt idx="146">
                  <c:v>40109</c:v>
                </c:pt>
                <c:pt idx="147">
                  <c:v>40116</c:v>
                </c:pt>
                <c:pt idx="148">
                  <c:v>40123</c:v>
                </c:pt>
                <c:pt idx="149">
                  <c:v>40130</c:v>
                </c:pt>
                <c:pt idx="150">
                  <c:v>40137</c:v>
                </c:pt>
                <c:pt idx="151">
                  <c:v>40144</c:v>
                </c:pt>
                <c:pt idx="152">
                  <c:v>40151</c:v>
                </c:pt>
                <c:pt idx="153">
                  <c:v>40158</c:v>
                </c:pt>
                <c:pt idx="154">
                  <c:v>40165</c:v>
                </c:pt>
                <c:pt idx="155">
                  <c:v>40172</c:v>
                </c:pt>
                <c:pt idx="156">
                  <c:v>40179</c:v>
                </c:pt>
                <c:pt idx="157">
                  <c:v>40186</c:v>
                </c:pt>
                <c:pt idx="158">
                  <c:v>40193</c:v>
                </c:pt>
                <c:pt idx="159">
                  <c:v>40200</c:v>
                </c:pt>
                <c:pt idx="160">
                  <c:v>40207</c:v>
                </c:pt>
                <c:pt idx="161">
                  <c:v>40214</c:v>
                </c:pt>
                <c:pt idx="162">
                  <c:v>40221</c:v>
                </c:pt>
                <c:pt idx="163">
                  <c:v>40228</c:v>
                </c:pt>
                <c:pt idx="164">
                  <c:v>40235</c:v>
                </c:pt>
                <c:pt idx="165">
                  <c:v>40242</c:v>
                </c:pt>
                <c:pt idx="166">
                  <c:v>40249</c:v>
                </c:pt>
                <c:pt idx="167">
                  <c:v>40256</c:v>
                </c:pt>
                <c:pt idx="168">
                  <c:v>40263</c:v>
                </c:pt>
                <c:pt idx="169">
                  <c:v>40270</c:v>
                </c:pt>
                <c:pt idx="170">
                  <c:v>40277</c:v>
                </c:pt>
                <c:pt idx="171">
                  <c:v>40284</c:v>
                </c:pt>
                <c:pt idx="172">
                  <c:v>40291</c:v>
                </c:pt>
                <c:pt idx="173">
                  <c:v>40298</c:v>
                </c:pt>
                <c:pt idx="174">
                  <c:v>40305</c:v>
                </c:pt>
                <c:pt idx="175">
                  <c:v>40312</c:v>
                </c:pt>
                <c:pt idx="176">
                  <c:v>40319</c:v>
                </c:pt>
                <c:pt idx="177">
                  <c:v>40326</c:v>
                </c:pt>
                <c:pt idx="178">
                  <c:v>40333</c:v>
                </c:pt>
                <c:pt idx="179">
                  <c:v>40340</c:v>
                </c:pt>
                <c:pt idx="180">
                  <c:v>40347</c:v>
                </c:pt>
                <c:pt idx="181">
                  <c:v>40354</c:v>
                </c:pt>
                <c:pt idx="182">
                  <c:v>40361</c:v>
                </c:pt>
                <c:pt idx="183">
                  <c:v>40368</c:v>
                </c:pt>
                <c:pt idx="184">
                  <c:v>40375</c:v>
                </c:pt>
                <c:pt idx="185">
                  <c:v>40382</c:v>
                </c:pt>
                <c:pt idx="186">
                  <c:v>40389</c:v>
                </c:pt>
                <c:pt idx="187">
                  <c:v>40396</c:v>
                </c:pt>
                <c:pt idx="188">
                  <c:v>40403</c:v>
                </c:pt>
                <c:pt idx="189">
                  <c:v>40410</c:v>
                </c:pt>
                <c:pt idx="190">
                  <c:v>40417</c:v>
                </c:pt>
                <c:pt idx="191">
                  <c:v>40424</c:v>
                </c:pt>
                <c:pt idx="192">
                  <c:v>40431</c:v>
                </c:pt>
                <c:pt idx="193">
                  <c:v>40438</c:v>
                </c:pt>
                <c:pt idx="194">
                  <c:v>40445</c:v>
                </c:pt>
                <c:pt idx="195">
                  <c:v>40452</c:v>
                </c:pt>
                <c:pt idx="196">
                  <c:v>40459</c:v>
                </c:pt>
                <c:pt idx="197">
                  <c:v>40466</c:v>
                </c:pt>
                <c:pt idx="198">
                  <c:v>40473</c:v>
                </c:pt>
                <c:pt idx="199">
                  <c:v>40480</c:v>
                </c:pt>
                <c:pt idx="200">
                  <c:v>40487</c:v>
                </c:pt>
                <c:pt idx="201">
                  <c:v>40494</c:v>
                </c:pt>
                <c:pt idx="202">
                  <c:v>40501</c:v>
                </c:pt>
                <c:pt idx="203">
                  <c:v>40508</c:v>
                </c:pt>
                <c:pt idx="204">
                  <c:v>40515</c:v>
                </c:pt>
                <c:pt idx="205">
                  <c:v>40522</c:v>
                </c:pt>
                <c:pt idx="206">
                  <c:v>40529</c:v>
                </c:pt>
                <c:pt idx="207">
                  <c:v>40536</c:v>
                </c:pt>
                <c:pt idx="208">
                  <c:v>40543</c:v>
                </c:pt>
                <c:pt idx="209">
                  <c:v>40550</c:v>
                </c:pt>
                <c:pt idx="210">
                  <c:v>40557</c:v>
                </c:pt>
                <c:pt idx="211">
                  <c:v>40564</c:v>
                </c:pt>
                <c:pt idx="212">
                  <c:v>40571</c:v>
                </c:pt>
                <c:pt idx="213">
                  <c:v>40578</c:v>
                </c:pt>
                <c:pt idx="214">
                  <c:v>40585</c:v>
                </c:pt>
                <c:pt idx="215">
                  <c:v>40592</c:v>
                </c:pt>
                <c:pt idx="216">
                  <c:v>40599</c:v>
                </c:pt>
                <c:pt idx="217">
                  <c:v>40606</c:v>
                </c:pt>
                <c:pt idx="218">
                  <c:v>40613</c:v>
                </c:pt>
                <c:pt idx="219">
                  <c:v>40620</c:v>
                </c:pt>
                <c:pt idx="220">
                  <c:v>40627</c:v>
                </c:pt>
                <c:pt idx="221">
                  <c:v>40634</c:v>
                </c:pt>
                <c:pt idx="222">
                  <c:v>40641</c:v>
                </c:pt>
                <c:pt idx="223">
                  <c:v>40648</c:v>
                </c:pt>
                <c:pt idx="224">
                  <c:v>40655</c:v>
                </c:pt>
                <c:pt idx="225">
                  <c:v>40662</c:v>
                </c:pt>
                <c:pt idx="226">
                  <c:v>40669</c:v>
                </c:pt>
                <c:pt idx="227">
                  <c:v>40676</c:v>
                </c:pt>
                <c:pt idx="228">
                  <c:v>40683</c:v>
                </c:pt>
                <c:pt idx="229">
                  <c:v>40690</c:v>
                </c:pt>
                <c:pt idx="230">
                  <c:v>40697</c:v>
                </c:pt>
                <c:pt idx="231">
                  <c:v>40704</c:v>
                </c:pt>
                <c:pt idx="232">
                  <c:v>40711</c:v>
                </c:pt>
                <c:pt idx="233">
                  <c:v>40718</c:v>
                </c:pt>
                <c:pt idx="234">
                  <c:v>40725</c:v>
                </c:pt>
                <c:pt idx="235">
                  <c:v>40732</c:v>
                </c:pt>
                <c:pt idx="236">
                  <c:v>40739</c:v>
                </c:pt>
                <c:pt idx="237">
                  <c:v>40746</c:v>
                </c:pt>
                <c:pt idx="238">
                  <c:v>40753</c:v>
                </c:pt>
                <c:pt idx="239">
                  <c:v>40760</c:v>
                </c:pt>
                <c:pt idx="240">
                  <c:v>40767</c:v>
                </c:pt>
                <c:pt idx="241">
                  <c:v>40774</c:v>
                </c:pt>
                <c:pt idx="242">
                  <c:v>40781</c:v>
                </c:pt>
                <c:pt idx="243">
                  <c:v>40788</c:v>
                </c:pt>
                <c:pt idx="244">
                  <c:v>40795</c:v>
                </c:pt>
                <c:pt idx="245">
                  <c:v>40802</c:v>
                </c:pt>
                <c:pt idx="246">
                  <c:v>40809</c:v>
                </c:pt>
                <c:pt idx="247">
                  <c:v>40816</c:v>
                </c:pt>
                <c:pt idx="248">
                  <c:v>40823</c:v>
                </c:pt>
                <c:pt idx="249">
                  <c:v>40830</c:v>
                </c:pt>
                <c:pt idx="250">
                  <c:v>40837</c:v>
                </c:pt>
                <c:pt idx="251">
                  <c:v>40844</c:v>
                </c:pt>
                <c:pt idx="252">
                  <c:v>40851</c:v>
                </c:pt>
                <c:pt idx="253">
                  <c:v>40858</c:v>
                </c:pt>
                <c:pt idx="254">
                  <c:v>40865</c:v>
                </c:pt>
                <c:pt idx="255">
                  <c:v>40872</c:v>
                </c:pt>
                <c:pt idx="256">
                  <c:v>40879</c:v>
                </c:pt>
                <c:pt idx="257">
                  <c:v>40886</c:v>
                </c:pt>
                <c:pt idx="258">
                  <c:v>40893</c:v>
                </c:pt>
                <c:pt idx="259">
                  <c:v>40900</c:v>
                </c:pt>
                <c:pt idx="260">
                  <c:v>40907</c:v>
                </c:pt>
                <c:pt idx="261">
                  <c:v>40914</c:v>
                </c:pt>
                <c:pt idx="262">
                  <c:v>40921</c:v>
                </c:pt>
                <c:pt idx="263">
                  <c:v>40928</c:v>
                </c:pt>
                <c:pt idx="264">
                  <c:v>40935</c:v>
                </c:pt>
                <c:pt idx="265">
                  <c:v>40942</c:v>
                </c:pt>
                <c:pt idx="266">
                  <c:v>40949</c:v>
                </c:pt>
                <c:pt idx="267">
                  <c:v>40956</c:v>
                </c:pt>
                <c:pt idx="268">
                  <c:v>40963</c:v>
                </c:pt>
                <c:pt idx="269">
                  <c:v>40970</c:v>
                </c:pt>
                <c:pt idx="270">
                  <c:v>40977</c:v>
                </c:pt>
                <c:pt idx="271">
                  <c:v>40984</c:v>
                </c:pt>
                <c:pt idx="272">
                  <c:v>40991</c:v>
                </c:pt>
                <c:pt idx="273">
                  <c:v>40998</c:v>
                </c:pt>
                <c:pt idx="274">
                  <c:v>41005</c:v>
                </c:pt>
                <c:pt idx="275">
                  <c:v>41012</c:v>
                </c:pt>
                <c:pt idx="276">
                  <c:v>41019</c:v>
                </c:pt>
                <c:pt idx="277">
                  <c:v>41026</c:v>
                </c:pt>
                <c:pt idx="278">
                  <c:v>41033</c:v>
                </c:pt>
                <c:pt idx="279">
                  <c:v>41040</c:v>
                </c:pt>
                <c:pt idx="280">
                  <c:v>41047</c:v>
                </c:pt>
                <c:pt idx="281">
                  <c:v>41054</c:v>
                </c:pt>
                <c:pt idx="282">
                  <c:v>41061</c:v>
                </c:pt>
                <c:pt idx="283">
                  <c:v>41068</c:v>
                </c:pt>
                <c:pt idx="284">
                  <c:v>41075</c:v>
                </c:pt>
                <c:pt idx="285">
                  <c:v>41082</c:v>
                </c:pt>
                <c:pt idx="286">
                  <c:v>41089</c:v>
                </c:pt>
                <c:pt idx="287">
                  <c:v>41096</c:v>
                </c:pt>
                <c:pt idx="288">
                  <c:v>41103</c:v>
                </c:pt>
                <c:pt idx="289">
                  <c:v>41110</c:v>
                </c:pt>
                <c:pt idx="290">
                  <c:v>41117</c:v>
                </c:pt>
                <c:pt idx="291">
                  <c:v>41124</c:v>
                </c:pt>
                <c:pt idx="292">
                  <c:v>41131</c:v>
                </c:pt>
                <c:pt idx="293">
                  <c:v>41138</c:v>
                </c:pt>
                <c:pt idx="294">
                  <c:v>41145</c:v>
                </c:pt>
                <c:pt idx="295">
                  <c:v>41152</c:v>
                </c:pt>
                <c:pt idx="296">
                  <c:v>41159</c:v>
                </c:pt>
                <c:pt idx="297">
                  <c:v>41166</c:v>
                </c:pt>
                <c:pt idx="298">
                  <c:v>41173</c:v>
                </c:pt>
                <c:pt idx="299">
                  <c:v>41180</c:v>
                </c:pt>
                <c:pt idx="300">
                  <c:v>41187</c:v>
                </c:pt>
                <c:pt idx="301">
                  <c:v>41194</c:v>
                </c:pt>
                <c:pt idx="302">
                  <c:v>41201</c:v>
                </c:pt>
                <c:pt idx="303">
                  <c:v>41208</c:v>
                </c:pt>
                <c:pt idx="304">
                  <c:v>41215</c:v>
                </c:pt>
                <c:pt idx="305">
                  <c:v>41222</c:v>
                </c:pt>
                <c:pt idx="306">
                  <c:v>41229</c:v>
                </c:pt>
                <c:pt idx="307">
                  <c:v>41236</c:v>
                </c:pt>
                <c:pt idx="308">
                  <c:v>41243</c:v>
                </c:pt>
                <c:pt idx="309">
                  <c:v>41250</c:v>
                </c:pt>
                <c:pt idx="310">
                  <c:v>41257</c:v>
                </c:pt>
                <c:pt idx="311">
                  <c:v>41264</c:v>
                </c:pt>
                <c:pt idx="312">
                  <c:v>41271</c:v>
                </c:pt>
                <c:pt idx="313">
                  <c:v>41278</c:v>
                </c:pt>
                <c:pt idx="314">
                  <c:v>41285</c:v>
                </c:pt>
                <c:pt idx="315">
                  <c:v>41292</c:v>
                </c:pt>
                <c:pt idx="316">
                  <c:v>41299</c:v>
                </c:pt>
                <c:pt idx="317">
                  <c:v>41306</c:v>
                </c:pt>
                <c:pt idx="318">
                  <c:v>41313</c:v>
                </c:pt>
                <c:pt idx="319">
                  <c:v>41320</c:v>
                </c:pt>
                <c:pt idx="320">
                  <c:v>41327</c:v>
                </c:pt>
                <c:pt idx="321">
                  <c:v>41334</c:v>
                </c:pt>
                <c:pt idx="322">
                  <c:v>41341</c:v>
                </c:pt>
                <c:pt idx="323">
                  <c:v>41348</c:v>
                </c:pt>
                <c:pt idx="324">
                  <c:v>41355</c:v>
                </c:pt>
                <c:pt idx="325">
                  <c:v>41362</c:v>
                </c:pt>
                <c:pt idx="326">
                  <c:v>41369</c:v>
                </c:pt>
                <c:pt idx="327">
                  <c:v>41376</c:v>
                </c:pt>
                <c:pt idx="328">
                  <c:v>41383</c:v>
                </c:pt>
                <c:pt idx="329">
                  <c:v>41390</c:v>
                </c:pt>
                <c:pt idx="330">
                  <c:v>41397</c:v>
                </c:pt>
                <c:pt idx="331">
                  <c:v>41404</c:v>
                </c:pt>
                <c:pt idx="332">
                  <c:v>41411</c:v>
                </c:pt>
                <c:pt idx="333">
                  <c:v>41418</c:v>
                </c:pt>
                <c:pt idx="334">
                  <c:v>41425</c:v>
                </c:pt>
                <c:pt idx="335">
                  <c:v>41432</c:v>
                </c:pt>
                <c:pt idx="336">
                  <c:v>41439</c:v>
                </c:pt>
                <c:pt idx="337">
                  <c:v>41446</c:v>
                </c:pt>
                <c:pt idx="338">
                  <c:v>41453</c:v>
                </c:pt>
                <c:pt idx="339">
                  <c:v>41460</c:v>
                </c:pt>
                <c:pt idx="340">
                  <c:v>41467</c:v>
                </c:pt>
                <c:pt idx="341">
                  <c:v>41474</c:v>
                </c:pt>
                <c:pt idx="342">
                  <c:v>41481</c:v>
                </c:pt>
                <c:pt idx="343">
                  <c:v>41488</c:v>
                </c:pt>
                <c:pt idx="344">
                  <c:v>41495</c:v>
                </c:pt>
                <c:pt idx="345">
                  <c:v>41502</c:v>
                </c:pt>
                <c:pt idx="346">
                  <c:v>41509</c:v>
                </c:pt>
                <c:pt idx="347">
                  <c:v>41516</c:v>
                </c:pt>
                <c:pt idx="348">
                  <c:v>41523</c:v>
                </c:pt>
                <c:pt idx="349">
                  <c:v>41530</c:v>
                </c:pt>
                <c:pt idx="350">
                  <c:v>41537</c:v>
                </c:pt>
                <c:pt idx="351">
                  <c:v>41544</c:v>
                </c:pt>
                <c:pt idx="352">
                  <c:v>41551</c:v>
                </c:pt>
                <c:pt idx="353">
                  <c:v>41558</c:v>
                </c:pt>
                <c:pt idx="354">
                  <c:v>41565</c:v>
                </c:pt>
                <c:pt idx="355">
                  <c:v>41572</c:v>
                </c:pt>
                <c:pt idx="356">
                  <c:v>41579</c:v>
                </c:pt>
                <c:pt idx="357">
                  <c:v>41586</c:v>
                </c:pt>
                <c:pt idx="358">
                  <c:v>41593</c:v>
                </c:pt>
                <c:pt idx="359">
                  <c:v>41600</c:v>
                </c:pt>
                <c:pt idx="360">
                  <c:v>41607</c:v>
                </c:pt>
                <c:pt idx="361">
                  <c:v>41614</c:v>
                </c:pt>
                <c:pt idx="362">
                  <c:v>41621</c:v>
                </c:pt>
                <c:pt idx="363">
                  <c:v>41628</c:v>
                </c:pt>
                <c:pt idx="364">
                  <c:v>41635</c:v>
                </c:pt>
                <c:pt idx="365">
                  <c:v>41642</c:v>
                </c:pt>
                <c:pt idx="366">
                  <c:v>41649</c:v>
                </c:pt>
                <c:pt idx="367">
                  <c:v>41656</c:v>
                </c:pt>
                <c:pt idx="368">
                  <c:v>41663</c:v>
                </c:pt>
                <c:pt idx="369">
                  <c:v>41670</c:v>
                </c:pt>
                <c:pt idx="370">
                  <c:v>41677</c:v>
                </c:pt>
                <c:pt idx="371">
                  <c:v>41684</c:v>
                </c:pt>
                <c:pt idx="372">
                  <c:v>41691</c:v>
                </c:pt>
                <c:pt idx="373">
                  <c:v>41698</c:v>
                </c:pt>
                <c:pt idx="374">
                  <c:v>41705</c:v>
                </c:pt>
                <c:pt idx="375">
                  <c:v>41712</c:v>
                </c:pt>
                <c:pt idx="376">
                  <c:v>41719</c:v>
                </c:pt>
                <c:pt idx="377">
                  <c:v>41726</c:v>
                </c:pt>
                <c:pt idx="378">
                  <c:v>41733</c:v>
                </c:pt>
                <c:pt idx="379">
                  <c:v>41740</c:v>
                </c:pt>
                <c:pt idx="380">
                  <c:v>41747</c:v>
                </c:pt>
                <c:pt idx="381">
                  <c:v>41754</c:v>
                </c:pt>
                <c:pt idx="382">
                  <c:v>41761</c:v>
                </c:pt>
                <c:pt idx="383">
                  <c:v>41768</c:v>
                </c:pt>
                <c:pt idx="384">
                  <c:v>41775</c:v>
                </c:pt>
                <c:pt idx="385">
                  <c:v>41782</c:v>
                </c:pt>
                <c:pt idx="386">
                  <c:v>41789</c:v>
                </c:pt>
                <c:pt idx="387">
                  <c:v>41796</c:v>
                </c:pt>
                <c:pt idx="388">
                  <c:v>41803</c:v>
                </c:pt>
                <c:pt idx="389">
                  <c:v>41810</c:v>
                </c:pt>
                <c:pt idx="390">
                  <c:v>41817</c:v>
                </c:pt>
                <c:pt idx="391">
                  <c:v>41824</c:v>
                </c:pt>
                <c:pt idx="392">
                  <c:v>41831</c:v>
                </c:pt>
                <c:pt idx="393">
                  <c:v>41838</c:v>
                </c:pt>
                <c:pt idx="394">
                  <c:v>41845</c:v>
                </c:pt>
                <c:pt idx="395">
                  <c:v>41852</c:v>
                </c:pt>
                <c:pt idx="396">
                  <c:v>41859</c:v>
                </c:pt>
                <c:pt idx="397">
                  <c:v>41866</c:v>
                </c:pt>
                <c:pt idx="398">
                  <c:v>41873</c:v>
                </c:pt>
                <c:pt idx="399">
                  <c:v>41880</c:v>
                </c:pt>
                <c:pt idx="400">
                  <c:v>41887</c:v>
                </c:pt>
                <c:pt idx="401">
                  <c:v>41894</c:v>
                </c:pt>
                <c:pt idx="402">
                  <c:v>41901</c:v>
                </c:pt>
                <c:pt idx="403">
                  <c:v>41908</c:v>
                </c:pt>
                <c:pt idx="404">
                  <c:v>41915</c:v>
                </c:pt>
                <c:pt idx="405">
                  <c:v>41922</c:v>
                </c:pt>
                <c:pt idx="406">
                  <c:v>41929</c:v>
                </c:pt>
                <c:pt idx="407">
                  <c:v>41936</c:v>
                </c:pt>
                <c:pt idx="408">
                  <c:v>41943</c:v>
                </c:pt>
                <c:pt idx="409">
                  <c:v>41950</c:v>
                </c:pt>
                <c:pt idx="410">
                  <c:v>41957</c:v>
                </c:pt>
                <c:pt idx="411">
                  <c:v>41964</c:v>
                </c:pt>
                <c:pt idx="412">
                  <c:v>41971</c:v>
                </c:pt>
                <c:pt idx="413">
                  <c:v>41978</c:v>
                </c:pt>
              </c:numCache>
            </c:numRef>
          </c:cat>
          <c:val>
            <c:numRef>
              <c:f>'F2'!$CC$428:$CC$841</c:f>
              <c:numCache>
                <c:formatCode>General</c:formatCode>
                <c:ptCount val="414"/>
                <c:pt idx="0">
                  <c:v>3.9766000000000004</c:v>
                </c:pt>
                <c:pt idx="1">
                  <c:v>4.0638000000000005</c:v>
                </c:pt>
                <c:pt idx="2">
                  <c:v>4.0503999999999998</c:v>
                </c:pt>
                <c:pt idx="3">
                  <c:v>4.0832000000000006</c:v>
                </c:pt>
                <c:pt idx="4">
                  <c:v>4.0563000000000002</c:v>
                </c:pt>
                <c:pt idx="5">
                  <c:v>4.0824999999999996</c:v>
                </c:pt>
                <c:pt idx="6">
                  <c:v>4.0472000000000001</c:v>
                </c:pt>
                <c:pt idx="7">
                  <c:v>4.0442</c:v>
                </c:pt>
                <c:pt idx="8">
                  <c:v>3.95</c:v>
                </c:pt>
                <c:pt idx="9">
                  <c:v>3.9474</c:v>
                </c:pt>
                <c:pt idx="10">
                  <c:v>3.8977000000000004</c:v>
                </c:pt>
                <c:pt idx="11">
                  <c:v>3.9911000000000003</c:v>
                </c:pt>
                <c:pt idx="12">
                  <c:v>4.0651000000000002</c:v>
                </c:pt>
                <c:pt idx="13">
                  <c:v>4.0907</c:v>
                </c:pt>
                <c:pt idx="14">
                  <c:v>4.2357000000000005</c:v>
                </c:pt>
                <c:pt idx="15">
                  <c:v>4.202</c:v>
                </c:pt>
                <c:pt idx="16">
                  <c:v>4.2134999999999998</c:v>
                </c:pt>
                <c:pt idx="17">
                  <c:v>4.1924999999999999</c:v>
                </c:pt>
                <c:pt idx="18">
                  <c:v>4.2016999999999998</c:v>
                </c:pt>
                <c:pt idx="19">
                  <c:v>4.3022999999999998</c:v>
                </c:pt>
                <c:pt idx="20">
                  <c:v>4.3734000000000002</c:v>
                </c:pt>
                <c:pt idx="21">
                  <c:v>4.4470999999999998</c:v>
                </c:pt>
                <c:pt idx="22">
                  <c:v>4.5715000000000003</c:v>
                </c:pt>
                <c:pt idx="23">
                  <c:v>4.6436000000000002</c:v>
                </c:pt>
                <c:pt idx="24">
                  <c:v>4.6545000000000005</c:v>
                </c:pt>
                <c:pt idx="25">
                  <c:v>4.5735000000000001</c:v>
                </c:pt>
                <c:pt idx="26">
                  <c:v>4.6709000000000005</c:v>
                </c:pt>
                <c:pt idx="27">
                  <c:v>4.6158000000000001</c:v>
                </c:pt>
                <c:pt idx="28">
                  <c:v>4.4384000000000006</c:v>
                </c:pt>
                <c:pt idx="29">
                  <c:v>4.3208000000000002</c:v>
                </c:pt>
                <c:pt idx="30">
                  <c:v>4.3167</c:v>
                </c:pt>
                <c:pt idx="31">
                  <c:v>4.3483000000000001</c:v>
                </c:pt>
                <c:pt idx="32">
                  <c:v>4.2816000000000001</c:v>
                </c:pt>
                <c:pt idx="33">
                  <c:v>4.2559000000000005</c:v>
                </c:pt>
                <c:pt idx="34">
                  <c:v>4.2416</c:v>
                </c:pt>
                <c:pt idx="35">
                  <c:v>4.1208999999999998</c:v>
                </c:pt>
                <c:pt idx="36">
                  <c:v>4.1615000000000002</c:v>
                </c:pt>
                <c:pt idx="37">
                  <c:v>4.3504000000000005</c:v>
                </c:pt>
                <c:pt idx="38">
                  <c:v>4.3241000000000005</c:v>
                </c:pt>
                <c:pt idx="39">
                  <c:v>4.3468</c:v>
                </c:pt>
                <c:pt idx="40">
                  <c:v>4.4202000000000004</c:v>
                </c:pt>
                <c:pt idx="41">
                  <c:v>4.2307000000000006</c:v>
                </c:pt>
                <c:pt idx="42">
                  <c:v>4.1833999999999998</c:v>
                </c:pt>
                <c:pt idx="43">
                  <c:v>4.1703999999999999</c:v>
                </c:pt>
                <c:pt idx="44">
                  <c:v>4.0799000000000003</c:v>
                </c:pt>
                <c:pt idx="45">
                  <c:v>4.0895000000000001</c:v>
                </c:pt>
                <c:pt idx="46">
                  <c:v>4.0193000000000003</c:v>
                </c:pt>
                <c:pt idx="47">
                  <c:v>4.1149000000000004</c:v>
                </c:pt>
                <c:pt idx="48">
                  <c:v>4.2198000000000002</c:v>
                </c:pt>
                <c:pt idx="49">
                  <c:v>4.3285</c:v>
                </c:pt>
                <c:pt idx="50">
                  <c:v>4.3382000000000005</c:v>
                </c:pt>
                <c:pt idx="51">
                  <c:v>4.3296000000000001</c:v>
                </c:pt>
                <c:pt idx="52">
                  <c:v>4.1316000000000006</c:v>
                </c:pt>
                <c:pt idx="53">
                  <c:v>4.0888999999999998</c:v>
                </c:pt>
                <c:pt idx="54">
                  <c:v>3.9660000000000002</c:v>
                </c:pt>
                <c:pt idx="55">
                  <c:v>3.9673000000000003</c:v>
                </c:pt>
                <c:pt idx="56">
                  <c:v>3.9128000000000003</c:v>
                </c:pt>
                <c:pt idx="57">
                  <c:v>3.8791000000000002</c:v>
                </c:pt>
                <c:pt idx="58">
                  <c:v>3.9564000000000004</c:v>
                </c:pt>
                <c:pt idx="59">
                  <c:v>3.9940000000000002</c:v>
                </c:pt>
                <c:pt idx="60">
                  <c:v>3.8886000000000003</c:v>
                </c:pt>
                <c:pt idx="61">
                  <c:v>3.8013000000000003</c:v>
                </c:pt>
                <c:pt idx="62">
                  <c:v>3.7313000000000001</c:v>
                </c:pt>
                <c:pt idx="63">
                  <c:v>3.7531000000000003</c:v>
                </c:pt>
                <c:pt idx="64">
                  <c:v>3.9332000000000003</c:v>
                </c:pt>
                <c:pt idx="65">
                  <c:v>3.9358000000000004</c:v>
                </c:pt>
                <c:pt idx="66">
                  <c:v>3.9131</c:v>
                </c:pt>
                <c:pt idx="67">
                  <c:v>4.1265000000000001</c:v>
                </c:pt>
                <c:pt idx="68">
                  <c:v>4.1756000000000002</c:v>
                </c:pt>
                <c:pt idx="69">
                  <c:v>4.1857000000000006</c:v>
                </c:pt>
                <c:pt idx="70">
                  <c:v>3.9953000000000003</c:v>
                </c:pt>
                <c:pt idx="71">
                  <c:v>4.1786000000000003</c:v>
                </c:pt>
                <c:pt idx="72">
                  <c:v>4.2561999999999998</c:v>
                </c:pt>
                <c:pt idx="73">
                  <c:v>4.3928000000000003</c:v>
                </c:pt>
                <c:pt idx="74">
                  <c:v>4.4098000000000006</c:v>
                </c:pt>
                <c:pt idx="75">
                  <c:v>4.6322000000000001</c:v>
                </c:pt>
                <c:pt idx="76">
                  <c:v>4.5997000000000003</c:v>
                </c:pt>
                <c:pt idx="77">
                  <c:v>4.4811000000000005</c:v>
                </c:pt>
                <c:pt idx="78">
                  <c:v>4.5002000000000004</c:v>
                </c:pt>
                <c:pt idx="79">
                  <c:v>4.4203999999999999</c:v>
                </c:pt>
                <c:pt idx="80">
                  <c:v>4.5612000000000004</c:v>
                </c:pt>
                <c:pt idx="81">
                  <c:v>4.5874000000000006</c:v>
                </c:pt>
                <c:pt idx="82">
                  <c:v>4.3574999999999999</c:v>
                </c:pt>
                <c:pt idx="83">
                  <c:v>4.2557</c:v>
                </c:pt>
                <c:pt idx="84">
                  <c:v>4.1749999999999998</c:v>
                </c:pt>
                <c:pt idx="85">
                  <c:v>4.2098000000000004</c:v>
                </c:pt>
                <c:pt idx="86">
                  <c:v>4.1656000000000004</c:v>
                </c:pt>
                <c:pt idx="87">
                  <c:v>3.9912000000000001</c:v>
                </c:pt>
                <c:pt idx="88">
                  <c:v>4.1741999999999999</c:v>
                </c:pt>
                <c:pt idx="89">
                  <c:v>4.1882999999999999</c:v>
                </c:pt>
                <c:pt idx="90">
                  <c:v>4.1764999999999999</c:v>
                </c:pt>
                <c:pt idx="91">
                  <c:v>3.9235000000000002</c:v>
                </c:pt>
                <c:pt idx="92">
                  <c:v>3.9612000000000003</c:v>
                </c:pt>
                <c:pt idx="93">
                  <c:v>4.0076000000000001</c:v>
                </c:pt>
                <c:pt idx="94">
                  <c:v>3.7491000000000003</c:v>
                </c:pt>
                <c:pt idx="95">
                  <c:v>3.9136000000000002</c:v>
                </c:pt>
                <c:pt idx="96">
                  <c:v>3.6808000000000001</c:v>
                </c:pt>
                <c:pt idx="97">
                  <c:v>3.5954000000000002</c:v>
                </c:pt>
                <c:pt idx="98">
                  <c:v>3.3463000000000003</c:v>
                </c:pt>
                <c:pt idx="99">
                  <c:v>3.2524999999999999</c:v>
                </c:pt>
                <c:pt idx="100">
                  <c:v>2.9996</c:v>
                </c:pt>
                <c:pt idx="101">
                  <c:v>3.2787000000000002</c:v>
                </c:pt>
                <c:pt idx="102">
                  <c:v>2.9929000000000001</c:v>
                </c:pt>
                <c:pt idx="103">
                  <c:v>2.9346000000000001</c:v>
                </c:pt>
                <c:pt idx="104">
                  <c:v>2.9369000000000001</c:v>
                </c:pt>
                <c:pt idx="105">
                  <c:v>3.0176000000000003</c:v>
                </c:pt>
                <c:pt idx="106">
                  <c:v>2.9432</c:v>
                </c:pt>
                <c:pt idx="107">
                  <c:v>3.2223000000000002</c:v>
                </c:pt>
                <c:pt idx="108">
                  <c:v>3.2932000000000001</c:v>
                </c:pt>
                <c:pt idx="109">
                  <c:v>3.3573</c:v>
                </c:pt>
                <c:pt idx="110">
                  <c:v>3.1071</c:v>
                </c:pt>
                <c:pt idx="111">
                  <c:v>3.0084</c:v>
                </c:pt>
                <c:pt idx="112">
                  <c:v>3.101</c:v>
                </c:pt>
                <c:pt idx="113">
                  <c:v>2.9169</c:v>
                </c:pt>
                <c:pt idx="114">
                  <c:v>3.044</c:v>
                </c:pt>
                <c:pt idx="115">
                  <c:v>2.9696000000000002</c:v>
                </c:pt>
                <c:pt idx="116">
                  <c:v>3.0755000000000003</c:v>
                </c:pt>
                <c:pt idx="117">
                  <c:v>3.2124999999999999</c:v>
                </c:pt>
                <c:pt idx="118">
                  <c:v>3.258</c:v>
                </c:pt>
                <c:pt idx="119">
                  <c:v>3.2637</c:v>
                </c:pt>
                <c:pt idx="120">
                  <c:v>3.1912000000000003</c:v>
                </c:pt>
                <c:pt idx="121">
                  <c:v>3.1861000000000002</c:v>
                </c:pt>
                <c:pt idx="122">
                  <c:v>3.4407000000000001</c:v>
                </c:pt>
                <c:pt idx="123">
                  <c:v>3.3635000000000002</c:v>
                </c:pt>
                <c:pt idx="124">
                  <c:v>3.4630000000000001</c:v>
                </c:pt>
                <c:pt idx="125">
                  <c:v>3.5456000000000003</c:v>
                </c:pt>
                <c:pt idx="126">
                  <c:v>3.7290000000000001</c:v>
                </c:pt>
                <c:pt idx="127">
                  <c:v>3.6249000000000002</c:v>
                </c:pt>
                <c:pt idx="128">
                  <c:v>3.5007000000000001</c:v>
                </c:pt>
                <c:pt idx="129">
                  <c:v>3.3904000000000001</c:v>
                </c:pt>
                <c:pt idx="130">
                  <c:v>3.3344</c:v>
                </c:pt>
                <c:pt idx="131">
                  <c:v>3.2572000000000001</c:v>
                </c:pt>
                <c:pt idx="132">
                  <c:v>3.3867000000000003</c:v>
                </c:pt>
                <c:pt idx="133">
                  <c:v>3.476</c:v>
                </c:pt>
                <c:pt idx="134">
                  <c:v>3.2984</c:v>
                </c:pt>
                <c:pt idx="135">
                  <c:v>3.4958</c:v>
                </c:pt>
                <c:pt idx="136">
                  <c:v>3.3149999999999999</c:v>
                </c:pt>
                <c:pt idx="137">
                  <c:v>3.31</c:v>
                </c:pt>
                <c:pt idx="138">
                  <c:v>3.25</c:v>
                </c:pt>
                <c:pt idx="139">
                  <c:v>3.2421000000000002</c:v>
                </c:pt>
                <c:pt idx="140">
                  <c:v>3.2495000000000003</c:v>
                </c:pt>
                <c:pt idx="141">
                  <c:v>3.3576000000000001</c:v>
                </c:pt>
                <c:pt idx="142">
                  <c:v>3.2569000000000004</c:v>
                </c:pt>
                <c:pt idx="143">
                  <c:v>3.1213000000000002</c:v>
                </c:pt>
                <c:pt idx="144">
                  <c:v>3.1848000000000001</c:v>
                </c:pt>
                <c:pt idx="145">
                  <c:v>3.2863000000000002</c:v>
                </c:pt>
                <c:pt idx="146">
                  <c:v>3.3381000000000003</c:v>
                </c:pt>
                <c:pt idx="147">
                  <c:v>3.2366000000000001</c:v>
                </c:pt>
                <c:pt idx="148">
                  <c:v>3.3593999999999999</c:v>
                </c:pt>
                <c:pt idx="149">
                  <c:v>3.3103000000000002</c:v>
                </c:pt>
                <c:pt idx="150">
                  <c:v>3.2026000000000003</c:v>
                </c:pt>
                <c:pt idx="151">
                  <c:v>3.1083000000000003</c:v>
                </c:pt>
                <c:pt idx="152">
                  <c:v>3.2085000000000004</c:v>
                </c:pt>
                <c:pt idx="153">
                  <c:v>3.2037</c:v>
                </c:pt>
                <c:pt idx="154">
                  <c:v>3.1337000000000002</c:v>
                </c:pt>
                <c:pt idx="155">
                  <c:v>3.3006000000000002</c:v>
                </c:pt>
                <c:pt idx="156">
                  <c:v>3.3833000000000002</c:v>
                </c:pt>
                <c:pt idx="157">
                  <c:v>3.3815</c:v>
                </c:pt>
                <c:pt idx="158">
                  <c:v>3.266</c:v>
                </c:pt>
                <c:pt idx="159">
                  <c:v>3.2069000000000001</c:v>
                </c:pt>
                <c:pt idx="160">
                  <c:v>3.1949000000000001</c:v>
                </c:pt>
                <c:pt idx="161">
                  <c:v>3.1141000000000001</c:v>
                </c:pt>
                <c:pt idx="162">
                  <c:v>3.1922000000000001</c:v>
                </c:pt>
                <c:pt idx="163">
                  <c:v>3.2802000000000002</c:v>
                </c:pt>
                <c:pt idx="164">
                  <c:v>3.1032999999999999</c:v>
                </c:pt>
                <c:pt idx="165">
                  <c:v>3.1553</c:v>
                </c:pt>
                <c:pt idx="166">
                  <c:v>3.1676000000000002</c:v>
                </c:pt>
                <c:pt idx="167">
                  <c:v>3.1077000000000004</c:v>
                </c:pt>
                <c:pt idx="168">
                  <c:v>3.1499000000000001</c:v>
                </c:pt>
                <c:pt idx="169">
                  <c:v>3.0899000000000001</c:v>
                </c:pt>
                <c:pt idx="170">
                  <c:v>3.1507000000000001</c:v>
                </c:pt>
                <c:pt idx="171">
                  <c:v>3.0857000000000001</c:v>
                </c:pt>
                <c:pt idx="172">
                  <c:v>3.0626000000000002</c:v>
                </c:pt>
                <c:pt idx="173">
                  <c:v>2.9716</c:v>
                </c:pt>
                <c:pt idx="174">
                  <c:v>2.7117</c:v>
                </c:pt>
                <c:pt idx="175">
                  <c:v>2.8082000000000003</c:v>
                </c:pt>
                <c:pt idx="176">
                  <c:v>2.6114000000000002</c:v>
                </c:pt>
                <c:pt idx="177">
                  <c:v>2.6114999999999999</c:v>
                </c:pt>
                <c:pt idx="178">
                  <c:v>2.5841000000000003</c:v>
                </c:pt>
                <c:pt idx="179">
                  <c:v>2.5766</c:v>
                </c:pt>
                <c:pt idx="180">
                  <c:v>2.7139000000000002</c:v>
                </c:pt>
                <c:pt idx="181">
                  <c:v>2.6066000000000003</c:v>
                </c:pt>
                <c:pt idx="182">
                  <c:v>2.5716000000000001</c:v>
                </c:pt>
                <c:pt idx="183">
                  <c:v>2.6380000000000003</c:v>
                </c:pt>
                <c:pt idx="184">
                  <c:v>2.6146000000000003</c:v>
                </c:pt>
                <c:pt idx="185">
                  <c:v>2.7050000000000001</c:v>
                </c:pt>
                <c:pt idx="186">
                  <c:v>2.6718000000000002</c:v>
                </c:pt>
                <c:pt idx="187">
                  <c:v>2.5232000000000001</c:v>
                </c:pt>
                <c:pt idx="188">
                  <c:v>2.3935</c:v>
                </c:pt>
                <c:pt idx="189">
                  <c:v>2.2486000000000002</c:v>
                </c:pt>
                <c:pt idx="190">
                  <c:v>2.1459999999999999</c:v>
                </c:pt>
                <c:pt idx="191">
                  <c:v>2.3140000000000001</c:v>
                </c:pt>
                <c:pt idx="192">
                  <c:v>2.3783000000000003</c:v>
                </c:pt>
                <c:pt idx="193">
                  <c:v>2.4354</c:v>
                </c:pt>
                <c:pt idx="194">
                  <c:v>2.3258000000000001</c:v>
                </c:pt>
                <c:pt idx="195">
                  <c:v>2.29</c:v>
                </c:pt>
                <c:pt idx="196">
                  <c:v>2.2568999999999999</c:v>
                </c:pt>
                <c:pt idx="197">
                  <c:v>2.3583000000000003</c:v>
                </c:pt>
                <c:pt idx="198">
                  <c:v>2.4683000000000002</c:v>
                </c:pt>
                <c:pt idx="199">
                  <c:v>2.5179</c:v>
                </c:pt>
                <c:pt idx="200">
                  <c:v>2.3849999999999998</c:v>
                </c:pt>
                <c:pt idx="201">
                  <c:v>2.496</c:v>
                </c:pt>
                <c:pt idx="202">
                  <c:v>2.6976</c:v>
                </c:pt>
                <c:pt idx="203">
                  <c:v>2.6659999999999999</c:v>
                </c:pt>
                <c:pt idx="204">
                  <c:v>2.8029999999999999</c:v>
                </c:pt>
                <c:pt idx="205">
                  <c:v>2.903</c:v>
                </c:pt>
                <c:pt idx="206">
                  <c:v>2.97</c:v>
                </c:pt>
                <c:pt idx="207">
                  <c:v>2.903</c:v>
                </c:pt>
                <c:pt idx="208">
                  <c:v>2.8880000000000003</c:v>
                </c:pt>
                <c:pt idx="209">
                  <c:v>2.8780000000000001</c:v>
                </c:pt>
                <c:pt idx="210">
                  <c:v>3.0340000000000003</c:v>
                </c:pt>
                <c:pt idx="211">
                  <c:v>3.1710000000000003</c:v>
                </c:pt>
                <c:pt idx="212">
                  <c:v>3.1640000000000001</c:v>
                </c:pt>
                <c:pt idx="213">
                  <c:v>3.2450000000000001</c:v>
                </c:pt>
                <c:pt idx="214">
                  <c:v>3.2830000000000004</c:v>
                </c:pt>
                <c:pt idx="215">
                  <c:v>3.218</c:v>
                </c:pt>
                <c:pt idx="216">
                  <c:v>3.1549999999999998</c:v>
                </c:pt>
                <c:pt idx="217">
                  <c:v>3.2920000000000003</c:v>
                </c:pt>
                <c:pt idx="218">
                  <c:v>3.2040000000000002</c:v>
                </c:pt>
                <c:pt idx="219">
                  <c:v>3.1680000000000001</c:v>
                </c:pt>
                <c:pt idx="220">
                  <c:v>3.2730000000000001</c:v>
                </c:pt>
                <c:pt idx="221">
                  <c:v>3.3810000000000002</c:v>
                </c:pt>
                <c:pt idx="222">
                  <c:v>3.4750000000000001</c:v>
                </c:pt>
                <c:pt idx="223">
                  <c:v>3.3940000000000001</c:v>
                </c:pt>
                <c:pt idx="224">
                  <c:v>3.286</c:v>
                </c:pt>
                <c:pt idx="225">
                  <c:v>3.214</c:v>
                </c:pt>
                <c:pt idx="226">
                  <c:v>3.133</c:v>
                </c:pt>
                <c:pt idx="227">
                  <c:v>3.0670000000000002</c:v>
                </c:pt>
                <c:pt idx="228">
                  <c:v>3.0409999999999999</c:v>
                </c:pt>
                <c:pt idx="229">
                  <c:v>2.9490000000000003</c:v>
                </c:pt>
                <c:pt idx="230">
                  <c:v>3.0370000000000004</c:v>
                </c:pt>
                <c:pt idx="231">
                  <c:v>2.9849999999999999</c:v>
                </c:pt>
                <c:pt idx="232">
                  <c:v>2.9530000000000003</c:v>
                </c:pt>
                <c:pt idx="233">
                  <c:v>2.859</c:v>
                </c:pt>
                <c:pt idx="234">
                  <c:v>3.024</c:v>
                </c:pt>
                <c:pt idx="235">
                  <c:v>2.875</c:v>
                </c:pt>
                <c:pt idx="236">
                  <c:v>2.7080000000000002</c:v>
                </c:pt>
                <c:pt idx="237">
                  <c:v>2.8460000000000001</c:v>
                </c:pt>
                <c:pt idx="238">
                  <c:v>2.5640000000000001</c:v>
                </c:pt>
                <c:pt idx="239">
                  <c:v>2.3860000000000001</c:v>
                </c:pt>
                <c:pt idx="240">
                  <c:v>2.3210000000000002</c:v>
                </c:pt>
                <c:pt idx="241">
                  <c:v>2.1040000000000001</c:v>
                </c:pt>
                <c:pt idx="242">
                  <c:v>2.13</c:v>
                </c:pt>
                <c:pt idx="243">
                  <c:v>2.0540000000000003</c:v>
                </c:pt>
                <c:pt idx="244">
                  <c:v>1.8049999999999999</c:v>
                </c:pt>
                <c:pt idx="245">
                  <c:v>1.911</c:v>
                </c:pt>
                <c:pt idx="246">
                  <c:v>1.7040000000000002</c:v>
                </c:pt>
                <c:pt idx="247">
                  <c:v>1.9</c:v>
                </c:pt>
                <c:pt idx="248">
                  <c:v>1.9550000000000001</c:v>
                </c:pt>
                <c:pt idx="249">
                  <c:v>2.1880000000000002</c:v>
                </c:pt>
                <c:pt idx="250">
                  <c:v>2.0740000000000003</c:v>
                </c:pt>
                <c:pt idx="251">
                  <c:v>2.198</c:v>
                </c:pt>
                <c:pt idx="252">
                  <c:v>1.867</c:v>
                </c:pt>
                <c:pt idx="253">
                  <c:v>1.8330000000000002</c:v>
                </c:pt>
                <c:pt idx="254">
                  <c:v>1.9410000000000001</c:v>
                </c:pt>
                <c:pt idx="255">
                  <c:v>2.1830000000000003</c:v>
                </c:pt>
                <c:pt idx="256">
                  <c:v>2.1140000000000003</c:v>
                </c:pt>
                <c:pt idx="257">
                  <c:v>2.0590000000000002</c:v>
                </c:pt>
                <c:pt idx="258">
                  <c:v>1.8880000000000001</c:v>
                </c:pt>
                <c:pt idx="259">
                  <c:v>1.9440000000000002</c:v>
                </c:pt>
                <c:pt idx="260">
                  <c:v>1.8280000000000001</c:v>
                </c:pt>
                <c:pt idx="261" formatCode="0.00">
                  <c:v>1.8640000000000001</c:v>
                </c:pt>
                <c:pt idx="262" formatCode="0.00">
                  <c:v>1.7770000000000001</c:v>
                </c:pt>
                <c:pt idx="263" formatCode="0.00">
                  <c:v>1.9080000000000001</c:v>
                </c:pt>
                <c:pt idx="264" formatCode="0.00">
                  <c:v>1.8620000000000001</c:v>
                </c:pt>
                <c:pt idx="265" formatCode="0.00">
                  <c:v>1.8920000000000001</c:v>
                </c:pt>
                <c:pt idx="266" formatCode="0.00">
                  <c:v>1.9390000000000001</c:v>
                </c:pt>
                <c:pt idx="267" formatCode="0.00">
                  <c:v>1.9140000000000001</c:v>
                </c:pt>
                <c:pt idx="268" formatCode="0.00">
                  <c:v>1.8840000000000001</c:v>
                </c:pt>
                <c:pt idx="269" formatCode="0.00">
                  <c:v>1.8210000000000002</c:v>
                </c:pt>
                <c:pt idx="270" formatCode="0.00">
                  <c:v>1.796</c:v>
                </c:pt>
                <c:pt idx="271" formatCode="0.00">
                  <c:v>2.0380000000000003</c:v>
                </c:pt>
                <c:pt idx="272" formatCode="0.00">
                  <c:v>1.871</c:v>
                </c:pt>
                <c:pt idx="273" formatCode="0.00">
                  <c:v>1.8080000000000001</c:v>
                </c:pt>
                <c:pt idx="274" formatCode="0.00">
                  <c:v>1.7390000000000001</c:v>
                </c:pt>
                <c:pt idx="275" formatCode="0.00">
                  <c:v>1.6500000000000001</c:v>
                </c:pt>
                <c:pt idx="276" formatCode="0.00">
                  <c:v>1.6240000000000001</c:v>
                </c:pt>
                <c:pt idx="277" formatCode="0.00">
                  <c:v>1.6060000000000001</c:v>
                </c:pt>
                <c:pt idx="278" formatCode="0.00">
                  <c:v>1.5130000000000001</c:v>
                </c:pt>
                <c:pt idx="279" formatCode="0.00">
                  <c:v>1.431</c:v>
                </c:pt>
                <c:pt idx="280" formatCode="0.00">
                  <c:v>1.339</c:v>
                </c:pt>
                <c:pt idx="281" formatCode="0.00">
                  <c:v>1.2970000000000002</c:v>
                </c:pt>
                <c:pt idx="282" formatCode="0.00">
                  <c:v>1.171</c:v>
                </c:pt>
                <c:pt idx="283" formatCode="0.00">
                  <c:v>1.3150000000000002</c:v>
                </c:pt>
                <c:pt idx="284" formatCode="0.00">
                  <c:v>1.5</c:v>
                </c:pt>
                <c:pt idx="285" formatCode="0.00">
                  <c:v>1.57</c:v>
                </c:pt>
                <c:pt idx="286" formatCode="0.00">
                  <c:v>1.6</c:v>
                </c:pt>
                <c:pt idx="287" formatCode="0.00">
                  <c:v>1.349</c:v>
                </c:pt>
                <c:pt idx="288" formatCode="0.00">
                  <c:v>1.248</c:v>
                </c:pt>
                <c:pt idx="289" formatCode="0.00">
                  <c:v>1.1740000000000002</c:v>
                </c:pt>
                <c:pt idx="290" formatCode="0.00">
                  <c:v>1.3780000000000001</c:v>
                </c:pt>
                <c:pt idx="291" formatCode="0.00">
                  <c:v>1.381</c:v>
                </c:pt>
                <c:pt idx="292" formatCode="0.00">
                  <c:v>1.381</c:v>
                </c:pt>
                <c:pt idx="293" formatCode="0.00">
                  <c:v>1.5150000000000001</c:v>
                </c:pt>
                <c:pt idx="294" formatCode="0.00">
                  <c:v>1.345</c:v>
                </c:pt>
                <c:pt idx="295" formatCode="0.00">
                  <c:v>1.3520000000000001</c:v>
                </c:pt>
                <c:pt idx="296" formatCode="0.00">
                  <c:v>1.524</c:v>
                </c:pt>
                <c:pt idx="297" formatCode="0.00">
                  <c:v>1.6540000000000001</c:v>
                </c:pt>
                <c:pt idx="298" formatCode="0.00">
                  <c:v>1.5680000000000001</c:v>
                </c:pt>
                <c:pt idx="299" formatCode="0.00">
                  <c:v>1.405</c:v>
                </c:pt>
                <c:pt idx="300" formatCode="0.00">
                  <c:v>1.506</c:v>
                </c:pt>
                <c:pt idx="301" formatCode="0.00">
                  <c:v>1.4690000000000001</c:v>
                </c:pt>
                <c:pt idx="302" formatCode="0.00">
                  <c:v>1.605</c:v>
                </c:pt>
                <c:pt idx="303" formatCode="0.00">
                  <c:v>1.532</c:v>
                </c:pt>
                <c:pt idx="304" formatCode="0.00">
                  <c:v>1.4510000000000001</c:v>
                </c:pt>
                <c:pt idx="305" formatCode="0.00">
                  <c:v>1.34</c:v>
                </c:pt>
                <c:pt idx="306" formatCode="0.00">
                  <c:v>1.335</c:v>
                </c:pt>
                <c:pt idx="307" formatCode="0.00">
                  <c:v>1.4320000000000002</c:v>
                </c:pt>
                <c:pt idx="308" formatCode="0.00">
                  <c:v>1.3780000000000001</c:v>
                </c:pt>
                <c:pt idx="309" formatCode="0.00">
                  <c:v>1.2970000000000002</c:v>
                </c:pt>
                <c:pt idx="310" formatCode="0.00">
                  <c:v>1.3549</c:v>
                </c:pt>
                <c:pt idx="311" formatCode="0.00">
                  <c:v>1.3909</c:v>
                </c:pt>
                <c:pt idx="312" formatCode="0.00">
                  <c:v>1.3057000000000001</c:v>
                </c:pt>
                <c:pt idx="313" formatCode="0.00">
                  <c:v>1.5378000000000001</c:v>
                </c:pt>
                <c:pt idx="314" formatCode="0.00">
                  <c:v>1.5762</c:v>
                </c:pt>
                <c:pt idx="315" formatCode="0.00">
                  <c:v>1.5142</c:v>
                </c:pt>
                <c:pt idx="316" formatCode="0.00">
                  <c:v>1.5663</c:v>
                </c:pt>
                <c:pt idx="317" formatCode="0.00">
                  <c:v>1.6751</c:v>
                </c:pt>
                <c:pt idx="318" formatCode="0.00">
                  <c:v>1.6061000000000001</c:v>
                </c:pt>
                <c:pt idx="319" formatCode="0.00">
                  <c:v>1.6386000000000001</c:v>
                </c:pt>
                <c:pt idx="320" formatCode="0.00">
                  <c:v>1.5729</c:v>
                </c:pt>
                <c:pt idx="321" formatCode="0.00">
                  <c:v>1.4173</c:v>
                </c:pt>
                <c:pt idx="322" formatCode="0.00">
                  <c:v>1.5128000000000001</c:v>
                </c:pt>
                <c:pt idx="323" formatCode="0.00">
                  <c:v>1.4593</c:v>
                </c:pt>
                <c:pt idx="324" formatCode="0.00">
                  <c:v>1.3782000000000001</c:v>
                </c:pt>
                <c:pt idx="325" formatCode="0.00">
                  <c:v>1.2753000000000001</c:v>
                </c:pt>
                <c:pt idx="326" formatCode="0.00">
                  <c:v>1.2192000000000001</c:v>
                </c:pt>
                <c:pt idx="327" formatCode="0.00">
                  <c:v>1.2605</c:v>
                </c:pt>
                <c:pt idx="328" formatCode="0.00">
                  <c:v>1.2525000000000002</c:v>
                </c:pt>
                <c:pt idx="329" formatCode="0.00">
                  <c:v>1.2134</c:v>
                </c:pt>
                <c:pt idx="330" formatCode="0.00">
                  <c:v>1.2193000000000001</c:v>
                </c:pt>
                <c:pt idx="331" formatCode="0.00">
                  <c:v>1.3554000000000002</c:v>
                </c:pt>
                <c:pt idx="332" formatCode="0.00">
                  <c:v>1.3147</c:v>
                </c:pt>
                <c:pt idx="333" formatCode="0.00">
                  <c:v>1.4424000000000001</c:v>
                </c:pt>
                <c:pt idx="334" formatCode="0.00">
                  <c:v>1.4912000000000001</c:v>
                </c:pt>
                <c:pt idx="335" formatCode="0.00">
                  <c:v>1.5479000000000001</c:v>
                </c:pt>
                <c:pt idx="336" formatCode="0.00">
                  <c:v>1.5206000000000002</c:v>
                </c:pt>
                <c:pt idx="337" formatCode="0.00">
                  <c:v>1.7036</c:v>
                </c:pt>
                <c:pt idx="338" formatCode="0.00">
                  <c:v>1.7264000000000002</c:v>
                </c:pt>
                <c:pt idx="339" formatCode="0.00">
                  <c:v>1.6998</c:v>
                </c:pt>
                <c:pt idx="340" formatCode="0.00">
                  <c:v>1.5616000000000001</c:v>
                </c:pt>
                <c:pt idx="341" formatCode="0.00">
                  <c:v>1.5163</c:v>
                </c:pt>
                <c:pt idx="342" formatCode="0.00">
                  <c:v>1.6651</c:v>
                </c:pt>
                <c:pt idx="343" formatCode="0.00">
                  <c:v>1.6528</c:v>
                </c:pt>
                <c:pt idx="344" formatCode="0.00">
                  <c:v>1.6732</c:v>
                </c:pt>
                <c:pt idx="345" formatCode="0.00">
                  <c:v>1.8737000000000001</c:v>
                </c:pt>
                <c:pt idx="346" formatCode="0.00">
                  <c:v>1.9441000000000002</c:v>
                </c:pt>
                <c:pt idx="347" formatCode="0.00">
                  <c:v>1.8507</c:v>
                </c:pt>
                <c:pt idx="348" formatCode="0.00">
                  <c:v>1.9726000000000001</c:v>
                </c:pt>
                <c:pt idx="349" formatCode="0.00">
                  <c:v>1.9394</c:v>
                </c:pt>
                <c:pt idx="350" formatCode="0.00">
                  <c:v>1.9347000000000001</c:v>
                </c:pt>
                <c:pt idx="351" formatCode="0.00">
                  <c:v>1.788</c:v>
                </c:pt>
                <c:pt idx="352" formatCode="0.00">
                  <c:v>1.8264</c:v>
                </c:pt>
                <c:pt idx="353" formatCode="0.00">
                  <c:v>1.8672000000000002</c:v>
                </c:pt>
                <c:pt idx="354" formatCode="0.00">
                  <c:v>1.8302</c:v>
                </c:pt>
                <c:pt idx="355" formatCode="0.00">
                  <c:v>1.7566000000000002</c:v>
                </c:pt>
                <c:pt idx="356" formatCode="0.00">
                  <c:v>1.6932</c:v>
                </c:pt>
                <c:pt idx="357" formatCode="0.00">
                  <c:v>1.7634000000000001</c:v>
                </c:pt>
                <c:pt idx="358" formatCode="0.00">
                  <c:v>1.7095</c:v>
                </c:pt>
                <c:pt idx="359" formatCode="0.00">
                  <c:v>1.7490000000000001</c:v>
                </c:pt>
                <c:pt idx="360" formatCode="0.00">
                  <c:v>1.6931</c:v>
                </c:pt>
                <c:pt idx="361" formatCode="0.00">
                  <c:v>1.8382000000000001</c:v>
                </c:pt>
                <c:pt idx="362" formatCode="0.00">
                  <c:v>1.8259000000000001</c:v>
                </c:pt>
                <c:pt idx="363" formatCode="0.00">
                  <c:v>1.8660000000000001</c:v>
                </c:pt>
                <c:pt idx="364" formatCode="0.00">
                  <c:v>1.9511000000000001</c:v>
                </c:pt>
                <c:pt idx="365" formatCode="0.00">
                  <c:v>1.9442000000000002</c:v>
                </c:pt>
                <c:pt idx="366" formatCode="0.00">
                  <c:v>1.8468</c:v>
                </c:pt>
                <c:pt idx="367" formatCode="0.00">
                  <c:v>1.7551000000000001</c:v>
                </c:pt>
                <c:pt idx="368" formatCode="0.00">
                  <c:v>1.6541000000000001</c:v>
                </c:pt>
                <c:pt idx="369" formatCode="0.00">
                  <c:v>1.5658000000000001</c:v>
                </c:pt>
                <c:pt idx="370" formatCode="0.00">
                  <c:v>1.6623000000000001</c:v>
                </c:pt>
                <c:pt idx="371" formatCode="0.00">
                  <c:v>1.6871</c:v>
                </c:pt>
                <c:pt idx="372" formatCode="0.00">
                  <c:v>1.6666000000000001</c:v>
                </c:pt>
                <c:pt idx="373" formatCode="0.00">
                  <c:v>1.6277000000000001</c:v>
                </c:pt>
                <c:pt idx="374" formatCode="0.00">
                  <c:v>1.6544000000000001</c:v>
                </c:pt>
                <c:pt idx="375" formatCode="0.00">
                  <c:v>1.5442</c:v>
                </c:pt>
                <c:pt idx="376" formatCode="0.00">
                  <c:v>1.6339000000000001</c:v>
                </c:pt>
                <c:pt idx="377" formatCode="0.00">
                  <c:v>1.5508000000000002</c:v>
                </c:pt>
                <c:pt idx="378" formatCode="0.00">
                  <c:v>1.5533000000000001</c:v>
                </c:pt>
                <c:pt idx="379" formatCode="0.00">
                  <c:v>1.5113000000000001</c:v>
                </c:pt>
                <c:pt idx="380" formatCode="0.00">
                  <c:v>1.5156000000000001</c:v>
                </c:pt>
                <c:pt idx="381" formatCode="0.00">
                  <c:v>1.4826000000000001</c:v>
                </c:pt>
                <c:pt idx="382" formatCode="0.00">
                  <c:v>1.4500000000000002</c:v>
                </c:pt>
                <c:pt idx="383" formatCode="0.00">
                  <c:v>1.4597</c:v>
                </c:pt>
                <c:pt idx="384" formatCode="0.00">
                  <c:v>1.3357000000000001</c:v>
                </c:pt>
                <c:pt idx="385" formatCode="0.00">
                  <c:v>1.3633</c:v>
                </c:pt>
                <c:pt idx="386" formatCode="0.00">
                  <c:v>1.3554000000000002</c:v>
                </c:pt>
                <c:pt idx="387" formatCode="0.00">
                  <c:v>1.3569</c:v>
                </c:pt>
                <c:pt idx="388" formatCode="0.00">
                  <c:v>1.3726</c:v>
                </c:pt>
                <c:pt idx="389" formatCode="0.00">
                  <c:v>1.3478000000000001</c:v>
                </c:pt>
                <c:pt idx="390" formatCode="0.00">
                  <c:v>1.2633000000000001</c:v>
                </c:pt>
                <c:pt idx="391" formatCode="0.00">
                  <c:v>1.2651000000000001</c:v>
                </c:pt>
                <c:pt idx="392" formatCode="0.00">
                  <c:v>1.2033</c:v>
                </c:pt>
                <c:pt idx="393" formatCode="0.00">
                  <c:v>1.1588000000000001</c:v>
                </c:pt>
                <c:pt idx="394" formatCode="0.00">
                  <c:v>1.1452</c:v>
                </c:pt>
                <c:pt idx="395" formatCode="0.00">
                  <c:v>1.1394</c:v>
                </c:pt>
                <c:pt idx="396" formatCode="0.00">
                  <c:v>1.0539000000000001</c:v>
                </c:pt>
                <c:pt idx="397" formatCode="0.00">
                  <c:v>0.9667</c:v>
                </c:pt>
                <c:pt idx="398" formatCode="0.00">
                  <c:v>0.98830000000000007</c:v>
                </c:pt>
                <c:pt idx="399" formatCode="0.00">
                  <c:v>0.8871</c:v>
                </c:pt>
                <c:pt idx="400" formatCode="0.00">
                  <c:v>0.93470000000000009</c:v>
                </c:pt>
                <c:pt idx="401" formatCode="0.00">
                  <c:v>1.0415000000000001</c:v>
                </c:pt>
                <c:pt idx="402" formatCode="0.00">
                  <c:v>0.99590000000000001</c:v>
                </c:pt>
                <c:pt idx="403" formatCode="0.00">
                  <c:v>0.91890000000000005</c:v>
                </c:pt>
                <c:pt idx="404" formatCode="0.00">
                  <c:v>0.88680000000000003</c:v>
                </c:pt>
                <c:pt idx="405" formatCode="0.00">
                  <c:v>0.84710000000000008</c:v>
                </c:pt>
                <c:pt idx="406" formatCode="0.00">
                  <c:v>0.82190000000000007</c:v>
                </c:pt>
                <c:pt idx="407" formatCode="0.00">
                  <c:v>0.84530000000000005</c:v>
                </c:pt>
                <c:pt idx="408" formatCode="0.00">
                  <c:v>0.79749999999999999</c:v>
                </c:pt>
                <c:pt idx="409" formatCode="0.00">
                  <c:v>0.8306</c:v>
                </c:pt>
                <c:pt idx="410" formatCode="0.00">
                  <c:v>#N/A</c:v>
                </c:pt>
                <c:pt idx="411" formatCode="0.00">
                  <c:v>#N/A</c:v>
                </c:pt>
                <c:pt idx="412" formatCode="0.00">
                  <c:v>#N/A</c:v>
                </c:pt>
                <c:pt idx="413" formatCode="0.00">
                  <c:v>#N/A</c:v>
                </c:pt>
              </c:numCache>
            </c:numRef>
          </c:val>
          <c:smooth val="1"/>
        </c:ser>
        <c:ser>
          <c:idx val="5"/>
          <c:order val="5"/>
          <c:tx>
            <c:strRef>
              <c:f>'F2'!$CD$8</c:f>
              <c:strCache>
                <c:ptCount val="1"/>
                <c:pt idx="0">
                  <c:v>France</c:v>
                </c:pt>
              </c:strCache>
            </c:strRef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numRef>
              <c:f>'F2'!$BW$428:$BW$841</c:f>
              <c:numCache>
                <c:formatCode>m/d/yyyy</c:formatCode>
                <c:ptCount val="414"/>
                <c:pt idx="0">
                  <c:v>39087</c:v>
                </c:pt>
                <c:pt idx="1">
                  <c:v>39094</c:v>
                </c:pt>
                <c:pt idx="2">
                  <c:v>39101</c:v>
                </c:pt>
                <c:pt idx="3">
                  <c:v>39108</c:v>
                </c:pt>
                <c:pt idx="4">
                  <c:v>39115</c:v>
                </c:pt>
                <c:pt idx="5">
                  <c:v>39122</c:v>
                </c:pt>
                <c:pt idx="6">
                  <c:v>39129</c:v>
                </c:pt>
                <c:pt idx="7">
                  <c:v>39136</c:v>
                </c:pt>
                <c:pt idx="8">
                  <c:v>39143</c:v>
                </c:pt>
                <c:pt idx="9">
                  <c:v>39150</c:v>
                </c:pt>
                <c:pt idx="10">
                  <c:v>39157</c:v>
                </c:pt>
                <c:pt idx="11">
                  <c:v>39164</c:v>
                </c:pt>
                <c:pt idx="12">
                  <c:v>39171</c:v>
                </c:pt>
                <c:pt idx="13">
                  <c:v>39178</c:v>
                </c:pt>
                <c:pt idx="14">
                  <c:v>39185</c:v>
                </c:pt>
                <c:pt idx="15">
                  <c:v>39192</c:v>
                </c:pt>
                <c:pt idx="16">
                  <c:v>39199</c:v>
                </c:pt>
                <c:pt idx="17">
                  <c:v>39206</c:v>
                </c:pt>
                <c:pt idx="18">
                  <c:v>39213</c:v>
                </c:pt>
                <c:pt idx="19">
                  <c:v>39220</c:v>
                </c:pt>
                <c:pt idx="20">
                  <c:v>39227</c:v>
                </c:pt>
                <c:pt idx="21">
                  <c:v>39234</c:v>
                </c:pt>
                <c:pt idx="22">
                  <c:v>39241</c:v>
                </c:pt>
                <c:pt idx="23">
                  <c:v>39248</c:v>
                </c:pt>
                <c:pt idx="24">
                  <c:v>39255</c:v>
                </c:pt>
                <c:pt idx="25">
                  <c:v>39262</c:v>
                </c:pt>
                <c:pt idx="26">
                  <c:v>39269</c:v>
                </c:pt>
                <c:pt idx="27">
                  <c:v>39276</c:v>
                </c:pt>
                <c:pt idx="28">
                  <c:v>39283</c:v>
                </c:pt>
                <c:pt idx="29">
                  <c:v>39290</c:v>
                </c:pt>
                <c:pt idx="30">
                  <c:v>39297</c:v>
                </c:pt>
                <c:pt idx="31">
                  <c:v>39304</c:v>
                </c:pt>
                <c:pt idx="32">
                  <c:v>39311</c:v>
                </c:pt>
                <c:pt idx="33">
                  <c:v>39318</c:v>
                </c:pt>
                <c:pt idx="34">
                  <c:v>39325</c:v>
                </c:pt>
                <c:pt idx="35">
                  <c:v>39332</c:v>
                </c:pt>
                <c:pt idx="36">
                  <c:v>39339</c:v>
                </c:pt>
                <c:pt idx="37">
                  <c:v>39346</c:v>
                </c:pt>
                <c:pt idx="38">
                  <c:v>39353</c:v>
                </c:pt>
                <c:pt idx="39">
                  <c:v>39360</c:v>
                </c:pt>
                <c:pt idx="40">
                  <c:v>39367</c:v>
                </c:pt>
                <c:pt idx="41">
                  <c:v>39374</c:v>
                </c:pt>
                <c:pt idx="42">
                  <c:v>39381</c:v>
                </c:pt>
                <c:pt idx="43">
                  <c:v>39388</c:v>
                </c:pt>
                <c:pt idx="44">
                  <c:v>39395</c:v>
                </c:pt>
                <c:pt idx="45">
                  <c:v>39402</c:v>
                </c:pt>
                <c:pt idx="46">
                  <c:v>39409</c:v>
                </c:pt>
                <c:pt idx="47">
                  <c:v>39416</c:v>
                </c:pt>
                <c:pt idx="48">
                  <c:v>39423</c:v>
                </c:pt>
                <c:pt idx="49">
                  <c:v>39430</c:v>
                </c:pt>
                <c:pt idx="50">
                  <c:v>39437</c:v>
                </c:pt>
                <c:pt idx="51">
                  <c:v>39444</c:v>
                </c:pt>
                <c:pt idx="52">
                  <c:v>39451</c:v>
                </c:pt>
                <c:pt idx="53">
                  <c:v>39458</c:v>
                </c:pt>
                <c:pt idx="54">
                  <c:v>39465</c:v>
                </c:pt>
                <c:pt idx="55">
                  <c:v>39472</c:v>
                </c:pt>
                <c:pt idx="56">
                  <c:v>39479</c:v>
                </c:pt>
                <c:pt idx="57">
                  <c:v>39486</c:v>
                </c:pt>
                <c:pt idx="58">
                  <c:v>39493</c:v>
                </c:pt>
                <c:pt idx="59">
                  <c:v>39500</c:v>
                </c:pt>
                <c:pt idx="60">
                  <c:v>39507</c:v>
                </c:pt>
                <c:pt idx="61">
                  <c:v>39514</c:v>
                </c:pt>
                <c:pt idx="62">
                  <c:v>39521</c:v>
                </c:pt>
                <c:pt idx="63">
                  <c:v>39528</c:v>
                </c:pt>
                <c:pt idx="64">
                  <c:v>39535</c:v>
                </c:pt>
                <c:pt idx="65">
                  <c:v>39542</c:v>
                </c:pt>
                <c:pt idx="66">
                  <c:v>39549</c:v>
                </c:pt>
                <c:pt idx="67">
                  <c:v>39556</c:v>
                </c:pt>
                <c:pt idx="68">
                  <c:v>39563</c:v>
                </c:pt>
                <c:pt idx="69">
                  <c:v>39570</c:v>
                </c:pt>
                <c:pt idx="70">
                  <c:v>39577</c:v>
                </c:pt>
                <c:pt idx="71">
                  <c:v>39584</c:v>
                </c:pt>
                <c:pt idx="72">
                  <c:v>39591</c:v>
                </c:pt>
                <c:pt idx="73">
                  <c:v>39598</c:v>
                </c:pt>
                <c:pt idx="74">
                  <c:v>39605</c:v>
                </c:pt>
                <c:pt idx="75">
                  <c:v>39612</c:v>
                </c:pt>
                <c:pt idx="76">
                  <c:v>39619</c:v>
                </c:pt>
                <c:pt idx="77">
                  <c:v>39626</c:v>
                </c:pt>
                <c:pt idx="78">
                  <c:v>39633</c:v>
                </c:pt>
                <c:pt idx="79">
                  <c:v>39640</c:v>
                </c:pt>
                <c:pt idx="80">
                  <c:v>39647</c:v>
                </c:pt>
                <c:pt idx="81">
                  <c:v>39654</c:v>
                </c:pt>
                <c:pt idx="82">
                  <c:v>39661</c:v>
                </c:pt>
                <c:pt idx="83">
                  <c:v>39668</c:v>
                </c:pt>
                <c:pt idx="84">
                  <c:v>39675</c:v>
                </c:pt>
                <c:pt idx="85">
                  <c:v>39682</c:v>
                </c:pt>
                <c:pt idx="86">
                  <c:v>39689</c:v>
                </c:pt>
                <c:pt idx="87">
                  <c:v>39696</c:v>
                </c:pt>
                <c:pt idx="88">
                  <c:v>39703</c:v>
                </c:pt>
                <c:pt idx="89">
                  <c:v>39710</c:v>
                </c:pt>
                <c:pt idx="90">
                  <c:v>39717</c:v>
                </c:pt>
                <c:pt idx="91">
                  <c:v>39724</c:v>
                </c:pt>
                <c:pt idx="92">
                  <c:v>39731</c:v>
                </c:pt>
                <c:pt idx="93">
                  <c:v>39738</c:v>
                </c:pt>
                <c:pt idx="94">
                  <c:v>39745</c:v>
                </c:pt>
                <c:pt idx="95">
                  <c:v>39752</c:v>
                </c:pt>
                <c:pt idx="96">
                  <c:v>39759</c:v>
                </c:pt>
                <c:pt idx="97">
                  <c:v>39766</c:v>
                </c:pt>
                <c:pt idx="98">
                  <c:v>39773</c:v>
                </c:pt>
                <c:pt idx="99">
                  <c:v>39780</c:v>
                </c:pt>
                <c:pt idx="100">
                  <c:v>39787</c:v>
                </c:pt>
                <c:pt idx="101">
                  <c:v>39794</c:v>
                </c:pt>
                <c:pt idx="102">
                  <c:v>39801</c:v>
                </c:pt>
                <c:pt idx="103">
                  <c:v>39808</c:v>
                </c:pt>
                <c:pt idx="104">
                  <c:v>39815</c:v>
                </c:pt>
                <c:pt idx="105">
                  <c:v>39822</c:v>
                </c:pt>
                <c:pt idx="106">
                  <c:v>39829</c:v>
                </c:pt>
                <c:pt idx="107">
                  <c:v>39836</c:v>
                </c:pt>
                <c:pt idx="108">
                  <c:v>39843</c:v>
                </c:pt>
                <c:pt idx="109">
                  <c:v>39850</c:v>
                </c:pt>
                <c:pt idx="110">
                  <c:v>39857</c:v>
                </c:pt>
                <c:pt idx="111">
                  <c:v>39864</c:v>
                </c:pt>
                <c:pt idx="112">
                  <c:v>39871</c:v>
                </c:pt>
                <c:pt idx="113">
                  <c:v>39878</c:v>
                </c:pt>
                <c:pt idx="114">
                  <c:v>39885</c:v>
                </c:pt>
                <c:pt idx="115">
                  <c:v>39892</c:v>
                </c:pt>
                <c:pt idx="116">
                  <c:v>39899</c:v>
                </c:pt>
                <c:pt idx="117">
                  <c:v>39906</c:v>
                </c:pt>
                <c:pt idx="118">
                  <c:v>39913</c:v>
                </c:pt>
                <c:pt idx="119">
                  <c:v>39920</c:v>
                </c:pt>
                <c:pt idx="120">
                  <c:v>39927</c:v>
                </c:pt>
                <c:pt idx="121">
                  <c:v>39934</c:v>
                </c:pt>
                <c:pt idx="122">
                  <c:v>39941</c:v>
                </c:pt>
                <c:pt idx="123">
                  <c:v>39948</c:v>
                </c:pt>
                <c:pt idx="124">
                  <c:v>39955</c:v>
                </c:pt>
                <c:pt idx="125">
                  <c:v>39962</c:v>
                </c:pt>
                <c:pt idx="126">
                  <c:v>39969</c:v>
                </c:pt>
                <c:pt idx="127">
                  <c:v>39976</c:v>
                </c:pt>
                <c:pt idx="128">
                  <c:v>39983</c:v>
                </c:pt>
                <c:pt idx="129">
                  <c:v>39990</c:v>
                </c:pt>
                <c:pt idx="130">
                  <c:v>39997</c:v>
                </c:pt>
                <c:pt idx="131">
                  <c:v>40004</c:v>
                </c:pt>
                <c:pt idx="132">
                  <c:v>40011</c:v>
                </c:pt>
                <c:pt idx="133">
                  <c:v>40018</c:v>
                </c:pt>
                <c:pt idx="134">
                  <c:v>40025</c:v>
                </c:pt>
                <c:pt idx="135">
                  <c:v>40032</c:v>
                </c:pt>
                <c:pt idx="136">
                  <c:v>40039</c:v>
                </c:pt>
                <c:pt idx="137">
                  <c:v>40046</c:v>
                </c:pt>
                <c:pt idx="138">
                  <c:v>40053</c:v>
                </c:pt>
                <c:pt idx="139">
                  <c:v>40060</c:v>
                </c:pt>
                <c:pt idx="140">
                  <c:v>40067</c:v>
                </c:pt>
                <c:pt idx="141">
                  <c:v>40074</c:v>
                </c:pt>
                <c:pt idx="142">
                  <c:v>40081</c:v>
                </c:pt>
                <c:pt idx="143">
                  <c:v>40088</c:v>
                </c:pt>
                <c:pt idx="144">
                  <c:v>40095</c:v>
                </c:pt>
                <c:pt idx="145">
                  <c:v>40102</c:v>
                </c:pt>
                <c:pt idx="146">
                  <c:v>40109</c:v>
                </c:pt>
                <c:pt idx="147">
                  <c:v>40116</c:v>
                </c:pt>
                <c:pt idx="148">
                  <c:v>40123</c:v>
                </c:pt>
                <c:pt idx="149">
                  <c:v>40130</c:v>
                </c:pt>
                <c:pt idx="150">
                  <c:v>40137</c:v>
                </c:pt>
                <c:pt idx="151">
                  <c:v>40144</c:v>
                </c:pt>
                <c:pt idx="152">
                  <c:v>40151</c:v>
                </c:pt>
                <c:pt idx="153">
                  <c:v>40158</c:v>
                </c:pt>
                <c:pt idx="154">
                  <c:v>40165</c:v>
                </c:pt>
                <c:pt idx="155">
                  <c:v>40172</c:v>
                </c:pt>
                <c:pt idx="156">
                  <c:v>40179</c:v>
                </c:pt>
                <c:pt idx="157">
                  <c:v>40186</c:v>
                </c:pt>
                <c:pt idx="158">
                  <c:v>40193</c:v>
                </c:pt>
                <c:pt idx="159">
                  <c:v>40200</c:v>
                </c:pt>
                <c:pt idx="160">
                  <c:v>40207</c:v>
                </c:pt>
                <c:pt idx="161">
                  <c:v>40214</c:v>
                </c:pt>
                <c:pt idx="162">
                  <c:v>40221</c:v>
                </c:pt>
                <c:pt idx="163">
                  <c:v>40228</c:v>
                </c:pt>
                <c:pt idx="164">
                  <c:v>40235</c:v>
                </c:pt>
                <c:pt idx="165">
                  <c:v>40242</c:v>
                </c:pt>
                <c:pt idx="166">
                  <c:v>40249</c:v>
                </c:pt>
                <c:pt idx="167">
                  <c:v>40256</c:v>
                </c:pt>
                <c:pt idx="168">
                  <c:v>40263</c:v>
                </c:pt>
                <c:pt idx="169">
                  <c:v>40270</c:v>
                </c:pt>
                <c:pt idx="170">
                  <c:v>40277</c:v>
                </c:pt>
                <c:pt idx="171">
                  <c:v>40284</c:v>
                </c:pt>
                <c:pt idx="172">
                  <c:v>40291</c:v>
                </c:pt>
                <c:pt idx="173">
                  <c:v>40298</c:v>
                </c:pt>
                <c:pt idx="174">
                  <c:v>40305</c:v>
                </c:pt>
                <c:pt idx="175">
                  <c:v>40312</c:v>
                </c:pt>
                <c:pt idx="176">
                  <c:v>40319</c:v>
                </c:pt>
                <c:pt idx="177">
                  <c:v>40326</c:v>
                </c:pt>
                <c:pt idx="178">
                  <c:v>40333</c:v>
                </c:pt>
                <c:pt idx="179">
                  <c:v>40340</c:v>
                </c:pt>
                <c:pt idx="180">
                  <c:v>40347</c:v>
                </c:pt>
                <c:pt idx="181">
                  <c:v>40354</c:v>
                </c:pt>
                <c:pt idx="182">
                  <c:v>40361</c:v>
                </c:pt>
                <c:pt idx="183">
                  <c:v>40368</c:v>
                </c:pt>
                <c:pt idx="184">
                  <c:v>40375</c:v>
                </c:pt>
                <c:pt idx="185">
                  <c:v>40382</c:v>
                </c:pt>
                <c:pt idx="186">
                  <c:v>40389</c:v>
                </c:pt>
                <c:pt idx="187">
                  <c:v>40396</c:v>
                </c:pt>
                <c:pt idx="188">
                  <c:v>40403</c:v>
                </c:pt>
                <c:pt idx="189">
                  <c:v>40410</c:v>
                </c:pt>
                <c:pt idx="190">
                  <c:v>40417</c:v>
                </c:pt>
                <c:pt idx="191">
                  <c:v>40424</c:v>
                </c:pt>
                <c:pt idx="192">
                  <c:v>40431</c:v>
                </c:pt>
                <c:pt idx="193">
                  <c:v>40438</c:v>
                </c:pt>
                <c:pt idx="194">
                  <c:v>40445</c:v>
                </c:pt>
                <c:pt idx="195">
                  <c:v>40452</c:v>
                </c:pt>
                <c:pt idx="196">
                  <c:v>40459</c:v>
                </c:pt>
                <c:pt idx="197">
                  <c:v>40466</c:v>
                </c:pt>
                <c:pt idx="198">
                  <c:v>40473</c:v>
                </c:pt>
                <c:pt idx="199">
                  <c:v>40480</c:v>
                </c:pt>
                <c:pt idx="200">
                  <c:v>40487</c:v>
                </c:pt>
                <c:pt idx="201">
                  <c:v>40494</c:v>
                </c:pt>
                <c:pt idx="202">
                  <c:v>40501</c:v>
                </c:pt>
                <c:pt idx="203">
                  <c:v>40508</c:v>
                </c:pt>
                <c:pt idx="204">
                  <c:v>40515</c:v>
                </c:pt>
                <c:pt idx="205">
                  <c:v>40522</c:v>
                </c:pt>
                <c:pt idx="206">
                  <c:v>40529</c:v>
                </c:pt>
                <c:pt idx="207">
                  <c:v>40536</c:v>
                </c:pt>
                <c:pt idx="208">
                  <c:v>40543</c:v>
                </c:pt>
                <c:pt idx="209">
                  <c:v>40550</c:v>
                </c:pt>
                <c:pt idx="210">
                  <c:v>40557</c:v>
                </c:pt>
                <c:pt idx="211">
                  <c:v>40564</c:v>
                </c:pt>
                <c:pt idx="212">
                  <c:v>40571</c:v>
                </c:pt>
                <c:pt idx="213">
                  <c:v>40578</c:v>
                </c:pt>
                <c:pt idx="214">
                  <c:v>40585</c:v>
                </c:pt>
                <c:pt idx="215">
                  <c:v>40592</c:v>
                </c:pt>
                <c:pt idx="216">
                  <c:v>40599</c:v>
                </c:pt>
                <c:pt idx="217">
                  <c:v>40606</c:v>
                </c:pt>
                <c:pt idx="218">
                  <c:v>40613</c:v>
                </c:pt>
                <c:pt idx="219">
                  <c:v>40620</c:v>
                </c:pt>
                <c:pt idx="220">
                  <c:v>40627</c:v>
                </c:pt>
                <c:pt idx="221">
                  <c:v>40634</c:v>
                </c:pt>
                <c:pt idx="222">
                  <c:v>40641</c:v>
                </c:pt>
                <c:pt idx="223">
                  <c:v>40648</c:v>
                </c:pt>
                <c:pt idx="224">
                  <c:v>40655</c:v>
                </c:pt>
                <c:pt idx="225">
                  <c:v>40662</c:v>
                </c:pt>
                <c:pt idx="226">
                  <c:v>40669</c:v>
                </c:pt>
                <c:pt idx="227">
                  <c:v>40676</c:v>
                </c:pt>
                <c:pt idx="228">
                  <c:v>40683</c:v>
                </c:pt>
                <c:pt idx="229">
                  <c:v>40690</c:v>
                </c:pt>
                <c:pt idx="230">
                  <c:v>40697</c:v>
                </c:pt>
                <c:pt idx="231">
                  <c:v>40704</c:v>
                </c:pt>
                <c:pt idx="232">
                  <c:v>40711</c:v>
                </c:pt>
                <c:pt idx="233">
                  <c:v>40718</c:v>
                </c:pt>
                <c:pt idx="234">
                  <c:v>40725</c:v>
                </c:pt>
                <c:pt idx="235">
                  <c:v>40732</c:v>
                </c:pt>
                <c:pt idx="236">
                  <c:v>40739</c:v>
                </c:pt>
                <c:pt idx="237">
                  <c:v>40746</c:v>
                </c:pt>
                <c:pt idx="238">
                  <c:v>40753</c:v>
                </c:pt>
                <c:pt idx="239">
                  <c:v>40760</c:v>
                </c:pt>
                <c:pt idx="240">
                  <c:v>40767</c:v>
                </c:pt>
                <c:pt idx="241">
                  <c:v>40774</c:v>
                </c:pt>
                <c:pt idx="242">
                  <c:v>40781</c:v>
                </c:pt>
                <c:pt idx="243">
                  <c:v>40788</c:v>
                </c:pt>
                <c:pt idx="244">
                  <c:v>40795</c:v>
                </c:pt>
                <c:pt idx="245">
                  <c:v>40802</c:v>
                </c:pt>
                <c:pt idx="246">
                  <c:v>40809</c:v>
                </c:pt>
                <c:pt idx="247">
                  <c:v>40816</c:v>
                </c:pt>
                <c:pt idx="248">
                  <c:v>40823</c:v>
                </c:pt>
                <c:pt idx="249">
                  <c:v>40830</c:v>
                </c:pt>
                <c:pt idx="250">
                  <c:v>40837</c:v>
                </c:pt>
                <c:pt idx="251">
                  <c:v>40844</c:v>
                </c:pt>
                <c:pt idx="252">
                  <c:v>40851</c:v>
                </c:pt>
                <c:pt idx="253">
                  <c:v>40858</c:v>
                </c:pt>
                <c:pt idx="254">
                  <c:v>40865</c:v>
                </c:pt>
                <c:pt idx="255">
                  <c:v>40872</c:v>
                </c:pt>
                <c:pt idx="256">
                  <c:v>40879</c:v>
                </c:pt>
                <c:pt idx="257">
                  <c:v>40886</c:v>
                </c:pt>
                <c:pt idx="258">
                  <c:v>40893</c:v>
                </c:pt>
                <c:pt idx="259">
                  <c:v>40900</c:v>
                </c:pt>
                <c:pt idx="260">
                  <c:v>40907</c:v>
                </c:pt>
                <c:pt idx="261">
                  <c:v>40914</c:v>
                </c:pt>
                <c:pt idx="262">
                  <c:v>40921</c:v>
                </c:pt>
                <c:pt idx="263">
                  <c:v>40928</c:v>
                </c:pt>
                <c:pt idx="264">
                  <c:v>40935</c:v>
                </c:pt>
                <c:pt idx="265">
                  <c:v>40942</c:v>
                </c:pt>
                <c:pt idx="266">
                  <c:v>40949</c:v>
                </c:pt>
                <c:pt idx="267">
                  <c:v>40956</c:v>
                </c:pt>
                <c:pt idx="268">
                  <c:v>40963</c:v>
                </c:pt>
                <c:pt idx="269">
                  <c:v>40970</c:v>
                </c:pt>
                <c:pt idx="270">
                  <c:v>40977</c:v>
                </c:pt>
                <c:pt idx="271">
                  <c:v>40984</c:v>
                </c:pt>
                <c:pt idx="272">
                  <c:v>40991</c:v>
                </c:pt>
                <c:pt idx="273">
                  <c:v>40998</c:v>
                </c:pt>
                <c:pt idx="274">
                  <c:v>41005</c:v>
                </c:pt>
                <c:pt idx="275">
                  <c:v>41012</c:v>
                </c:pt>
                <c:pt idx="276">
                  <c:v>41019</c:v>
                </c:pt>
                <c:pt idx="277">
                  <c:v>41026</c:v>
                </c:pt>
                <c:pt idx="278">
                  <c:v>41033</c:v>
                </c:pt>
                <c:pt idx="279">
                  <c:v>41040</c:v>
                </c:pt>
                <c:pt idx="280">
                  <c:v>41047</c:v>
                </c:pt>
                <c:pt idx="281">
                  <c:v>41054</c:v>
                </c:pt>
                <c:pt idx="282">
                  <c:v>41061</c:v>
                </c:pt>
                <c:pt idx="283">
                  <c:v>41068</c:v>
                </c:pt>
                <c:pt idx="284">
                  <c:v>41075</c:v>
                </c:pt>
                <c:pt idx="285">
                  <c:v>41082</c:v>
                </c:pt>
                <c:pt idx="286">
                  <c:v>41089</c:v>
                </c:pt>
                <c:pt idx="287">
                  <c:v>41096</c:v>
                </c:pt>
                <c:pt idx="288">
                  <c:v>41103</c:v>
                </c:pt>
                <c:pt idx="289">
                  <c:v>41110</c:v>
                </c:pt>
                <c:pt idx="290">
                  <c:v>41117</c:v>
                </c:pt>
                <c:pt idx="291">
                  <c:v>41124</c:v>
                </c:pt>
                <c:pt idx="292">
                  <c:v>41131</c:v>
                </c:pt>
                <c:pt idx="293">
                  <c:v>41138</c:v>
                </c:pt>
                <c:pt idx="294">
                  <c:v>41145</c:v>
                </c:pt>
                <c:pt idx="295">
                  <c:v>41152</c:v>
                </c:pt>
                <c:pt idx="296">
                  <c:v>41159</c:v>
                </c:pt>
                <c:pt idx="297">
                  <c:v>41166</c:v>
                </c:pt>
                <c:pt idx="298">
                  <c:v>41173</c:v>
                </c:pt>
                <c:pt idx="299">
                  <c:v>41180</c:v>
                </c:pt>
                <c:pt idx="300">
                  <c:v>41187</c:v>
                </c:pt>
                <c:pt idx="301">
                  <c:v>41194</c:v>
                </c:pt>
                <c:pt idx="302">
                  <c:v>41201</c:v>
                </c:pt>
                <c:pt idx="303">
                  <c:v>41208</c:v>
                </c:pt>
                <c:pt idx="304">
                  <c:v>41215</c:v>
                </c:pt>
                <c:pt idx="305">
                  <c:v>41222</c:v>
                </c:pt>
                <c:pt idx="306">
                  <c:v>41229</c:v>
                </c:pt>
                <c:pt idx="307">
                  <c:v>41236</c:v>
                </c:pt>
                <c:pt idx="308">
                  <c:v>41243</c:v>
                </c:pt>
                <c:pt idx="309">
                  <c:v>41250</c:v>
                </c:pt>
                <c:pt idx="310">
                  <c:v>41257</c:v>
                </c:pt>
                <c:pt idx="311">
                  <c:v>41264</c:v>
                </c:pt>
                <c:pt idx="312">
                  <c:v>41271</c:v>
                </c:pt>
                <c:pt idx="313">
                  <c:v>41278</c:v>
                </c:pt>
                <c:pt idx="314">
                  <c:v>41285</c:v>
                </c:pt>
                <c:pt idx="315">
                  <c:v>41292</c:v>
                </c:pt>
                <c:pt idx="316">
                  <c:v>41299</c:v>
                </c:pt>
                <c:pt idx="317">
                  <c:v>41306</c:v>
                </c:pt>
                <c:pt idx="318">
                  <c:v>41313</c:v>
                </c:pt>
                <c:pt idx="319">
                  <c:v>41320</c:v>
                </c:pt>
                <c:pt idx="320">
                  <c:v>41327</c:v>
                </c:pt>
                <c:pt idx="321">
                  <c:v>41334</c:v>
                </c:pt>
                <c:pt idx="322">
                  <c:v>41341</c:v>
                </c:pt>
                <c:pt idx="323">
                  <c:v>41348</c:v>
                </c:pt>
                <c:pt idx="324">
                  <c:v>41355</c:v>
                </c:pt>
                <c:pt idx="325">
                  <c:v>41362</c:v>
                </c:pt>
                <c:pt idx="326">
                  <c:v>41369</c:v>
                </c:pt>
                <c:pt idx="327">
                  <c:v>41376</c:v>
                </c:pt>
                <c:pt idx="328">
                  <c:v>41383</c:v>
                </c:pt>
                <c:pt idx="329">
                  <c:v>41390</c:v>
                </c:pt>
                <c:pt idx="330">
                  <c:v>41397</c:v>
                </c:pt>
                <c:pt idx="331">
                  <c:v>41404</c:v>
                </c:pt>
                <c:pt idx="332">
                  <c:v>41411</c:v>
                </c:pt>
                <c:pt idx="333">
                  <c:v>41418</c:v>
                </c:pt>
                <c:pt idx="334">
                  <c:v>41425</c:v>
                </c:pt>
                <c:pt idx="335">
                  <c:v>41432</c:v>
                </c:pt>
                <c:pt idx="336">
                  <c:v>41439</c:v>
                </c:pt>
                <c:pt idx="337">
                  <c:v>41446</c:v>
                </c:pt>
                <c:pt idx="338">
                  <c:v>41453</c:v>
                </c:pt>
                <c:pt idx="339">
                  <c:v>41460</c:v>
                </c:pt>
                <c:pt idx="340">
                  <c:v>41467</c:v>
                </c:pt>
                <c:pt idx="341">
                  <c:v>41474</c:v>
                </c:pt>
                <c:pt idx="342">
                  <c:v>41481</c:v>
                </c:pt>
                <c:pt idx="343">
                  <c:v>41488</c:v>
                </c:pt>
                <c:pt idx="344">
                  <c:v>41495</c:v>
                </c:pt>
                <c:pt idx="345">
                  <c:v>41502</c:v>
                </c:pt>
                <c:pt idx="346">
                  <c:v>41509</c:v>
                </c:pt>
                <c:pt idx="347">
                  <c:v>41516</c:v>
                </c:pt>
                <c:pt idx="348">
                  <c:v>41523</c:v>
                </c:pt>
                <c:pt idx="349">
                  <c:v>41530</c:v>
                </c:pt>
                <c:pt idx="350">
                  <c:v>41537</c:v>
                </c:pt>
                <c:pt idx="351">
                  <c:v>41544</c:v>
                </c:pt>
                <c:pt idx="352">
                  <c:v>41551</c:v>
                </c:pt>
                <c:pt idx="353">
                  <c:v>41558</c:v>
                </c:pt>
                <c:pt idx="354">
                  <c:v>41565</c:v>
                </c:pt>
                <c:pt idx="355">
                  <c:v>41572</c:v>
                </c:pt>
                <c:pt idx="356">
                  <c:v>41579</c:v>
                </c:pt>
                <c:pt idx="357">
                  <c:v>41586</c:v>
                </c:pt>
                <c:pt idx="358">
                  <c:v>41593</c:v>
                </c:pt>
                <c:pt idx="359">
                  <c:v>41600</c:v>
                </c:pt>
                <c:pt idx="360">
                  <c:v>41607</c:v>
                </c:pt>
                <c:pt idx="361">
                  <c:v>41614</c:v>
                </c:pt>
                <c:pt idx="362">
                  <c:v>41621</c:v>
                </c:pt>
                <c:pt idx="363">
                  <c:v>41628</c:v>
                </c:pt>
                <c:pt idx="364">
                  <c:v>41635</c:v>
                </c:pt>
                <c:pt idx="365">
                  <c:v>41642</c:v>
                </c:pt>
                <c:pt idx="366">
                  <c:v>41649</c:v>
                </c:pt>
                <c:pt idx="367">
                  <c:v>41656</c:v>
                </c:pt>
                <c:pt idx="368">
                  <c:v>41663</c:v>
                </c:pt>
                <c:pt idx="369">
                  <c:v>41670</c:v>
                </c:pt>
                <c:pt idx="370">
                  <c:v>41677</c:v>
                </c:pt>
                <c:pt idx="371">
                  <c:v>41684</c:v>
                </c:pt>
                <c:pt idx="372">
                  <c:v>41691</c:v>
                </c:pt>
                <c:pt idx="373">
                  <c:v>41698</c:v>
                </c:pt>
                <c:pt idx="374">
                  <c:v>41705</c:v>
                </c:pt>
                <c:pt idx="375">
                  <c:v>41712</c:v>
                </c:pt>
                <c:pt idx="376">
                  <c:v>41719</c:v>
                </c:pt>
                <c:pt idx="377">
                  <c:v>41726</c:v>
                </c:pt>
                <c:pt idx="378">
                  <c:v>41733</c:v>
                </c:pt>
                <c:pt idx="379">
                  <c:v>41740</c:v>
                </c:pt>
                <c:pt idx="380">
                  <c:v>41747</c:v>
                </c:pt>
                <c:pt idx="381">
                  <c:v>41754</c:v>
                </c:pt>
                <c:pt idx="382">
                  <c:v>41761</c:v>
                </c:pt>
                <c:pt idx="383">
                  <c:v>41768</c:v>
                </c:pt>
                <c:pt idx="384">
                  <c:v>41775</c:v>
                </c:pt>
                <c:pt idx="385">
                  <c:v>41782</c:v>
                </c:pt>
                <c:pt idx="386">
                  <c:v>41789</c:v>
                </c:pt>
                <c:pt idx="387">
                  <c:v>41796</c:v>
                </c:pt>
                <c:pt idx="388">
                  <c:v>41803</c:v>
                </c:pt>
                <c:pt idx="389">
                  <c:v>41810</c:v>
                </c:pt>
                <c:pt idx="390">
                  <c:v>41817</c:v>
                </c:pt>
                <c:pt idx="391">
                  <c:v>41824</c:v>
                </c:pt>
                <c:pt idx="392">
                  <c:v>41831</c:v>
                </c:pt>
                <c:pt idx="393">
                  <c:v>41838</c:v>
                </c:pt>
                <c:pt idx="394">
                  <c:v>41845</c:v>
                </c:pt>
                <c:pt idx="395">
                  <c:v>41852</c:v>
                </c:pt>
                <c:pt idx="396">
                  <c:v>41859</c:v>
                </c:pt>
                <c:pt idx="397">
                  <c:v>41866</c:v>
                </c:pt>
                <c:pt idx="398">
                  <c:v>41873</c:v>
                </c:pt>
                <c:pt idx="399">
                  <c:v>41880</c:v>
                </c:pt>
                <c:pt idx="400">
                  <c:v>41887</c:v>
                </c:pt>
                <c:pt idx="401">
                  <c:v>41894</c:v>
                </c:pt>
                <c:pt idx="402">
                  <c:v>41901</c:v>
                </c:pt>
                <c:pt idx="403">
                  <c:v>41908</c:v>
                </c:pt>
                <c:pt idx="404">
                  <c:v>41915</c:v>
                </c:pt>
                <c:pt idx="405">
                  <c:v>41922</c:v>
                </c:pt>
                <c:pt idx="406">
                  <c:v>41929</c:v>
                </c:pt>
                <c:pt idx="407">
                  <c:v>41936</c:v>
                </c:pt>
                <c:pt idx="408">
                  <c:v>41943</c:v>
                </c:pt>
                <c:pt idx="409">
                  <c:v>41950</c:v>
                </c:pt>
                <c:pt idx="410">
                  <c:v>41957</c:v>
                </c:pt>
                <c:pt idx="411">
                  <c:v>41964</c:v>
                </c:pt>
                <c:pt idx="412">
                  <c:v>41971</c:v>
                </c:pt>
                <c:pt idx="413">
                  <c:v>41978</c:v>
                </c:pt>
              </c:numCache>
            </c:numRef>
          </c:cat>
          <c:val>
            <c:numRef>
              <c:f>'F2'!$CD$428:$CD$841</c:f>
              <c:numCache>
                <c:formatCode>General</c:formatCode>
                <c:ptCount val="414"/>
                <c:pt idx="0">
                  <c:v>4.0029000000000003</c:v>
                </c:pt>
                <c:pt idx="1">
                  <c:v>4.0841000000000003</c:v>
                </c:pt>
                <c:pt idx="2">
                  <c:v>4.077</c:v>
                </c:pt>
                <c:pt idx="3">
                  <c:v>4.1100000000000003</c:v>
                </c:pt>
                <c:pt idx="4">
                  <c:v>4.1036000000000001</c:v>
                </c:pt>
                <c:pt idx="5">
                  <c:v>4.1276000000000002</c:v>
                </c:pt>
                <c:pt idx="6">
                  <c:v>4.0918999999999999</c:v>
                </c:pt>
                <c:pt idx="7">
                  <c:v>4.0888</c:v>
                </c:pt>
                <c:pt idx="8">
                  <c:v>4.0120000000000005</c:v>
                </c:pt>
                <c:pt idx="9">
                  <c:v>3.9935</c:v>
                </c:pt>
                <c:pt idx="10">
                  <c:v>3.9440000000000004</c:v>
                </c:pt>
                <c:pt idx="11">
                  <c:v>4.0430000000000001</c:v>
                </c:pt>
                <c:pt idx="12">
                  <c:v>4.1187000000000005</c:v>
                </c:pt>
                <c:pt idx="13">
                  <c:v>4.1404000000000005</c:v>
                </c:pt>
                <c:pt idx="14">
                  <c:v>4.2823000000000002</c:v>
                </c:pt>
                <c:pt idx="15">
                  <c:v>4.25</c:v>
                </c:pt>
                <c:pt idx="16">
                  <c:v>4.2603</c:v>
                </c:pt>
                <c:pt idx="17">
                  <c:v>4.2355</c:v>
                </c:pt>
                <c:pt idx="18">
                  <c:v>4.2431999999999999</c:v>
                </c:pt>
                <c:pt idx="19">
                  <c:v>4.3460000000000001</c:v>
                </c:pt>
                <c:pt idx="20">
                  <c:v>4.4192</c:v>
                </c:pt>
                <c:pt idx="21">
                  <c:v>4.4937000000000005</c:v>
                </c:pt>
                <c:pt idx="22">
                  <c:v>4.6086</c:v>
                </c:pt>
                <c:pt idx="23">
                  <c:v>4.6813000000000002</c:v>
                </c:pt>
                <c:pt idx="24">
                  <c:v>4.6947000000000001</c:v>
                </c:pt>
                <c:pt idx="25">
                  <c:v>4.6219000000000001</c:v>
                </c:pt>
                <c:pt idx="26">
                  <c:v>4.7311000000000005</c:v>
                </c:pt>
                <c:pt idx="27">
                  <c:v>4.6829000000000001</c:v>
                </c:pt>
                <c:pt idx="28">
                  <c:v>4.5026000000000002</c:v>
                </c:pt>
                <c:pt idx="29">
                  <c:v>4.4117000000000006</c:v>
                </c:pt>
                <c:pt idx="30">
                  <c:v>4.4051999999999998</c:v>
                </c:pt>
                <c:pt idx="31">
                  <c:v>4.4314</c:v>
                </c:pt>
                <c:pt idx="32">
                  <c:v>4.3618000000000006</c:v>
                </c:pt>
                <c:pt idx="33">
                  <c:v>4.3357000000000001</c:v>
                </c:pt>
                <c:pt idx="34">
                  <c:v>4.3276000000000003</c:v>
                </c:pt>
                <c:pt idx="35">
                  <c:v>4.2334000000000005</c:v>
                </c:pt>
                <c:pt idx="36">
                  <c:v>4.2656999999999998</c:v>
                </c:pt>
                <c:pt idx="37">
                  <c:v>4.4297000000000004</c:v>
                </c:pt>
                <c:pt idx="38">
                  <c:v>4.4092000000000002</c:v>
                </c:pt>
                <c:pt idx="39">
                  <c:v>4.4131</c:v>
                </c:pt>
                <c:pt idx="40">
                  <c:v>4.4817999999999998</c:v>
                </c:pt>
                <c:pt idx="41">
                  <c:v>4.3117000000000001</c:v>
                </c:pt>
                <c:pt idx="42">
                  <c:v>4.2723000000000004</c:v>
                </c:pt>
                <c:pt idx="43">
                  <c:v>4.2629000000000001</c:v>
                </c:pt>
                <c:pt idx="44">
                  <c:v>4.1798000000000002</c:v>
                </c:pt>
                <c:pt idx="45">
                  <c:v>4.1999000000000004</c:v>
                </c:pt>
                <c:pt idx="46">
                  <c:v>4.1374000000000004</c:v>
                </c:pt>
                <c:pt idx="47">
                  <c:v>4.2193000000000005</c:v>
                </c:pt>
                <c:pt idx="48">
                  <c:v>4.2765000000000004</c:v>
                </c:pt>
                <c:pt idx="49">
                  <c:v>4.3957000000000006</c:v>
                </c:pt>
                <c:pt idx="50">
                  <c:v>4.4008000000000003</c:v>
                </c:pt>
                <c:pt idx="51">
                  <c:v>4.3895</c:v>
                </c:pt>
                <c:pt idx="52">
                  <c:v>4.1961000000000004</c:v>
                </c:pt>
                <c:pt idx="53">
                  <c:v>4.1701000000000006</c:v>
                </c:pt>
                <c:pt idx="54">
                  <c:v>4.0358000000000001</c:v>
                </c:pt>
                <c:pt idx="55">
                  <c:v>4.0524000000000004</c:v>
                </c:pt>
                <c:pt idx="56">
                  <c:v>3.9909000000000003</c:v>
                </c:pt>
                <c:pt idx="57">
                  <c:v>3.9365000000000001</c:v>
                </c:pt>
                <c:pt idx="58">
                  <c:v>4.0269000000000004</c:v>
                </c:pt>
                <c:pt idx="59">
                  <c:v>4.0661000000000005</c:v>
                </c:pt>
                <c:pt idx="60">
                  <c:v>3.9540000000000002</c:v>
                </c:pt>
                <c:pt idx="61">
                  <c:v>3.9784000000000002</c:v>
                </c:pt>
                <c:pt idx="62">
                  <c:v>3.8681000000000001</c:v>
                </c:pt>
                <c:pt idx="63">
                  <c:v>3.9012000000000002</c:v>
                </c:pt>
                <c:pt idx="64">
                  <c:v>4.0882000000000005</c:v>
                </c:pt>
                <c:pt idx="65">
                  <c:v>4.0864000000000003</c:v>
                </c:pt>
                <c:pt idx="66">
                  <c:v>4.0545999999999998</c:v>
                </c:pt>
                <c:pt idx="67">
                  <c:v>4.2633999999999999</c:v>
                </c:pt>
                <c:pt idx="68">
                  <c:v>4.2970000000000006</c:v>
                </c:pt>
                <c:pt idx="69">
                  <c:v>4.3150000000000004</c:v>
                </c:pt>
                <c:pt idx="70">
                  <c:v>4.1389000000000005</c:v>
                </c:pt>
                <c:pt idx="71">
                  <c:v>4.2988</c:v>
                </c:pt>
                <c:pt idx="72">
                  <c:v>4.3795000000000002</c:v>
                </c:pt>
                <c:pt idx="73">
                  <c:v>4.5179999999999998</c:v>
                </c:pt>
                <c:pt idx="74">
                  <c:v>4.5663999999999998</c:v>
                </c:pt>
                <c:pt idx="75">
                  <c:v>4.8099999999999996</c:v>
                </c:pt>
                <c:pt idx="76">
                  <c:v>4.7598000000000003</c:v>
                </c:pt>
                <c:pt idx="77">
                  <c:v>4.6664000000000003</c:v>
                </c:pt>
                <c:pt idx="78">
                  <c:v>4.6959</c:v>
                </c:pt>
                <c:pt idx="79">
                  <c:v>4.6174999999999997</c:v>
                </c:pt>
                <c:pt idx="80">
                  <c:v>4.7709000000000001</c:v>
                </c:pt>
                <c:pt idx="81">
                  <c:v>4.7571000000000003</c:v>
                </c:pt>
                <c:pt idx="82">
                  <c:v>4.5380000000000003</c:v>
                </c:pt>
                <c:pt idx="83">
                  <c:v>4.4145000000000003</c:v>
                </c:pt>
                <c:pt idx="84">
                  <c:v>4.3531000000000004</c:v>
                </c:pt>
                <c:pt idx="85">
                  <c:v>4.3980000000000006</c:v>
                </c:pt>
                <c:pt idx="86">
                  <c:v>4.3700999999999999</c:v>
                </c:pt>
                <c:pt idx="87">
                  <c:v>4.2218999999999998</c:v>
                </c:pt>
                <c:pt idx="88">
                  <c:v>4.4027000000000003</c:v>
                </c:pt>
                <c:pt idx="89">
                  <c:v>4.4584999999999999</c:v>
                </c:pt>
                <c:pt idx="90">
                  <c:v>4.4327000000000005</c:v>
                </c:pt>
                <c:pt idx="91">
                  <c:v>4.2223000000000006</c:v>
                </c:pt>
                <c:pt idx="92">
                  <c:v>4.2540000000000004</c:v>
                </c:pt>
                <c:pt idx="93">
                  <c:v>4.2242000000000006</c:v>
                </c:pt>
                <c:pt idx="94">
                  <c:v>4.0350999999999999</c:v>
                </c:pt>
                <c:pt idx="95">
                  <c:v>4.3062000000000005</c:v>
                </c:pt>
                <c:pt idx="96">
                  <c:v>3.9806000000000004</c:v>
                </c:pt>
                <c:pt idx="97">
                  <c:v>3.8869000000000002</c:v>
                </c:pt>
                <c:pt idx="98">
                  <c:v>3.7315</c:v>
                </c:pt>
                <c:pt idx="99">
                  <c:v>3.6208</c:v>
                </c:pt>
                <c:pt idx="100">
                  <c:v>3.4251</c:v>
                </c:pt>
                <c:pt idx="101">
                  <c:v>3.66</c:v>
                </c:pt>
                <c:pt idx="102">
                  <c:v>3.4022000000000001</c:v>
                </c:pt>
                <c:pt idx="103">
                  <c:v>3.3329</c:v>
                </c:pt>
                <c:pt idx="104">
                  <c:v>3.3738000000000001</c:v>
                </c:pt>
                <c:pt idx="105">
                  <c:v>3.4693000000000001</c:v>
                </c:pt>
                <c:pt idx="106">
                  <c:v>3.4554</c:v>
                </c:pt>
                <c:pt idx="107">
                  <c:v>3.7623000000000002</c:v>
                </c:pt>
                <c:pt idx="108">
                  <c:v>3.8074000000000003</c:v>
                </c:pt>
                <c:pt idx="109">
                  <c:v>3.7785000000000002</c:v>
                </c:pt>
                <c:pt idx="110">
                  <c:v>3.5862000000000003</c:v>
                </c:pt>
                <c:pt idx="111">
                  <c:v>3.5197000000000003</c:v>
                </c:pt>
                <c:pt idx="112">
                  <c:v>3.6478000000000002</c:v>
                </c:pt>
                <c:pt idx="113">
                  <c:v>3.5294000000000003</c:v>
                </c:pt>
                <c:pt idx="114">
                  <c:v>3.5909</c:v>
                </c:pt>
                <c:pt idx="115">
                  <c:v>3.5049000000000001</c:v>
                </c:pt>
                <c:pt idx="116">
                  <c:v>3.5769000000000002</c:v>
                </c:pt>
                <c:pt idx="117">
                  <c:v>3.6928000000000001</c:v>
                </c:pt>
                <c:pt idx="118">
                  <c:v>3.7080000000000002</c:v>
                </c:pt>
                <c:pt idx="119">
                  <c:v>3.6991000000000001</c:v>
                </c:pt>
                <c:pt idx="120">
                  <c:v>3.5735000000000001</c:v>
                </c:pt>
                <c:pt idx="121">
                  <c:v>3.6012</c:v>
                </c:pt>
                <c:pt idx="122">
                  <c:v>3.7951000000000001</c:v>
                </c:pt>
                <c:pt idx="123">
                  <c:v>3.7611000000000003</c:v>
                </c:pt>
                <c:pt idx="124">
                  <c:v>3.8570000000000002</c:v>
                </c:pt>
                <c:pt idx="125">
                  <c:v>3.9663000000000004</c:v>
                </c:pt>
                <c:pt idx="126">
                  <c:v>4.0606999999999998</c:v>
                </c:pt>
                <c:pt idx="127">
                  <c:v>3.9586000000000001</c:v>
                </c:pt>
                <c:pt idx="128">
                  <c:v>3.8466</c:v>
                </c:pt>
                <c:pt idx="129">
                  <c:v>3.7537000000000003</c:v>
                </c:pt>
                <c:pt idx="130">
                  <c:v>3.7016</c:v>
                </c:pt>
                <c:pt idx="131">
                  <c:v>3.6172</c:v>
                </c:pt>
                <c:pt idx="132">
                  <c:v>3.7153</c:v>
                </c:pt>
                <c:pt idx="133">
                  <c:v>3.6940000000000004</c:v>
                </c:pt>
                <c:pt idx="134">
                  <c:v>3.4953000000000003</c:v>
                </c:pt>
                <c:pt idx="135">
                  <c:v>3.669</c:v>
                </c:pt>
                <c:pt idx="136">
                  <c:v>3.5390000000000001</c:v>
                </c:pt>
                <c:pt idx="137">
                  <c:v>3.5430000000000001</c:v>
                </c:pt>
                <c:pt idx="138">
                  <c:v>3.51</c:v>
                </c:pt>
                <c:pt idx="139">
                  <c:v>3.5601000000000003</c:v>
                </c:pt>
                <c:pt idx="140">
                  <c:v>3.5205000000000002</c:v>
                </c:pt>
                <c:pt idx="141">
                  <c:v>3.5964</c:v>
                </c:pt>
                <c:pt idx="142">
                  <c:v>3.5147000000000004</c:v>
                </c:pt>
                <c:pt idx="143">
                  <c:v>3.4750000000000001</c:v>
                </c:pt>
                <c:pt idx="144">
                  <c:v>3.5083000000000002</c:v>
                </c:pt>
                <c:pt idx="145">
                  <c:v>3.6019000000000001</c:v>
                </c:pt>
                <c:pt idx="146">
                  <c:v>3.6042000000000001</c:v>
                </c:pt>
                <c:pt idx="147">
                  <c:v>3.5242</c:v>
                </c:pt>
                <c:pt idx="148">
                  <c:v>3.6208</c:v>
                </c:pt>
                <c:pt idx="149">
                  <c:v>3.5986000000000002</c:v>
                </c:pt>
                <c:pt idx="150">
                  <c:v>3.5248000000000004</c:v>
                </c:pt>
                <c:pt idx="151">
                  <c:v>3.4210000000000003</c:v>
                </c:pt>
                <c:pt idx="152">
                  <c:v>3.47</c:v>
                </c:pt>
                <c:pt idx="153">
                  <c:v>3.456</c:v>
                </c:pt>
                <c:pt idx="154">
                  <c:v>3.3684000000000003</c:v>
                </c:pt>
                <c:pt idx="155">
                  <c:v>3.5112000000000001</c:v>
                </c:pt>
                <c:pt idx="156">
                  <c:v>3.5842000000000001</c:v>
                </c:pt>
                <c:pt idx="157">
                  <c:v>3.5635000000000003</c:v>
                </c:pt>
                <c:pt idx="158">
                  <c:v>3.5005000000000002</c:v>
                </c:pt>
                <c:pt idx="159">
                  <c:v>3.4544000000000001</c:v>
                </c:pt>
                <c:pt idx="160">
                  <c:v>3.4534000000000002</c:v>
                </c:pt>
                <c:pt idx="161">
                  <c:v>3.3972000000000002</c:v>
                </c:pt>
                <c:pt idx="162">
                  <c:v>3.4180000000000001</c:v>
                </c:pt>
                <c:pt idx="163">
                  <c:v>3.4727000000000001</c:v>
                </c:pt>
                <c:pt idx="164">
                  <c:v>3.3245</c:v>
                </c:pt>
                <c:pt idx="165">
                  <c:v>3.4458000000000002</c:v>
                </c:pt>
                <c:pt idx="166">
                  <c:v>3.4665000000000004</c:v>
                </c:pt>
                <c:pt idx="167">
                  <c:v>3.4227000000000003</c:v>
                </c:pt>
                <c:pt idx="168">
                  <c:v>3.4768000000000003</c:v>
                </c:pt>
                <c:pt idx="169">
                  <c:v>3.4043000000000001</c:v>
                </c:pt>
                <c:pt idx="170">
                  <c:v>3.4578000000000002</c:v>
                </c:pt>
                <c:pt idx="171">
                  <c:v>3.3834</c:v>
                </c:pt>
                <c:pt idx="172">
                  <c:v>3.3726000000000003</c:v>
                </c:pt>
                <c:pt idx="173">
                  <c:v>3.2910000000000004</c:v>
                </c:pt>
                <c:pt idx="174">
                  <c:v>3.1393</c:v>
                </c:pt>
                <c:pt idx="175">
                  <c:v>3.1240000000000001</c:v>
                </c:pt>
                <c:pt idx="176">
                  <c:v>2.9311000000000003</c:v>
                </c:pt>
                <c:pt idx="177">
                  <c:v>2.9358</c:v>
                </c:pt>
                <c:pt idx="178">
                  <c:v>2.9976000000000003</c:v>
                </c:pt>
                <c:pt idx="179">
                  <c:v>3.0256000000000003</c:v>
                </c:pt>
                <c:pt idx="180">
                  <c:v>3.1041000000000003</c:v>
                </c:pt>
                <c:pt idx="181">
                  <c:v>3.0893000000000002</c:v>
                </c:pt>
                <c:pt idx="182">
                  <c:v>2.9782000000000002</c:v>
                </c:pt>
                <c:pt idx="183">
                  <c:v>2.9605000000000001</c:v>
                </c:pt>
                <c:pt idx="184">
                  <c:v>2.952</c:v>
                </c:pt>
                <c:pt idx="185">
                  <c:v>2.9919000000000002</c:v>
                </c:pt>
                <c:pt idx="186">
                  <c:v>2.9430000000000001</c:v>
                </c:pt>
                <c:pt idx="187">
                  <c:v>2.7743000000000002</c:v>
                </c:pt>
                <c:pt idx="188">
                  <c:v>2.7244000000000002</c:v>
                </c:pt>
                <c:pt idx="189">
                  <c:v>2.5870000000000002</c:v>
                </c:pt>
                <c:pt idx="190">
                  <c:v>2.5386000000000002</c:v>
                </c:pt>
                <c:pt idx="191">
                  <c:v>2.6231</c:v>
                </c:pt>
                <c:pt idx="192">
                  <c:v>2.6874000000000002</c:v>
                </c:pt>
                <c:pt idx="193">
                  <c:v>2.7842000000000002</c:v>
                </c:pt>
                <c:pt idx="194">
                  <c:v>2.6983999999999999</c:v>
                </c:pt>
                <c:pt idx="195">
                  <c:v>2.6532</c:v>
                </c:pt>
                <c:pt idx="196">
                  <c:v>2.6098000000000003</c:v>
                </c:pt>
                <c:pt idx="197">
                  <c:v>2.6937000000000002</c:v>
                </c:pt>
                <c:pt idx="198">
                  <c:v>2.8062</c:v>
                </c:pt>
                <c:pt idx="199">
                  <c:v>2.8344</c:v>
                </c:pt>
                <c:pt idx="200">
                  <c:v>2.8489</c:v>
                </c:pt>
                <c:pt idx="201">
                  <c:v>2.9464000000000001</c:v>
                </c:pt>
                <c:pt idx="202">
                  <c:v>3.0994000000000002</c:v>
                </c:pt>
                <c:pt idx="203">
                  <c:v>3.1304000000000003</c:v>
                </c:pt>
                <c:pt idx="204">
                  <c:v>3.262</c:v>
                </c:pt>
                <c:pt idx="205">
                  <c:v>3.2923</c:v>
                </c:pt>
                <c:pt idx="206">
                  <c:v>3.3890000000000002</c:v>
                </c:pt>
                <c:pt idx="207">
                  <c:v>3.33</c:v>
                </c:pt>
                <c:pt idx="208">
                  <c:v>3.3570000000000002</c:v>
                </c:pt>
                <c:pt idx="209">
                  <c:v>3.3290000000000002</c:v>
                </c:pt>
                <c:pt idx="210">
                  <c:v>3.403</c:v>
                </c:pt>
                <c:pt idx="211">
                  <c:v>3.4860000000000002</c:v>
                </c:pt>
                <c:pt idx="212">
                  <c:v>3.5390000000000001</c:v>
                </c:pt>
                <c:pt idx="213">
                  <c:v>3.6070000000000002</c:v>
                </c:pt>
                <c:pt idx="214">
                  <c:v>3.649</c:v>
                </c:pt>
                <c:pt idx="215">
                  <c:v>3.609</c:v>
                </c:pt>
                <c:pt idx="216">
                  <c:v>3.5260000000000002</c:v>
                </c:pt>
                <c:pt idx="217">
                  <c:v>3.6580000000000004</c:v>
                </c:pt>
                <c:pt idx="218">
                  <c:v>3.569</c:v>
                </c:pt>
                <c:pt idx="219">
                  <c:v>3.5260000000000002</c:v>
                </c:pt>
                <c:pt idx="220">
                  <c:v>3.63</c:v>
                </c:pt>
                <c:pt idx="221">
                  <c:v>3.7440000000000002</c:v>
                </c:pt>
                <c:pt idx="222">
                  <c:v>3.7840000000000003</c:v>
                </c:pt>
                <c:pt idx="223">
                  <c:v>3.7230000000000003</c:v>
                </c:pt>
                <c:pt idx="224">
                  <c:v>3.63</c:v>
                </c:pt>
                <c:pt idx="225">
                  <c:v>3.577</c:v>
                </c:pt>
                <c:pt idx="226">
                  <c:v>3.5510000000000002</c:v>
                </c:pt>
                <c:pt idx="227">
                  <c:v>3.4649999999999999</c:v>
                </c:pt>
                <c:pt idx="228">
                  <c:v>3.4740000000000002</c:v>
                </c:pt>
                <c:pt idx="229">
                  <c:v>3.3650000000000002</c:v>
                </c:pt>
                <c:pt idx="230">
                  <c:v>3.379</c:v>
                </c:pt>
                <c:pt idx="231">
                  <c:v>3.3480000000000003</c:v>
                </c:pt>
                <c:pt idx="232">
                  <c:v>3.3640000000000003</c:v>
                </c:pt>
                <c:pt idx="233">
                  <c:v>3.3080000000000003</c:v>
                </c:pt>
                <c:pt idx="234">
                  <c:v>3.419</c:v>
                </c:pt>
                <c:pt idx="235">
                  <c:v>3.3290000000000002</c:v>
                </c:pt>
                <c:pt idx="236">
                  <c:v>3.2640000000000002</c:v>
                </c:pt>
                <c:pt idx="237">
                  <c:v>3.31</c:v>
                </c:pt>
                <c:pt idx="238">
                  <c:v>3.1270000000000002</c:v>
                </c:pt>
                <c:pt idx="239">
                  <c:v>3.085</c:v>
                </c:pt>
                <c:pt idx="240">
                  <c:v>2.8849999999999998</c:v>
                </c:pt>
                <c:pt idx="241">
                  <c:v>2.669</c:v>
                </c:pt>
                <c:pt idx="242">
                  <c:v>2.7510000000000003</c:v>
                </c:pt>
                <c:pt idx="243">
                  <c:v>2.7869999999999999</c:v>
                </c:pt>
                <c:pt idx="244">
                  <c:v>2.5140000000000002</c:v>
                </c:pt>
                <c:pt idx="245">
                  <c:v>2.6270000000000002</c:v>
                </c:pt>
                <c:pt idx="246">
                  <c:v>2.5489999999999999</c:v>
                </c:pt>
                <c:pt idx="247">
                  <c:v>2.6150000000000002</c:v>
                </c:pt>
                <c:pt idx="248">
                  <c:v>2.7590000000000003</c:v>
                </c:pt>
                <c:pt idx="249">
                  <c:v>3.133</c:v>
                </c:pt>
                <c:pt idx="250">
                  <c:v>3.2570000000000001</c:v>
                </c:pt>
                <c:pt idx="251">
                  <c:v>3.1859999999999999</c:v>
                </c:pt>
                <c:pt idx="252">
                  <c:v>3.0630000000000002</c:v>
                </c:pt>
                <c:pt idx="253">
                  <c:v>3.3880000000000003</c:v>
                </c:pt>
                <c:pt idx="254">
                  <c:v>3.492</c:v>
                </c:pt>
                <c:pt idx="255">
                  <c:v>3.7110000000000003</c:v>
                </c:pt>
                <c:pt idx="256">
                  <c:v>3.2410000000000001</c:v>
                </c:pt>
                <c:pt idx="257">
                  <c:v>3.286</c:v>
                </c:pt>
                <c:pt idx="258">
                  <c:v>3.06</c:v>
                </c:pt>
                <c:pt idx="259">
                  <c:v>3.0180000000000002</c:v>
                </c:pt>
                <c:pt idx="260">
                  <c:v>3.1660000000000004</c:v>
                </c:pt>
                <c:pt idx="261" formatCode="0.00">
                  <c:v>3.3730000000000002</c:v>
                </c:pt>
                <c:pt idx="262" formatCode="0.00">
                  <c:v>3.0750000000000002</c:v>
                </c:pt>
                <c:pt idx="263" formatCode="0.00">
                  <c:v>3.0980000000000003</c:v>
                </c:pt>
                <c:pt idx="264" formatCode="0.00">
                  <c:v>3.0529999999999999</c:v>
                </c:pt>
                <c:pt idx="265" formatCode="0.00">
                  <c:v>2.9000000000000004</c:v>
                </c:pt>
                <c:pt idx="266" formatCode="0.00">
                  <c:v>2.93</c:v>
                </c:pt>
                <c:pt idx="267" formatCode="0.00">
                  <c:v>3.0110000000000001</c:v>
                </c:pt>
                <c:pt idx="268" formatCode="0.00">
                  <c:v>2.96</c:v>
                </c:pt>
                <c:pt idx="269" formatCode="0.00">
                  <c:v>2.7890000000000001</c:v>
                </c:pt>
                <c:pt idx="270" formatCode="0.00">
                  <c:v>2.7930000000000001</c:v>
                </c:pt>
                <c:pt idx="271" formatCode="0.00">
                  <c:v>2.9020000000000001</c:v>
                </c:pt>
                <c:pt idx="272" formatCode="0.00">
                  <c:v>2.8620000000000001</c:v>
                </c:pt>
                <c:pt idx="273" formatCode="0.00">
                  <c:v>2.8029999999999999</c:v>
                </c:pt>
                <c:pt idx="274" formatCode="0.00">
                  <c:v>2.992</c:v>
                </c:pt>
                <c:pt idx="275" formatCode="0.00">
                  <c:v>2.944</c:v>
                </c:pt>
                <c:pt idx="276" formatCode="0.00">
                  <c:v>3.0950000000000002</c:v>
                </c:pt>
                <c:pt idx="277" formatCode="0.00">
                  <c:v>3.008</c:v>
                </c:pt>
                <c:pt idx="278" formatCode="0.00">
                  <c:v>2.847</c:v>
                </c:pt>
                <c:pt idx="279" formatCode="0.00">
                  <c:v>2.81</c:v>
                </c:pt>
                <c:pt idx="280" formatCode="0.00">
                  <c:v>2.8460000000000001</c:v>
                </c:pt>
                <c:pt idx="281" formatCode="0.00">
                  <c:v>2.508</c:v>
                </c:pt>
                <c:pt idx="282" formatCode="0.00">
                  <c:v>2.2360000000000002</c:v>
                </c:pt>
                <c:pt idx="283" formatCode="0.00">
                  <c:v>2.5169999999999999</c:v>
                </c:pt>
                <c:pt idx="284" formatCode="0.00">
                  <c:v>2.73</c:v>
                </c:pt>
                <c:pt idx="285" formatCode="0.00">
                  <c:v>2.6100000000000003</c:v>
                </c:pt>
                <c:pt idx="286" formatCode="0.00">
                  <c:v>2.6990000000000003</c:v>
                </c:pt>
                <c:pt idx="287" formatCode="0.00">
                  <c:v>2.3890000000000002</c:v>
                </c:pt>
                <c:pt idx="288" formatCode="0.00">
                  <c:v>2.2330000000000001</c:v>
                </c:pt>
                <c:pt idx="289" formatCode="0.00">
                  <c:v>2.069</c:v>
                </c:pt>
                <c:pt idx="290" formatCode="0.00">
                  <c:v>2.218</c:v>
                </c:pt>
                <c:pt idx="291" formatCode="0.00">
                  <c:v>2.0910000000000002</c:v>
                </c:pt>
                <c:pt idx="292" formatCode="0\,000">
                  <c:v>2.073</c:v>
                </c:pt>
                <c:pt idx="293" formatCode="0.00">
                  <c:v>2.1510000000000002</c:v>
                </c:pt>
                <c:pt idx="294" formatCode="0.00">
                  <c:v>2.0620000000000003</c:v>
                </c:pt>
                <c:pt idx="295" formatCode="0.00">
                  <c:v>2.1659999999999999</c:v>
                </c:pt>
                <c:pt idx="296" formatCode="0.00">
                  <c:v>2.2120000000000002</c:v>
                </c:pt>
                <c:pt idx="297" formatCode="0.00">
                  <c:v>2.246</c:v>
                </c:pt>
                <c:pt idx="298" formatCode="0.00">
                  <c:v>2.2770000000000001</c:v>
                </c:pt>
                <c:pt idx="299" formatCode="0.00">
                  <c:v>2.1880000000000002</c:v>
                </c:pt>
                <c:pt idx="300" formatCode="0.00">
                  <c:v>2.1800000000000002</c:v>
                </c:pt>
                <c:pt idx="301" formatCode="0.00">
                  <c:v>2.06</c:v>
                </c:pt>
                <c:pt idx="302" formatCode="0.00">
                  <c:v>2.1080000000000001</c:v>
                </c:pt>
                <c:pt idx="303" formatCode="0.00">
                  <c:v>2.1419999999999999</c:v>
                </c:pt>
                <c:pt idx="304" formatCode="0.00">
                  <c:v>2.2270000000000003</c:v>
                </c:pt>
                <c:pt idx="305" formatCode="0.00">
                  <c:v>2.1350000000000002</c:v>
                </c:pt>
                <c:pt idx="306" formatCode="0.00">
                  <c:v>2.073</c:v>
                </c:pt>
                <c:pt idx="307" formatCode="0.00">
                  <c:v>2.1640000000000001</c:v>
                </c:pt>
                <c:pt idx="308" formatCode="0.00">
                  <c:v>2.0420000000000003</c:v>
                </c:pt>
                <c:pt idx="309" formatCode="0.00">
                  <c:v>1.9570000000000001</c:v>
                </c:pt>
                <c:pt idx="310" formatCode="0.00">
                  <c:v>1.9757</c:v>
                </c:pt>
                <c:pt idx="311" formatCode="0.00">
                  <c:v>1.9875</c:v>
                </c:pt>
                <c:pt idx="312" formatCode="0.00">
                  <c:v>1.9913000000000001</c:v>
                </c:pt>
                <c:pt idx="313" formatCode="0.00">
                  <c:v>2.1419999999999999</c:v>
                </c:pt>
                <c:pt idx="314" formatCode="0.00">
                  <c:v>2.1555</c:v>
                </c:pt>
                <c:pt idx="315" formatCode="0.00">
                  <c:v>2.145</c:v>
                </c:pt>
                <c:pt idx="316" formatCode="0.00">
                  <c:v>2.2251000000000003</c:v>
                </c:pt>
                <c:pt idx="317" formatCode="0.00">
                  <c:v>2.2505000000000002</c:v>
                </c:pt>
                <c:pt idx="318" formatCode="0.00">
                  <c:v>2.2378</c:v>
                </c:pt>
                <c:pt idx="319" formatCode="0.00">
                  <c:v>2.2760000000000002</c:v>
                </c:pt>
                <c:pt idx="320" formatCode="0.00">
                  <c:v>2.2284000000000002</c:v>
                </c:pt>
                <c:pt idx="321" formatCode="0.00">
                  <c:v>2.1208</c:v>
                </c:pt>
                <c:pt idx="322" formatCode="0.00">
                  <c:v>2.1205000000000003</c:v>
                </c:pt>
                <c:pt idx="323" formatCode="0.00">
                  <c:v>2.0719000000000003</c:v>
                </c:pt>
                <c:pt idx="324" formatCode="0.00">
                  <c:v>2.0131000000000001</c:v>
                </c:pt>
                <c:pt idx="325" formatCode="0.00">
                  <c:v>2.0218000000000003</c:v>
                </c:pt>
                <c:pt idx="326" formatCode="0.00">
                  <c:v>1.7583</c:v>
                </c:pt>
                <c:pt idx="327" formatCode="0.00">
                  <c:v>1.8125</c:v>
                </c:pt>
                <c:pt idx="328" formatCode="0.00">
                  <c:v>1.7959000000000001</c:v>
                </c:pt>
                <c:pt idx="329" formatCode="0.00">
                  <c:v>1.7488000000000001</c:v>
                </c:pt>
                <c:pt idx="330" formatCode="0.00">
                  <c:v>1.7018</c:v>
                </c:pt>
                <c:pt idx="331" formatCode="0.00">
                  <c:v>1.8286</c:v>
                </c:pt>
                <c:pt idx="332" formatCode="0.00">
                  <c:v>1.7416</c:v>
                </c:pt>
                <c:pt idx="333" formatCode="0.00">
                  <c:v>1.8385</c:v>
                </c:pt>
                <c:pt idx="334" formatCode="0.00">
                  <c:v>1.9692000000000001</c:v>
                </c:pt>
                <c:pt idx="335" formatCode="0.00">
                  <c:v>2.1316000000000002</c:v>
                </c:pt>
                <c:pt idx="336" formatCode="0.00">
                  <c:v>2.0954000000000002</c:v>
                </c:pt>
                <c:pt idx="337" formatCode="0.00">
                  <c:v>2.3108</c:v>
                </c:pt>
                <c:pt idx="338" formatCode="0.00">
                  <c:v>2.3518000000000003</c:v>
                </c:pt>
                <c:pt idx="339" formatCode="0.00">
                  <c:v>2.2939000000000003</c:v>
                </c:pt>
                <c:pt idx="340" formatCode="0.00">
                  <c:v>2.1835</c:v>
                </c:pt>
                <c:pt idx="341" formatCode="0.00">
                  <c:v>2.1878000000000002</c:v>
                </c:pt>
                <c:pt idx="342" formatCode="0.00">
                  <c:v>2.2789999999999999</c:v>
                </c:pt>
                <c:pt idx="343" formatCode="0.00">
                  <c:v>2.2175000000000002</c:v>
                </c:pt>
                <c:pt idx="344" formatCode="0.00">
                  <c:v>2.2430000000000003</c:v>
                </c:pt>
                <c:pt idx="345" formatCode="0.00">
                  <c:v>2.3951000000000002</c:v>
                </c:pt>
                <c:pt idx="346" formatCode="0.00">
                  <c:v>2.4833000000000003</c:v>
                </c:pt>
                <c:pt idx="347" formatCode="0.00">
                  <c:v>2.4676</c:v>
                </c:pt>
                <c:pt idx="348" formatCode="0.00">
                  <c:v>2.5641000000000003</c:v>
                </c:pt>
                <c:pt idx="349" formatCode="0.00">
                  <c:v>2.5448</c:v>
                </c:pt>
                <c:pt idx="350" formatCode="0.00">
                  <c:v>2.4581</c:v>
                </c:pt>
                <c:pt idx="351" formatCode="0.00">
                  <c:v>2.3477000000000001</c:v>
                </c:pt>
                <c:pt idx="352" formatCode="0.00">
                  <c:v>2.3705000000000003</c:v>
                </c:pt>
                <c:pt idx="353" formatCode="0.00">
                  <c:v>2.3911000000000002</c:v>
                </c:pt>
                <c:pt idx="354" formatCode="0.00">
                  <c:v>2.3559000000000001</c:v>
                </c:pt>
                <c:pt idx="355" formatCode="0.00">
                  <c:v>2.2577000000000003</c:v>
                </c:pt>
                <c:pt idx="356" formatCode="0.00">
                  <c:v>2.1612</c:v>
                </c:pt>
                <c:pt idx="357" formatCode="0.00">
                  <c:v>2.2248000000000001</c:v>
                </c:pt>
                <c:pt idx="358" formatCode="0.00">
                  <c:v>2.1867000000000001</c:v>
                </c:pt>
                <c:pt idx="359" formatCode="0.00">
                  <c:v>2.2164000000000001</c:v>
                </c:pt>
                <c:pt idx="360" formatCode="0.00">
                  <c:v>2.1632000000000002</c:v>
                </c:pt>
                <c:pt idx="361" formatCode="0.00">
                  <c:v>2.4490000000000003</c:v>
                </c:pt>
                <c:pt idx="362" formatCode="0.00">
                  <c:v>2.4350000000000001</c:v>
                </c:pt>
                <c:pt idx="363" formatCode="0.00">
                  <c:v>2.472</c:v>
                </c:pt>
                <c:pt idx="364" formatCode="0.00">
                  <c:v>2.5720000000000001</c:v>
                </c:pt>
                <c:pt idx="365" formatCode="0.00">
                  <c:v>2.5510000000000002</c:v>
                </c:pt>
                <c:pt idx="366" formatCode="0.00">
                  <c:v>2.5180000000000002</c:v>
                </c:pt>
                <c:pt idx="367" formatCode="0.00">
                  <c:v>2.4140000000000001</c:v>
                </c:pt>
                <c:pt idx="368" formatCode="0.00">
                  <c:v>2.3839999999999999</c:v>
                </c:pt>
                <c:pt idx="369" formatCode="0.00">
                  <c:v>2.2383999999999999</c:v>
                </c:pt>
                <c:pt idx="370" formatCode="0.00">
                  <c:v>2.2476000000000003</c:v>
                </c:pt>
                <c:pt idx="371" formatCode="0.00">
                  <c:v>2.2815000000000003</c:v>
                </c:pt>
                <c:pt idx="372" formatCode="0.00">
                  <c:v>2.2665000000000002</c:v>
                </c:pt>
                <c:pt idx="373" formatCode="0.00">
                  <c:v>2.2010000000000001</c:v>
                </c:pt>
                <c:pt idx="374" formatCode="0.00">
                  <c:v>2.2108000000000003</c:v>
                </c:pt>
                <c:pt idx="375" formatCode="0.00">
                  <c:v>2.1276999999999999</c:v>
                </c:pt>
                <c:pt idx="376" formatCode="0.00">
                  <c:v>2.1588000000000003</c:v>
                </c:pt>
                <c:pt idx="377" formatCode="0.00">
                  <c:v>2.0780000000000003</c:v>
                </c:pt>
                <c:pt idx="378" formatCode="0.00">
                  <c:v>2.0347</c:v>
                </c:pt>
                <c:pt idx="379" formatCode="0.00">
                  <c:v>2.0146000000000002</c:v>
                </c:pt>
                <c:pt idx="380" formatCode="0.00">
                  <c:v>1.9866000000000001</c:v>
                </c:pt>
                <c:pt idx="381" formatCode="0.00">
                  <c:v>1.9714</c:v>
                </c:pt>
                <c:pt idx="382" formatCode="0.00">
                  <c:v>1.9293</c:v>
                </c:pt>
                <c:pt idx="383" formatCode="0.00">
                  <c:v>1.8944000000000001</c:v>
                </c:pt>
                <c:pt idx="384" formatCode="0.00">
                  <c:v>1.7883</c:v>
                </c:pt>
                <c:pt idx="385" formatCode="0.00">
                  <c:v>1.8147</c:v>
                </c:pt>
                <c:pt idx="386" formatCode="0.00">
                  <c:v>1.7665000000000002</c:v>
                </c:pt>
                <c:pt idx="387" formatCode="0.00">
                  <c:v>1.7157</c:v>
                </c:pt>
                <c:pt idx="388" formatCode="0.00">
                  <c:v>1.8387</c:v>
                </c:pt>
                <c:pt idx="389" formatCode="0.00">
                  <c:v>1.7951000000000001</c:v>
                </c:pt>
                <c:pt idx="390" formatCode="0.00">
                  <c:v>1.7030000000000001</c:v>
                </c:pt>
                <c:pt idx="391" formatCode="0.00">
                  <c:v>1.6851</c:v>
                </c:pt>
                <c:pt idx="392" formatCode="0.00">
                  <c:v>1.641</c:v>
                </c:pt>
                <c:pt idx="393" formatCode="0.00">
                  <c:v>1.5784</c:v>
                </c:pt>
                <c:pt idx="394" formatCode="0.00">
                  <c:v>1.5546</c:v>
                </c:pt>
                <c:pt idx="395" formatCode="0.00">
                  <c:v>1.5196000000000001</c:v>
                </c:pt>
                <c:pt idx="396" formatCode="0.00">
                  <c:v>1.4535</c:v>
                </c:pt>
                <c:pt idx="397" formatCode="0.00">
                  <c:v>1.355</c:v>
                </c:pt>
                <c:pt idx="398" formatCode="0.00">
                  <c:v>1.3769</c:v>
                </c:pt>
                <c:pt idx="399" formatCode="0.00">
                  <c:v>1.2559</c:v>
                </c:pt>
                <c:pt idx="400" formatCode="0.00">
                  <c:v>1.2644</c:v>
                </c:pt>
                <c:pt idx="401" formatCode="0.00">
                  <c:v>1.4420000000000002</c:v>
                </c:pt>
                <c:pt idx="402" formatCode="0.00">
                  <c:v>1.3940000000000001</c:v>
                </c:pt>
                <c:pt idx="403" formatCode="0.00">
                  <c:v>1.3075000000000001</c:v>
                </c:pt>
                <c:pt idx="404" formatCode="0.00">
                  <c:v>1.2787000000000002</c:v>
                </c:pt>
                <c:pt idx="405" formatCode="0.00">
                  <c:v>1.2485000000000002</c:v>
                </c:pt>
                <c:pt idx="406" formatCode="0.00">
                  <c:v>1.302</c:v>
                </c:pt>
                <c:pt idx="407" formatCode="0.00">
                  <c:v>1.2987</c:v>
                </c:pt>
                <c:pt idx="408" formatCode="0.00">
                  <c:v>1.1887000000000001</c:v>
                </c:pt>
                <c:pt idx="409" formatCode="0.00">
                  <c:v>1.1879</c:v>
                </c:pt>
                <c:pt idx="410" formatCode="0.00">
                  <c:v>#N/A</c:v>
                </c:pt>
                <c:pt idx="411" formatCode="0.00">
                  <c:v>#N/A</c:v>
                </c:pt>
                <c:pt idx="412" formatCode="0.00">
                  <c:v>#N/A</c:v>
                </c:pt>
                <c:pt idx="413" formatCode="0.00">
                  <c:v>#N/A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232960"/>
        <c:axId val="184238848"/>
      </c:lineChart>
      <c:dateAx>
        <c:axId val="184232960"/>
        <c:scaling>
          <c:orientation val="minMax"/>
        </c:scaling>
        <c:delete val="0"/>
        <c:axPos val="b"/>
        <c:numFmt formatCode="yyyy" sourceLinked="0"/>
        <c:majorTickMark val="cross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184238848"/>
        <c:crossesAt val="0"/>
        <c:auto val="1"/>
        <c:lblOffset val="100"/>
        <c:baseTimeUnit val="days"/>
        <c:majorUnit val="1"/>
        <c:majorTimeUnit val="years"/>
        <c:minorUnit val="6"/>
        <c:minorTimeUnit val="months"/>
      </c:dateAx>
      <c:valAx>
        <c:axId val="184238848"/>
        <c:scaling>
          <c:orientation val="minMax"/>
          <c:max val="15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184232960"/>
        <c:crosses val="autoZero"/>
        <c:crossBetween val="between"/>
        <c:majorUnit val="3"/>
        <c:minorUnit val="3"/>
      </c:valAx>
      <c:spPr>
        <a:noFill/>
        <a:ln w="254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5.0347222222222224E-2"/>
          <c:y val="9.2171383982407609E-2"/>
          <c:w val="0.23229166666666667"/>
          <c:h val="0.50764542101156274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8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fr-FR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208333333333331E-2"/>
          <c:y val="9.7807757166947729E-2"/>
          <c:w val="0.9291666666666667"/>
          <c:h val="0.76222596964586842"/>
        </c:manualLayout>
      </c:layout>
      <c:lineChart>
        <c:grouping val="standard"/>
        <c:varyColors val="0"/>
        <c:ser>
          <c:idx val="1"/>
          <c:order val="0"/>
          <c:tx>
            <c:strRef>
              <c:f>'F1'!$DB$7</c:f>
              <c:strCache>
                <c:ptCount val="1"/>
                <c:pt idx="0">
                  <c:v>Taux 10ans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dPt>
            <c:idx val="17"/>
            <c:bubble3D val="0"/>
          </c:dPt>
          <c:dPt>
            <c:idx val="18"/>
            <c:bubble3D val="0"/>
          </c:dPt>
          <c:cat>
            <c:numRef>
              <c:f>'F1'!$CZ$68:$CZ$247</c:f>
              <c:numCache>
                <c:formatCode>mmm\-yy</c:formatCode>
                <c:ptCount val="180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</c:numCache>
            </c:numRef>
          </c:cat>
          <c:val>
            <c:numRef>
              <c:f>'F1'!$DB$68:$DB$247</c:f>
              <c:numCache>
                <c:formatCode>0.00</c:formatCode>
                <c:ptCount val="180"/>
                <c:pt idx="0">
                  <c:v>5.6345000000000001</c:v>
                </c:pt>
                <c:pt idx="1">
                  <c:v>5.6246</c:v>
                </c:pt>
                <c:pt idx="2">
                  <c:v>5.4508000000000001</c:v>
                </c:pt>
                <c:pt idx="3">
                  <c:v>5.3755000000000006</c:v>
                </c:pt>
                <c:pt idx="4">
                  <c:v>5.5529000000000002</c:v>
                </c:pt>
                <c:pt idx="5">
                  <c:v>5.3944999999999999</c:v>
                </c:pt>
                <c:pt idx="6">
                  <c:v>5.4603000000000002</c:v>
                </c:pt>
                <c:pt idx="7">
                  <c:v>5.4203999999999999</c:v>
                </c:pt>
                <c:pt idx="8">
                  <c:v>5.4727000000000006</c:v>
                </c:pt>
                <c:pt idx="9">
                  <c:v>5.4102000000000006</c:v>
                </c:pt>
                <c:pt idx="10">
                  <c:v>5.3628</c:v>
                </c:pt>
                <c:pt idx="11">
                  <c:v>5.0906000000000002</c:v>
                </c:pt>
                <c:pt idx="12">
                  <c:v>4.9712000000000005</c:v>
                </c:pt>
                <c:pt idx="13">
                  <c:v>4.9559000000000006</c:v>
                </c:pt>
                <c:pt idx="14">
                  <c:v>4.8623000000000003</c:v>
                </c:pt>
                <c:pt idx="15">
                  <c:v>5.0110999999999999</c:v>
                </c:pt>
                <c:pt idx="16">
                  <c:v>5.1946000000000003</c:v>
                </c:pt>
                <c:pt idx="17">
                  <c:v>5.1404000000000005</c:v>
                </c:pt>
                <c:pt idx="18">
                  <c:v>5.1612</c:v>
                </c:pt>
                <c:pt idx="19">
                  <c:v>4.9706999999999999</c:v>
                </c:pt>
                <c:pt idx="20">
                  <c:v>4.9466999999999999</c:v>
                </c:pt>
                <c:pt idx="21">
                  <c:v>4.7299000000000007</c:v>
                </c:pt>
                <c:pt idx="22">
                  <c:v>4.5882000000000005</c:v>
                </c:pt>
                <c:pt idx="23">
                  <c:v>4.8440000000000003</c:v>
                </c:pt>
                <c:pt idx="24">
                  <c:v>4.944</c:v>
                </c:pt>
                <c:pt idx="25">
                  <c:v>5.0141</c:v>
                </c:pt>
                <c:pt idx="26">
                  <c:v>5.2463000000000006</c:v>
                </c:pt>
                <c:pt idx="27">
                  <c:v>5.2442000000000002</c:v>
                </c:pt>
                <c:pt idx="28">
                  <c:v>5.2429000000000006</c:v>
                </c:pt>
                <c:pt idx="29">
                  <c:v>5.0888</c:v>
                </c:pt>
                <c:pt idx="30">
                  <c:v>4.9447000000000001</c:v>
                </c:pt>
                <c:pt idx="31">
                  <c:v>4.6528</c:v>
                </c:pt>
                <c:pt idx="32">
                  <c:v>4.4359000000000002</c:v>
                </c:pt>
                <c:pt idx="33">
                  <c:v>4.4977999999999998</c:v>
                </c:pt>
                <c:pt idx="34">
                  <c:v>4.4866999999999999</c:v>
                </c:pt>
                <c:pt idx="35">
                  <c:v>4.2956000000000003</c:v>
                </c:pt>
                <c:pt idx="36">
                  <c:v>4.1309000000000005</c:v>
                </c:pt>
                <c:pt idx="37">
                  <c:v>3.9088000000000003</c:v>
                </c:pt>
                <c:pt idx="38">
                  <c:v>3.9360000000000004</c:v>
                </c:pt>
                <c:pt idx="39">
                  <c:v>4.0790000000000006</c:v>
                </c:pt>
                <c:pt idx="40">
                  <c:v>3.7624</c:v>
                </c:pt>
                <c:pt idx="41">
                  <c:v>3.5291000000000001</c:v>
                </c:pt>
                <c:pt idx="42">
                  <c:v>3.8636000000000004</c:v>
                </c:pt>
                <c:pt idx="43">
                  <c:v>4.0811999999999999</c:v>
                </c:pt>
                <c:pt idx="44">
                  <c:v>4.1066000000000003</c:v>
                </c:pt>
                <c:pt idx="45">
                  <c:v>4.1714000000000002</c:v>
                </c:pt>
                <c:pt idx="46">
                  <c:v>4.3121999999999998</c:v>
                </c:pt>
                <c:pt idx="47">
                  <c:v>4.2313999999999998</c:v>
                </c:pt>
                <c:pt idx="48">
                  <c:v>4.1024000000000003</c:v>
                </c:pt>
                <c:pt idx="49">
                  <c:v>4.0319000000000003</c:v>
                </c:pt>
                <c:pt idx="50">
                  <c:v>3.8256000000000001</c:v>
                </c:pt>
                <c:pt idx="51">
                  <c:v>4.0219000000000005</c:v>
                </c:pt>
                <c:pt idx="52">
                  <c:v>4.1890999999999998</c:v>
                </c:pt>
                <c:pt idx="53">
                  <c:v>4.2561999999999998</c:v>
                </c:pt>
                <c:pt idx="54">
                  <c:v>4.1697000000000006</c:v>
                </c:pt>
                <c:pt idx="55">
                  <c:v>4.0205000000000002</c:v>
                </c:pt>
                <c:pt idx="56">
                  <c:v>3.9658000000000002</c:v>
                </c:pt>
                <c:pt idx="57">
                  <c:v>3.8445</c:v>
                </c:pt>
                <c:pt idx="58">
                  <c:v>3.7229000000000001</c:v>
                </c:pt>
                <c:pt idx="59">
                  <c:v>3.5289000000000001</c:v>
                </c:pt>
                <c:pt idx="60">
                  <c:v>3.4777</c:v>
                </c:pt>
                <c:pt idx="61">
                  <c:v>3.4744000000000002</c:v>
                </c:pt>
                <c:pt idx="62">
                  <c:v>3.6212</c:v>
                </c:pt>
                <c:pt idx="63">
                  <c:v>3.4193000000000002</c:v>
                </c:pt>
                <c:pt idx="64">
                  <c:v>3.254</c:v>
                </c:pt>
                <c:pt idx="65">
                  <c:v>3.0802</c:v>
                </c:pt>
                <c:pt idx="66">
                  <c:v>3.1441000000000003</c:v>
                </c:pt>
                <c:pt idx="67">
                  <c:v>3.1704000000000003</c:v>
                </c:pt>
                <c:pt idx="68">
                  <c:v>3.0178000000000003</c:v>
                </c:pt>
                <c:pt idx="69">
                  <c:v>3.2026000000000003</c:v>
                </c:pt>
                <c:pt idx="70">
                  <c:v>3.4235000000000002</c:v>
                </c:pt>
                <c:pt idx="71">
                  <c:v>3.3362000000000003</c:v>
                </c:pt>
                <c:pt idx="72">
                  <c:v>3.3246000000000002</c:v>
                </c:pt>
                <c:pt idx="73">
                  <c:v>3.4809000000000001</c:v>
                </c:pt>
                <c:pt idx="74">
                  <c:v>3.6581000000000001</c:v>
                </c:pt>
                <c:pt idx="75">
                  <c:v>3.9235000000000002</c:v>
                </c:pt>
                <c:pt idx="76">
                  <c:v>3.9804000000000004</c:v>
                </c:pt>
                <c:pt idx="77">
                  <c:v>3.9839000000000002</c:v>
                </c:pt>
                <c:pt idx="78">
                  <c:v>4.0268000000000006</c:v>
                </c:pt>
                <c:pt idx="79">
                  <c:v>3.9160000000000004</c:v>
                </c:pt>
                <c:pt idx="80">
                  <c:v>3.7939000000000003</c:v>
                </c:pt>
                <c:pt idx="81">
                  <c:v>3.8398000000000003</c:v>
                </c:pt>
                <c:pt idx="82">
                  <c:v>3.7689000000000004</c:v>
                </c:pt>
                <c:pt idx="83">
                  <c:v>3.8454000000000002</c:v>
                </c:pt>
                <c:pt idx="84">
                  <c:v>4.0615000000000006</c:v>
                </c:pt>
                <c:pt idx="85">
                  <c:v>4.0960999999999999</c:v>
                </c:pt>
                <c:pt idx="86">
                  <c:v>3.9915000000000003</c:v>
                </c:pt>
                <c:pt idx="87">
                  <c:v>4.1987000000000005</c:v>
                </c:pt>
                <c:pt idx="88">
                  <c:v>4.3337000000000003</c:v>
                </c:pt>
                <c:pt idx="89">
                  <c:v>4.6173999999999999</c:v>
                </c:pt>
                <c:pt idx="90">
                  <c:v>4.6028000000000002</c:v>
                </c:pt>
                <c:pt idx="91">
                  <c:v>4.4016999999999999</c:v>
                </c:pt>
                <c:pt idx="92">
                  <c:v>4.33</c:v>
                </c:pt>
                <c:pt idx="93">
                  <c:v>4.3710000000000004</c:v>
                </c:pt>
                <c:pt idx="94">
                  <c:v>4.2037000000000004</c:v>
                </c:pt>
                <c:pt idx="95">
                  <c:v>4.3233000000000006</c:v>
                </c:pt>
                <c:pt idx="96">
                  <c:v>4.1377000000000006</c:v>
                </c:pt>
                <c:pt idx="97">
                  <c:v>4.0343</c:v>
                </c:pt>
                <c:pt idx="98">
                  <c:v>3.9815</c:v>
                </c:pt>
                <c:pt idx="99">
                  <c:v>4.2190000000000003</c:v>
                </c:pt>
                <c:pt idx="100">
                  <c:v>4.3624000000000001</c:v>
                </c:pt>
                <c:pt idx="101">
                  <c:v>4.7472000000000003</c:v>
                </c:pt>
                <c:pt idx="102">
                  <c:v>4.7494000000000005</c:v>
                </c:pt>
                <c:pt idx="103">
                  <c:v>4.4363999999999999</c:v>
                </c:pt>
                <c:pt idx="104">
                  <c:v>4.3931000000000004</c:v>
                </c:pt>
                <c:pt idx="105">
                  <c:v>4.2594000000000003</c:v>
                </c:pt>
                <c:pt idx="106">
                  <c:v>4.0194000000000001</c:v>
                </c:pt>
                <c:pt idx="107">
                  <c:v>3.6826000000000003</c:v>
                </c:pt>
                <c:pt idx="108">
                  <c:v>3.786</c:v>
                </c:pt>
                <c:pt idx="109">
                  <c:v>3.8168000000000002</c:v>
                </c:pt>
                <c:pt idx="110">
                  <c:v>3.7291000000000003</c:v>
                </c:pt>
                <c:pt idx="111">
                  <c:v>3.6925000000000003</c:v>
                </c:pt>
                <c:pt idx="112">
                  <c:v>3.7640000000000002</c:v>
                </c:pt>
                <c:pt idx="113">
                  <c:v>3.9415</c:v>
                </c:pt>
                <c:pt idx="114">
                  <c:v>3.7520000000000002</c:v>
                </c:pt>
                <c:pt idx="115">
                  <c:v>3.5836000000000001</c:v>
                </c:pt>
                <c:pt idx="116">
                  <c:v>3.5716000000000001</c:v>
                </c:pt>
                <c:pt idx="117">
                  <c:v>3.5547</c:v>
                </c:pt>
                <c:pt idx="118">
                  <c:v>3.5488</c:v>
                </c:pt>
                <c:pt idx="119">
                  <c:v>3.5524</c:v>
                </c:pt>
                <c:pt idx="120">
                  <c:v>3.6576</c:v>
                </c:pt>
                <c:pt idx="121">
                  <c:v>3.6379000000000001</c:v>
                </c:pt>
                <c:pt idx="122">
                  <c:v>3.5116000000000001</c:v>
                </c:pt>
                <c:pt idx="123">
                  <c:v>3.6326000000000001</c:v>
                </c:pt>
                <c:pt idx="124">
                  <c:v>3.5658000000000003</c:v>
                </c:pt>
                <c:pt idx="125">
                  <c:v>3.6890000000000001</c:v>
                </c:pt>
                <c:pt idx="126">
                  <c:v>3.5529000000000002</c:v>
                </c:pt>
                <c:pt idx="127">
                  <c:v>3.2637</c:v>
                </c:pt>
                <c:pt idx="128">
                  <c:v>3.3667000000000002</c:v>
                </c:pt>
                <c:pt idx="129">
                  <c:v>3.3566000000000003</c:v>
                </c:pt>
                <c:pt idx="130">
                  <c:v>3.806</c:v>
                </c:pt>
                <c:pt idx="131">
                  <c:v>4.1401000000000003</c:v>
                </c:pt>
                <c:pt idx="132">
                  <c:v>4.2679</c:v>
                </c:pt>
                <c:pt idx="133">
                  <c:v>4.3422000000000001</c:v>
                </c:pt>
                <c:pt idx="134">
                  <c:v>4.4352999999999998</c:v>
                </c:pt>
                <c:pt idx="135">
                  <c:v>4.5879000000000003</c:v>
                </c:pt>
                <c:pt idx="136">
                  <c:v>4.4633000000000003</c:v>
                </c:pt>
                <c:pt idx="137">
                  <c:v>4.3916000000000004</c:v>
                </c:pt>
                <c:pt idx="138">
                  <c:v>4.5010000000000003</c:v>
                </c:pt>
                <c:pt idx="139">
                  <c:v>3.8765000000000001</c:v>
                </c:pt>
                <c:pt idx="140">
                  <c:v>3.8606000000000003</c:v>
                </c:pt>
                <c:pt idx="141">
                  <c:v>4.0137999999999998</c:v>
                </c:pt>
                <c:pt idx="142">
                  <c:v>4.4835000000000003</c:v>
                </c:pt>
                <c:pt idx="143">
                  <c:v>4.1562000000000001</c:v>
                </c:pt>
                <c:pt idx="144">
                  <c:v>4.0037000000000003</c:v>
                </c:pt>
                <c:pt idx="145">
                  <c:v>3.5910000000000002</c:v>
                </c:pt>
                <c:pt idx="146">
                  <c:v>3.4227000000000003</c:v>
                </c:pt>
                <c:pt idx="147">
                  <c:v>3.5676000000000001</c:v>
                </c:pt>
                <c:pt idx="148">
                  <c:v>3.4311000000000003</c:v>
                </c:pt>
                <c:pt idx="149">
                  <c:v>3.3689</c:v>
                </c:pt>
                <c:pt idx="150">
                  <c:v>3.1706000000000003</c:v>
                </c:pt>
                <c:pt idx="151">
                  <c:v>3.0324</c:v>
                </c:pt>
                <c:pt idx="152">
                  <c:v>2.9039000000000001</c:v>
                </c:pt>
                <c:pt idx="153">
                  <c:v>2.7619000000000002</c:v>
                </c:pt>
                <c:pt idx="154">
                  <c:v>2.6556999999999999</c:v>
                </c:pt>
                <c:pt idx="155">
                  <c:v>2.4692000000000003</c:v>
                </c:pt>
                <c:pt idx="156">
                  <c:v>2.5043000000000002</c:v>
                </c:pt>
                <c:pt idx="157">
                  <c:v>2.5874999999999999</c:v>
                </c:pt>
                <c:pt idx="158">
                  <c:v>2.4241000000000001</c:v>
                </c:pt>
                <c:pt idx="159">
                  <c:v>2.1747000000000001</c:v>
                </c:pt>
                <c:pt idx="160">
                  <c:v>2.1067</c:v>
                </c:pt>
                <c:pt idx="161">
                  <c:v>2.37</c:v>
                </c:pt>
                <c:pt idx="162">
                  <c:v>2.532</c:v>
                </c:pt>
                <c:pt idx="163">
                  <c:v>2.6365000000000003</c:v>
                </c:pt>
                <c:pt idx="164">
                  <c:v>2.7552000000000003</c:v>
                </c:pt>
                <c:pt idx="165">
                  <c:v>2.5876000000000001</c:v>
                </c:pt>
                <c:pt idx="166">
                  <c:v>2.4866000000000001</c:v>
                </c:pt>
                <c:pt idx="167">
                  <c:v>2.5587</c:v>
                </c:pt>
                <c:pt idx="168">
                  <c:v>2.4885999999999999</c:v>
                </c:pt>
                <c:pt idx="169">
                  <c:v>2.2859000000000003</c:v>
                </c:pt>
                <c:pt idx="170">
                  <c:v>2.1781000000000001</c:v>
                </c:pt>
                <c:pt idx="171">
                  <c:v>2.0557000000000003</c:v>
                </c:pt>
                <c:pt idx="172">
                  <c:v>1.9045000000000001</c:v>
                </c:pt>
                <c:pt idx="173">
                  <c:v>1.7362000000000002</c:v>
                </c:pt>
                <c:pt idx="174">
                  <c:v>1.6266</c:v>
                </c:pt>
                <c:pt idx="175">
                  <c:v>1.4257</c:v>
                </c:pt>
                <c:pt idx="176">
                  <c:v>1.3520000000000001</c:v>
                </c:pt>
                <c:pt idx="177">
                  <c:v>1.3213000000000001</c:v>
                </c:pt>
                <c:pt idx="178">
                  <c:v>#N/A</c:v>
                </c:pt>
                <c:pt idx="179">
                  <c:v>#N/A</c:v>
                </c:pt>
              </c:numCache>
            </c:numRef>
          </c:val>
          <c:smooth val="1"/>
        </c:ser>
        <c:ser>
          <c:idx val="2"/>
          <c:order val="1"/>
          <c:tx>
            <c:strRef>
              <c:f>'F1'!$DD$7</c:f>
              <c:strCache>
                <c:ptCount val="1"/>
                <c:pt idx="0">
                  <c:v>PIB nominal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'F1'!$CZ$68:$CZ$247</c:f>
              <c:numCache>
                <c:formatCode>mmm\-yy</c:formatCode>
                <c:ptCount val="180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</c:numCache>
            </c:numRef>
          </c:cat>
          <c:val>
            <c:numRef>
              <c:f>'F1'!$DD$68:$DD$247</c:f>
              <c:numCache>
                <c:formatCode>0.00</c:formatCode>
                <c:ptCount val="180"/>
                <c:pt idx="0" formatCode="General">
                  <c:v>#N/A</c:v>
                </c:pt>
                <c:pt idx="1">
                  <c:v>5.5382189945305855</c:v>
                </c:pt>
                <c:pt idx="2" formatCode="General">
                  <c:v>#N/A</c:v>
                </c:pt>
                <c:pt idx="3" formatCode="General">
                  <c:v>#N/A</c:v>
                </c:pt>
                <c:pt idx="4">
                  <c:v>5.7990334934079772</c:v>
                </c:pt>
                <c:pt idx="5" formatCode="General">
                  <c:v>#N/A</c:v>
                </c:pt>
                <c:pt idx="6" formatCode="General">
                  <c:v>#N/A</c:v>
                </c:pt>
                <c:pt idx="7">
                  <c:v>5.4316695661514114</c:v>
                </c:pt>
                <c:pt idx="8" formatCode="General">
                  <c:v>#N/A</c:v>
                </c:pt>
                <c:pt idx="9" formatCode="General">
                  <c:v>#N/A</c:v>
                </c:pt>
                <c:pt idx="10">
                  <c:v>5.1553217038355132</c:v>
                </c:pt>
                <c:pt idx="11" formatCode="General">
                  <c:v>#N/A</c:v>
                </c:pt>
                <c:pt idx="12" formatCode="General">
                  <c:v>#N/A</c:v>
                </c:pt>
                <c:pt idx="13">
                  <c:v>5.2385920081704151</c:v>
                </c:pt>
                <c:pt idx="14" formatCode="General">
                  <c:v>#N/A</c:v>
                </c:pt>
                <c:pt idx="15" formatCode="General">
                  <c:v>#N/A</c:v>
                </c:pt>
                <c:pt idx="16">
                  <c:v>4.7145996996931645</c:v>
                </c:pt>
                <c:pt idx="17" formatCode="General">
                  <c:v>#N/A</c:v>
                </c:pt>
                <c:pt idx="18" formatCode="General">
                  <c:v>#N/A</c:v>
                </c:pt>
                <c:pt idx="19">
                  <c:v>4.3540382532170936</c:v>
                </c:pt>
                <c:pt idx="20" formatCode="General">
                  <c:v>#N/A</c:v>
                </c:pt>
                <c:pt idx="21" formatCode="General">
                  <c:v>#N/A</c:v>
                </c:pt>
                <c:pt idx="22">
                  <c:v>4.0299518733450528</c:v>
                </c:pt>
                <c:pt idx="23" formatCode="General">
                  <c:v>#N/A</c:v>
                </c:pt>
                <c:pt idx="24" formatCode="General">
                  <c:v>#N/A</c:v>
                </c:pt>
                <c:pt idx="25">
                  <c:v>3.1988225305346782</c:v>
                </c:pt>
                <c:pt idx="26" formatCode="General">
                  <c:v>#N/A</c:v>
                </c:pt>
                <c:pt idx="27" formatCode="General">
                  <c:v>#N/A</c:v>
                </c:pt>
                <c:pt idx="28">
                  <c:v>3.2821632109971803</c:v>
                </c:pt>
                <c:pt idx="29" formatCode="General">
                  <c:v>#N/A</c:v>
                </c:pt>
                <c:pt idx="30" formatCode="General">
                  <c:v>#N/A</c:v>
                </c:pt>
                <c:pt idx="31">
                  <c:v>3.7003736150700455</c:v>
                </c:pt>
                <c:pt idx="32" formatCode="General">
                  <c:v>#N/A</c:v>
                </c:pt>
                <c:pt idx="33" formatCode="General">
                  <c:v>#N/A</c:v>
                </c:pt>
                <c:pt idx="34">
                  <c:v>3.5347710744477738</c:v>
                </c:pt>
                <c:pt idx="35" formatCode="General">
                  <c:v>#N/A</c:v>
                </c:pt>
                <c:pt idx="36" formatCode="General">
                  <c:v>#N/A</c:v>
                </c:pt>
                <c:pt idx="37">
                  <c:v>2.9613560768241678</c:v>
                </c:pt>
                <c:pt idx="38" formatCode="General">
                  <c:v>#N/A</c:v>
                </c:pt>
                <c:pt idx="39" formatCode="General">
                  <c:v>#N/A</c:v>
                </c:pt>
                <c:pt idx="40">
                  <c:v>2.6113168855348614</c:v>
                </c:pt>
                <c:pt idx="41" formatCode="General">
                  <c:v>#N/A</c:v>
                </c:pt>
                <c:pt idx="42" formatCode="General">
                  <c:v>#N/A</c:v>
                </c:pt>
                <c:pt idx="43">
                  <c:v>2.8464564948086761</c:v>
                </c:pt>
                <c:pt idx="44" formatCode="General">
                  <c:v>#N/A</c:v>
                </c:pt>
                <c:pt idx="45" formatCode="General">
                  <c:v>#N/A</c:v>
                </c:pt>
                <c:pt idx="46">
                  <c:v>3.129813815310218</c:v>
                </c:pt>
                <c:pt idx="47" formatCode="General">
                  <c:v>#N/A</c:v>
                </c:pt>
                <c:pt idx="48" formatCode="General">
                  <c:v>#N/A</c:v>
                </c:pt>
                <c:pt idx="49">
                  <c:v>3.7477858771887362</c:v>
                </c:pt>
                <c:pt idx="50" formatCode="General">
                  <c:v>#N/A</c:v>
                </c:pt>
                <c:pt idx="51" formatCode="General">
                  <c:v>#N/A</c:v>
                </c:pt>
                <c:pt idx="52">
                  <c:v>4.4839318409375633</c:v>
                </c:pt>
                <c:pt idx="53" formatCode="General">
                  <c:v>#N/A</c:v>
                </c:pt>
                <c:pt idx="54" formatCode="General">
                  <c:v>#N/A</c:v>
                </c:pt>
                <c:pt idx="55">
                  <c:v>3.8819501055191519</c:v>
                </c:pt>
                <c:pt idx="56" formatCode="General">
                  <c:v>#N/A</c:v>
                </c:pt>
                <c:pt idx="57" formatCode="General">
                  <c:v>#N/A</c:v>
                </c:pt>
                <c:pt idx="58">
                  <c:v>3.8955655374646088</c:v>
                </c:pt>
                <c:pt idx="59" formatCode="General">
                  <c:v>#N/A</c:v>
                </c:pt>
                <c:pt idx="60" formatCode="General">
                  <c:v>#N/A</c:v>
                </c:pt>
                <c:pt idx="61">
                  <c:v>3.4302355914453373</c:v>
                </c:pt>
                <c:pt idx="62" formatCode="General">
                  <c:v>#N/A</c:v>
                </c:pt>
                <c:pt idx="63" formatCode="General">
                  <c:v>#N/A</c:v>
                </c:pt>
                <c:pt idx="64">
                  <c:v>3.3621765045616612</c:v>
                </c:pt>
                <c:pt idx="65" formatCode="General">
                  <c:v>#N/A</c:v>
                </c:pt>
                <c:pt idx="66" formatCode="General">
                  <c:v>#N/A</c:v>
                </c:pt>
                <c:pt idx="67">
                  <c:v>3.7376750980743223</c:v>
                </c:pt>
                <c:pt idx="68" formatCode="General">
                  <c:v>#N/A</c:v>
                </c:pt>
                <c:pt idx="69" formatCode="General">
                  <c:v>#N/A</c:v>
                </c:pt>
                <c:pt idx="70">
                  <c:v>4.1597520077450953</c:v>
                </c:pt>
                <c:pt idx="71" formatCode="General">
                  <c:v>#N/A</c:v>
                </c:pt>
                <c:pt idx="72" formatCode="General">
                  <c:v>#N/A</c:v>
                </c:pt>
                <c:pt idx="73">
                  <c:v>4.8072388747095571</c:v>
                </c:pt>
                <c:pt idx="74" formatCode="General">
                  <c:v>#N/A</c:v>
                </c:pt>
                <c:pt idx="75" formatCode="General">
                  <c:v>#N/A</c:v>
                </c:pt>
                <c:pt idx="76">
                  <c:v>5.4539664246034771</c:v>
                </c:pt>
                <c:pt idx="77" formatCode="General">
                  <c:v>#N/A</c:v>
                </c:pt>
                <c:pt idx="78" formatCode="General">
                  <c:v>#N/A</c:v>
                </c:pt>
                <c:pt idx="79">
                  <c:v>5.4252706550405012</c:v>
                </c:pt>
                <c:pt idx="80" formatCode="General">
                  <c:v>#N/A</c:v>
                </c:pt>
                <c:pt idx="81" formatCode="General">
                  <c:v>#N/A</c:v>
                </c:pt>
                <c:pt idx="82">
                  <c:v>5.679328176634904</c:v>
                </c:pt>
                <c:pt idx="83" formatCode="General">
                  <c:v>#N/A</c:v>
                </c:pt>
                <c:pt idx="84" formatCode="General">
                  <c:v>#N/A</c:v>
                </c:pt>
                <c:pt idx="85">
                  <c:v>6.2351991561032616</c:v>
                </c:pt>
                <c:pt idx="86" formatCode="General">
                  <c:v>#N/A</c:v>
                </c:pt>
                <c:pt idx="87" formatCode="General">
                  <c:v>#N/A</c:v>
                </c:pt>
                <c:pt idx="88">
                  <c:v>5.5469387216922099</c:v>
                </c:pt>
                <c:pt idx="89" formatCode="General">
                  <c:v>#N/A</c:v>
                </c:pt>
                <c:pt idx="90" formatCode="General">
                  <c:v>#N/A</c:v>
                </c:pt>
                <c:pt idx="91">
                  <c:v>5.4420337771455456</c:v>
                </c:pt>
                <c:pt idx="92" formatCode="General">
                  <c:v>#N/A</c:v>
                </c:pt>
                <c:pt idx="93" formatCode="General">
                  <c:v>#N/A</c:v>
                </c:pt>
                <c:pt idx="94">
                  <c:v>4.9925324605878725</c:v>
                </c:pt>
                <c:pt idx="95" formatCode="General">
                  <c:v>#N/A</c:v>
                </c:pt>
                <c:pt idx="96" formatCode="General">
                  <c:v>#N/A</c:v>
                </c:pt>
                <c:pt idx="97">
                  <c:v>4.2741544896374837</c:v>
                </c:pt>
                <c:pt idx="98" formatCode="General">
                  <c:v>#N/A</c:v>
                </c:pt>
                <c:pt idx="99" formatCode="General">
                  <c:v>#N/A</c:v>
                </c:pt>
                <c:pt idx="100">
                  <c:v>3.4615878303686953</c:v>
                </c:pt>
                <c:pt idx="101" formatCode="General">
                  <c:v>#N/A</c:v>
                </c:pt>
                <c:pt idx="102" formatCode="General">
                  <c:v>#N/A</c:v>
                </c:pt>
                <c:pt idx="103">
                  <c:v>2.0972714752464721</c:v>
                </c:pt>
                <c:pt idx="104" formatCode="General">
                  <c:v>#N/A</c:v>
                </c:pt>
                <c:pt idx="105" formatCode="General">
                  <c:v>#N/A</c:v>
                </c:pt>
                <c:pt idx="106">
                  <c:v>-0.36013581300039943</c:v>
                </c:pt>
                <c:pt idx="107" formatCode="General">
                  <c:v>#N/A</c:v>
                </c:pt>
                <c:pt idx="108" formatCode="General">
                  <c:v>#N/A</c:v>
                </c:pt>
                <c:pt idx="109">
                  <c:v>-4.0099545449343497</c:v>
                </c:pt>
                <c:pt idx="110" formatCode="General">
                  <c:v>#N/A</c:v>
                </c:pt>
                <c:pt idx="111" formatCode="General">
                  <c:v>#N/A</c:v>
                </c:pt>
                <c:pt idx="112">
                  <c:v>-4.4421680409042281</c:v>
                </c:pt>
                <c:pt idx="113" formatCode="General">
                  <c:v>#N/A</c:v>
                </c:pt>
                <c:pt idx="114" formatCode="General">
                  <c:v>#N/A</c:v>
                </c:pt>
                <c:pt idx="115">
                  <c:v>-3.6735520114748397</c:v>
                </c:pt>
                <c:pt idx="116" formatCode="General">
                  <c:v>#N/A</c:v>
                </c:pt>
                <c:pt idx="117" formatCode="General">
                  <c:v>#N/A</c:v>
                </c:pt>
                <c:pt idx="118">
                  <c:v>-1.7421061362419172</c:v>
                </c:pt>
                <c:pt idx="119" formatCode="General">
                  <c:v>#N/A</c:v>
                </c:pt>
                <c:pt idx="120" formatCode="General">
                  <c:v>#N/A</c:v>
                </c:pt>
                <c:pt idx="121">
                  <c:v>1.4942253559229979</c:v>
                </c:pt>
                <c:pt idx="122" formatCode="General">
                  <c:v>#N/A</c:v>
                </c:pt>
                <c:pt idx="123" formatCode="General">
                  <c:v>#N/A</c:v>
                </c:pt>
                <c:pt idx="124">
                  <c:v>2.9267235940333651</c:v>
                </c:pt>
                <c:pt idx="125" formatCode="General">
                  <c:v>#N/A</c:v>
                </c:pt>
                <c:pt idx="126" formatCode="General">
                  <c:v>#N/A</c:v>
                </c:pt>
                <c:pt idx="127">
                  <c:v>3.1901574156816386</c:v>
                </c:pt>
                <c:pt idx="128" formatCode="General">
                  <c:v>#N/A</c:v>
                </c:pt>
                <c:pt idx="129" formatCode="General">
                  <c:v>#N/A</c:v>
                </c:pt>
                <c:pt idx="130">
                  <c:v>3.1561059123897603</c:v>
                </c:pt>
                <c:pt idx="131" formatCode="General">
                  <c:v>#N/A</c:v>
                </c:pt>
                <c:pt idx="132" formatCode="General">
                  <c:v>#N/A</c:v>
                </c:pt>
                <c:pt idx="133">
                  <c:v>3.8213109203091791</c:v>
                </c:pt>
                <c:pt idx="134" formatCode="General">
                  <c:v>#N/A</c:v>
                </c:pt>
                <c:pt idx="135" formatCode="General">
                  <c:v>#N/A</c:v>
                </c:pt>
                <c:pt idx="136">
                  <c:v>2.8699577827771572</c:v>
                </c:pt>
                <c:pt idx="137" formatCode="General">
                  <c:v>#N/A</c:v>
                </c:pt>
                <c:pt idx="138" formatCode="General">
                  <c:v>#N/A</c:v>
                </c:pt>
                <c:pt idx="139">
                  <c:v>2.4517797223358153</c:v>
                </c:pt>
                <c:pt idx="140" formatCode="General">
                  <c:v>#N/A</c:v>
                </c:pt>
                <c:pt idx="141" formatCode="General">
                  <c:v>#N/A</c:v>
                </c:pt>
                <c:pt idx="142">
                  <c:v>1.8613812662546645</c:v>
                </c:pt>
                <c:pt idx="143" formatCode="General">
                  <c:v>#N/A</c:v>
                </c:pt>
                <c:pt idx="144" formatCode="General">
                  <c:v>#N/A</c:v>
                </c:pt>
                <c:pt idx="145">
                  <c:v>0.87936596154406299</c:v>
                </c:pt>
                <c:pt idx="146" formatCode="General">
                  <c:v>#N/A</c:v>
                </c:pt>
                <c:pt idx="147" formatCode="General">
                  <c:v>#N/A</c:v>
                </c:pt>
                <c:pt idx="148">
                  <c:v>0.63627467758426259</c:v>
                </c:pt>
                <c:pt idx="149" formatCode="General">
                  <c:v>#N/A</c:v>
                </c:pt>
                <c:pt idx="150" formatCode="General">
                  <c:v>#N/A</c:v>
                </c:pt>
                <c:pt idx="151">
                  <c:v>0.57605862268156127</c:v>
                </c:pt>
                <c:pt idx="152" formatCode="General">
                  <c:v>#N/A</c:v>
                </c:pt>
                <c:pt idx="153" formatCode="General">
                  <c:v>#N/A</c:v>
                </c:pt>
                <c:pt idx="154">
                  <c:v>0.45302300474908569</c:v>
                </c:pt>
                <c:pt idx="155" formatCode="General">
                  <c:v>#N/A</c:v>
                </c:pt>
                <c:pt idx="156" formatCode="General">
                  <c:v>#N/A</c:v>
                </c:pt>
                <c:pt idx="157">
                  <c:v>0.33016122803285952</c:v>
                </c:pt>
                <c:pt idx="158" formatCode="General">
                  <c:v>#N/A</c:v>
                </c:pt>
                <c:pt idx="159" formatCode="General">
                  <c:v>#N/A</c:v>
                </c:pt>
                <c:pt idx="160">
                  <c:v>0.87424350346484514</c:v>
                </c:pt>
                <c:pt idx="161" formatCode="General">
                  <c:v>#N/A</c:v>
                </c:pt>
                <c:pt idx="162" formatCode="General">
                  <c:v>#N/A</c:v>
                </c:pt>
                <c:pt idx="163">
                  <c:v>0.92139734548283103</c:v>
                </c:pt>
                <c:pt idx="164" formatCode="General">
                  <c:v>#N/A</c:v>
                </c:pt>
                <c:pt idx="165" formatCode="General">
                  <c:v>#N/A</c:v>
                </c:pt>
                <c:pt idx="166">
                  <c:v>1.3716091143883464</c:v>
                </c:pt>
                <c:pt idx="167" formatCode="General">
                  <c:v>#N/A</c:v>
                </c:pt>
                <c:pt idx="168" formatCode="General">
                  <c:v>#N/A</c:v>
                </c:pt>
                <c:pt idx="169">
                  <c:v>1.9780501925683518</c:v>
                </c:pt>
                <c:pt idx="170" formatCode="General">
                  <c:v>#N/A</c:v>
                </c:pt>
                <c:pt idx="171" formatCode="General">
                  <c:v>#N/A</c:v>
                </c:pt>
                <c:pt idx="172">
                  <c:v>1.5379251174546653</c:v>
                </c:pt>
                <c:pt idx="173" formatCode="General">
                  <c:v>#N/A</c:v>
                </c:pt>
                <c:pt idx="174" formatCode="General">
                  <c:v>#N/A</c:v>
                </c:pt>
                <c:pt idx="175">
                  <c:v>#N/A</c:v>
                </c:pt>
                <c:pt idx="176" formatCode="General">
                  <c:v>#N/A</c:v>
                </c:pt>
                <c:pt idx="177" formatCode="General">
                  <c:v>#N/A</c:v>
                </c:pt>
                <c:pt idx="178">
                  <c:v>#N/A</c:v>
                </c:pt>
                <c:pt idx="179" formatCode="General">
                  <c:v>#N/A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885760"/>
        <c:axId val="182891648"/>
      </c:lineChart>
      <c:dateAx>
        <c:axId val="182885760"/>
        <c:scaling>
          <c:orientation val="minMax"/>
        </c:scaling>
        <c:delete val="0"/>
        <c:axPos val="b"/>
        <c:numFmt formatCode="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"/>
                <a:ea typeface="Times"/>
                <a:cs typeface="Times"/>
              </a:defRPr>
            </a:pPr>
            <a:endParaRPr lang="fr-FR"/>
          </a:p>
        </c:txPr>
        <c:crossAx val="182891648"/>
        <c:crosses val="autoZero"/>
        <c:auto val="1"/>
        <c:lblOffset val="100"/>
        <c:baseTimeUnit val="months"/>
        <c:majorUnit val="1"/>
        <c:majorTimeUnit val="years"/>
        <c:minorUnit val="1"/>
        <c:minorTimeUnit val="years"/>
      </c:dateAx>
      <c:valAx>
        <c:axId val="182891648"/>
        <c:scaling>
          <c:orientation val="minMax"/>
          <c:max val="8"/>
          <c:min val="-6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"/>
                <a:ea typeface="Times"/>
                <a:cs typeface="Times"/>
              </a:defRPr>
            </a:pPr>
            <a:endParaRPr lang="fr-FR"/>
          </a:p>
        </c:txPr>
        <c:crossAx val="182885760"/>
        <c:crosses val="autoZero"/>
        <c:crossBetween val="between"/>
        <c:majorUnit val="2"/>
        <c:minorUnit val="1"/>
      </c:valAx>
      <c:spPr>
        <a:noFill/>
        <a:ln w="127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800" b="1" i="0" u="none" strike="noStrike" baseline="0">
          <a:solidFill>
            <a:srgbClr val="000000"/>
          </a:solidFill>
          <a:latin typeface="Times"/>
          <a:ea typeface="Times"/>
          <a:cs typeface="Times"/>
        </a:defRPr>
      </a:pPr>
      <a:endParaRPr lang="fr-FR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875E-2"/>
          <c:y val="0.10286677908937605"/>
          <c:w val="0.9375"/>
          <c:h val="0.76559865092748736"/>
        </c:manualLayout>
      </c:layout>
      <c:lineChart>
        <c:grouping val="standard"/>
        <c:varyColors val="0"/>
        <c:ser>
          <c:idx val="0"/>
          <c:order val="0"/>
          <c:tx>
            <c:strRef>
              <c:f>'F1'!$M$8</c:f>
              <c:strCache>
                <c:ptCount val="1"/>
                <c:pt idx="0">
                  <c:v>Nonfinancial corporations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ysDash"/>
            </a:ln>
          </c:spPr>
          <c:marker>
            <c:symbol val="none"/>
          </c:marker>
          <c:cat>
            <c:numRef>
              <c:f>'F1'!$L$10:$L$188</c:f>
              <c:numCache>
                <c:formatCode>[$-40C]mmm\-yy;@</c:formatCode>
                <c:ptCount val="179"/>
                <c:pt idx="0">
                  <c:v>36556</c:v>
                </c:pt>
                <c:pt idx="1">
                  <c:v>36585</c:v>
                </c:pt>
                <c:pt idx="2">
                  <c:v>36616</c:v>
                </c:pt>
                <c:pt idx="3">
                  <c:v>36644</c:v>
                </c:pt>
                <c:pt idx="4">
                  <c:v>36677</c:v>
                </c:pt>
                <c:pt idx="5">
                  <c:v>36707</c:v>
                </c:pt>
                <c:pt idx="6">
                  <c:v>36738</c:v>
                </c:pt>
                <c:pt idx="7">
                  <c:v>36769</c:v>
                </c:pt>
                <c:pt idx="8">
                  <c:v>36798</c:v>
                </c:pt>
                <c:pt idx="9">
                  <c:v>36830</c:v>
                </c:pt>
                <c:pt idx="10">
                  <c:v>36860</c:v>
                </c:pt>
                <c:pt idx="11">
                  <c:v>36889</c:v>
                </c:pt>
                <c:pt idx="12">
                  <c:v>36922</c:v>
                </c:pt>
                <c:pt idx="13">
                  <c:v>36950</c:v>
                </c:pt>
                <c:pt idx="14">
                  <c:v>36980</c:v>
                </c:pt>
                <c:pt idx="15">
                  <c:v>37011</c:v>
                </c:pt>
                <c:pt idx="16">
                  <c:v>37042</c:v>
                </c:pt>
                <c:pt idx="17">
                  <c:v>37071</c:v>
                </c:pt>
                <c:pt idx="18">
                  <c:v>37103</c:v>
                </c:pt>
                <c:pt idx="19">
                  <c:v>37134</c:v>
                </c:pt>
                <c:pt idx="20">
                  <c:v>37162</c:v>
                </c:pt>
                <c:pt idx="21">
                  <c:v>37195</c:v>
                </c:pt>
                <c:pt idx="22">
                  <c:v>37225</c:v>
                </c:pt>
                <c:pt idx="23">
                  <c:v>37256</c:v>
                </c:pt>
                <c:pt idx="24">
                  <c:v>37287</c:v>
                </c:pt>
                <c:pt idx="25">
                  <c:v>37315</c:v>
                </c:pt>
                <c:pt idx="26">
                  <c:v>37344</c:v>
                </c:pt>
                <c:pt idx="27">
                  <c:v>37376</c:v>
                </c:pt>
                <c:pt idx="28">
                  <c:v>37407</c:v>
                </c:pt>
                <c:pt idx="29">
                  <c:v>37435</c:v>
                </c:pt>
                <c:pt idx="30">
                  <c:v>37468</c:v>
                </c:pt>
                <c:pt idx="31">
                  <c:v>37498</c:v>
                </c:pt>
                <c:pt idx="32">
                  <c:v>37529</c:v>
                </c:pt>
                <c:pt idx="33">
                  <c:v>37560</c:v>
                </c:pt>
                <c:pt idx="34">
                  <c:v>37589</c:v>
                </c:pt>
                <c:pt idx="35">
                  <c:v>37621</c:v>
                </c:pt>
                <c:pt idx="36">
                  <c:v>37652</c:v>
                </c:pt>
                <c:pt idx="37">
                  <c:v>37680</c:v>
                </c:pt>
                <c:pt idx="38">
                  <c:v>37711</c:v>
                </c:pt>
                <c:pt idx="39">
                  <c:v>37741</c:v>
                </c:pt>
                <c:pt idx="40">
                  <c:v>37771</c:v>
                </c:pt>
                <c:pt idx="41">
                  <c:v>37802</c:v>
                </c:pt>
                <c:pt idx="42">
                  <c:v>37833</c:v>
                </c:pt>
                <c:pt idx="43">
                  <c:v>37862</c:v>
                </c:pt>
                <c:pt idx="44">
                  <c:v>37894</c:v>
                </c:pt>
                <c:pt idx="45">
                  <c:v>37925</c:v>
                </c:pt>
                <c:pt idx="46">
                  <c:v>37953</c:v>
                </c:pt>
                <c:pt idx="47">
                  <c:v>37986</c:v>
                </c:pt>
                <c:pt idx="48">
                  <c:v>38016</c:v>
                </c:pt>
                <c:pt idx="49">
                  <c:v>38044</c:v>
                </c:pt>
                <c:pt idx="50">
                  <c:v>38077</c:v>
                </c:pt>
                <c:pt idx="51">
                  <c:v>38107</c:v>
                </c:pt>
                <c:pt idx="52">
                  <c:v>38138</c:v>
                </c:pt>
                <c:pt idx="53">
                  <c:v>38168</c:v>
                </c:pt>
                <c:pt idx="54">
                  <c:v>38198</c:v>
                </c:pt>
                <c:pt idx="55">
                  <c:v>38230</c:v>
                </c:pt>
                <c:pt idx="56">
                  <c:v>38260</c:v>
                </c:pt>
                <c:pt idx="57">
                  <c:v>38289</c:v>
                </c:pt>
                <c:pt idx="58">
                  <c:v>38321</c:v>
                </c:pt>
                <c:pt idx="59">
                  <c:v>38352</c:v>
                </c:pt>
                <c:pt idx="60">
                  <c:v>38383</c:v>
                </c:pt>
                <c:pt idx="61">
                  <c:v>38411</c:v>
                </c:pt>
                <c:pt idx="62">
                  <c:v>38442</c:v>
                </c:pt>
                <c:pt idx="63">
                  <c:v>38471</c:v>
                </c:pt>
                <c:pt idx="64">
                  <c:v>38503</c:v>
                </c:pt>
                <c:pt idx="65">
                  <c:v>38533</c:v>
                </c:pt>
                <c:pt idx="66">
                  <c:v>38562</c:v>
                </c:pt>
                <c:pt idx="67">
                  <c:v>38595</c:v>
                </c:pt>
                <c:pt idx="68">
                  <c:v>38625</c:v>
                </c:pt>
                <c:pt idx="69">
                  <c:v>38656</c:v>
                </c:pt>
                <c:pt idx="70">
                  <c:v>38686</c:v>
                </c:pt>
                <c:pt idx="71">
                  <c:v>38716</c:v>
                </c:pt>
                <c:pt idx="72">
                  <c:v>38748</c:v>
                </c:pt>
                <c:pt idx="73">
                  <c:v>38776</c:v>
                </c:pt>
                <c:pt idx="74">
                  <c:v>38807</c:v>
                </c:pt>
                <c:pt idx="75">
                  <c:v>38835</c:v>
                </c:pt>
                <c:pt idx="76">
                  <c:v>38868</c:v>
                </c:pt>
                <c:pt idx="77">
                  <c:v>38898</c:v>
                </c:pt>
                <c:pt idx="78">
                  <c:v>38929</c:v>
                </c:pt>
                <c:pt idx="79">
                  <c:v>38960</c:v>
                </c:pt>
                <c:pt idx="80">
                  <c:v>38989</c:v>
                </c:pt>
                <c:pt idx="81">
                  <c:v>39021</c:v>
                </c:pt>
                <c:pt idx="82">
                  <c:v>39051</c:v>
                </c:pt>
                <c:pt idx="83">
                  <c:v>39080</c:v>
                </c:pt>
                <c:pt idx="84">
                  <c:v>39113</c:v>
                </c:pt>
                <c:pt idx="85">
                  <c:v>39141</c:v>
                </c:pt>
                <c:pt idx="86">
                  <c:v>39171</c:v>
                </c:pt>
                <c:pt idx="87">
                  <c:v>39202</c:v>
                </c:pt>
                <c:pt idx="88">
                  <c:v>39233</c:v>
                </c:pt>
                <c:pt idx="89">
                  <c:v>39262</c:v>
                </c:pt>
                <c:pt idx="90">
                  <c:v>39294</c:v>
                </c:pt>
                <c:pt idx="91">
                  <c:v>39325</c:v>
                </c:pt>
                <c:pt idx="92">
                  <c:v>39353</c:v>
                </c:pt>
                <c:pt idx="93">
                  <c:v>39386</c:v>
                </c:pt>
                <c:pt idx="94">
                  <c:v>39416</c:v>
                </c:pt>
                <c:pt idx="95">
                  <c:v>39447</c:v>
                </c:pt>
                <c:pt idx="96">
                  <c:v>39478</c:v>
                </c:pt>
                <c:pt idx="97">
                  <c:v>39507</c:v>
                </c:pt>
                <c:pt idx="98">
                  <c:v>39538</c:v>
                </c:pt>
                <c:pt idx="99">
                  <c:v>39568</c:v>
                </c:pt>
                <c:pt idx="100">
                  <c:v>39598</c:v>
                </c:pt>
                <c:pt idx="101">
                  <c:v>39629</c:v>
                </c:pt>
                <c:pt idx="102">
                  <c:v>39660</c:v>
                </c:pt>
                <c:pt idx="103">
                  <c:v>39689</c:v>
                </c:pt>
                <c:pt idx="104">
                  <c:v>39721</c:v>
                </c:pt>
                <c:pt idx="105">
                  <c:v>39752</c:v>
                </c:pt>
                <c:pt idx="106">
                  <c:v>39780</c:v>
                </c:pt>
                <c:pt idx="107">
                  <c:v>39813</c:v>
                </c:pt>
                <c:pt idx="108">
                  <c:v>39843</c:v>
                </c:pt>
                <c:pt idx="109">
                  <c:v>39871</c:v>
                </c:pt>
                <c:pt idx="110">
                  <c:v>39903</c:v>
                </c:pt>
                <c:pt idx="111">
                  <c:v>39933</c:v>
                </c:pt>
                <c:pt idx="112">
                  <c:v>39964</c:v>
                </c:pt>
                <c:pt idx="113">
                  <c:v>39994</c:v>
                </c:pt>
                <c:pt idx="114">
                  <c:v>40025</c:v>
                </c:pt>
                <c:pt idx="115">
                  <c:v>40056</c:v>
                </c:pt>
                <c:pt idx="116">
                  <c:v>40086</c:v>
                </c:pt>
                <c:pt idx="117">
                  <c:v>40117</c:v>
                </c:pt>
                <c:pt idx="118">
                  <c:v>40147</c:v>
                </c:pt>
                <c:pt idx="119">
                  <c:v>40178</c:v>
                </c:pt>
                <c:pt idx="120">
                  <c:v>40209</c:v>
                </c:pt>
                <c:pt idx="121">
                  <c:v>40237</c:v>
                </c:pt>
                <c:pt idx="122">
                  <c:v>40268</c:v>
                </c:pt>
                <c:pt idx="123">
                  <c:v>40298</c:v>
                </c:pt>
                <c:pt idx="124">
                  <c:v>40329</c:v>
                </c:pt>
                <c:pt idx="125">
                  <c:v>40359</c:v>
                </c:pt>
                <c:pt idx="126">
                  <c:v>40390</c:v>
                </c:pt>
                <c:pt idx="127">
                  <c:v>40421</c:v>
                </c:pt>
                <c:pt idx="128">
                  <c:v>40451</c:v>
                </c:pt>
                <c:pt idx="129">
                  <c:v>40482</c:v>
                </c:pt>
                <c:pt idx="130">
                  <c:v>40512</c:v>
                </c:pt>
                <c:pt idx="131">
                  <c:v>40543</c:v>
                </c:pt>
                <c:pt idx="132">
                  <c:v>40574</c:v>
                </c:pt>
                <c:pt idx="133">
                  <c:v>40602</c:v>
                </c:pt>
                <c:pt idx="134">
                  <c:v>40633</c:v>
                </c:pt>
                <c:pt idx="135">
                  <c:v>40663</c:v>
                </c:pt>
                <c:pt idx="136">
                  <c:v>40694</c:v>
                </c:pt>
                <c:pt idx="137">
                  <c:v>40724</c:v>
                </c:pt>
                <c:pt idx="138">
                  <c:v>40755</c:v>
                </c:pt>
                <c:pt idx="139">
                  <c:v>40786</c:v>
                </c:pt>
                <c:pt idx="140">
                  <c:v>40816</c:v>
                </c:pt>
                <c:pt idx="141">
                  <c:v>40847</c:v>
                </c:pt>
                <c:pt idx="142">
                  <c:v>40877</c:v>
                </c:pt>
                <c:pt idx="143">
                  <c:v>40908</c:v>
                </c:pt>
                <c:pt idx="144">
                  <c:v>40939</c:v>
                </c:pt>
                <c:pt idx="145">
                  <c:v>40968</c:v>
                </c:pt>
                <c:pt idx="146">
                  <c:v>40999</c:v>
                </c:pt>
                <c:pt idx="147">
                  <c:v>41029</c:v>
                </c:pt>
                <c:pt idx="148">
                  <c:v>41060</c:v>
                </c:pt>
                <c:pt idx="149">
                  <c:v>41090</c:v>
                </c:pt>
                <c:pt idx="150">
                  <c:v>41121</c:v>
                </c:pt>
                <c:pt idx="151">
                  <c:v>41152</c:v>
                </c:pt>
                <c:pt idx="152">
                  <c:v>41182</c:v>
                </c:pt>
                <c:pt idx="153">
                  <c:v>41213</c:v>
                </c:pt>
                <c:pt idx="154">
                  <c:v>41243</c:v>
                </c:pt>
                <c:pt idx="155">
                  <c:v>41274</c:v>
                </c:pt>
                <c:pt idx="156">
                  <c:v>41305</c:v>
                </c:pt>
                <c:pt idx="157">
                  <c:v>41333</c:v>
                </c:pt>
                <c:pt idx="158">
                  <c:v>41364</c:v>
                </c:pt>
                <c:pt idx="159">
                  <c:v>41394</c:v>
                </c:pt>
                <c:pt idx="160">
                  <c:v>41425</c:v>
                </c:pt>
                <c:pt idx="161">
                  <c:v>41455</c:v>
                </c:pt>
                <c:pt idx="162">
                  <c:v>41486</c:v>
                </c:pt>
                <c:pt idx="163">
                  <c:v>41517</c:v>
                </c:pt>
                <c:pt idx="164">
                  <c:v>41547</c:v>
                </c:pt>
                <c:pt idx="165">
                  <c:v>41578</c:v>
                </c:pt>
                <c:pt idx="166">
                  <c:v>41608</c:v>
                </c:pt>
                <c:pt idx="167">
                  <c:v>41639</c:v>
                </c:pt>
                <c:pt idx="168">
                  <c:v>41670</c:v>
                </c:pt>
                <c:pt idx="169">
                  <c:v>41698</c:v>
                </c:pt>
                <c:pt idx="170">
                  <c:v>41729</c:v>
                </c:pt>
                <c:pt idx="171">
                  <c:v>41759</c:v>
                </c:pt>
                <c:pt idx="172">
                  <c:v>41790</c:v>
                </c:pt>
                <c:pt idx="173">
                  <c:v>41820</c:v>
                </c:pt>
                <c:pt idx="174">
                  <c:v>41851</c:v>
                </c:pt>
                <c:pt idx="175">
                  <c:v>41882</c:v>
                </c:pt>
                <c:pt idx="176">
                  <c:v>41912</c:v>
                </c:pt>
                <c:pt idx="177">
                  <c:v>41943</c:v>
                </c:pt>
                <c:pt idx="178">
                  <c:v>41973</c:v>
                </c:pt>
              </c:numCache>
            </c:numRef>
          </c:cat>
          <c:val>
            <c:numRef>
              <c:f>'F1'!$M$10:$M$188</c:f>
              <c:numCache>
                <c:formatCode>General</c:formatCode>
                <c:ptCount val="179"/>
                <c:pt idx="0">
                  <c:v>7.5</c:v>
                </c:pt>
                <c:pt idx="1">
                  <c:v>8.8000000000000007</c:v>
                </c:pt>
                <c:pt idx="2">
                  <c:v>9.8000000000000007</c:v>
                </c:pt>
                <c:pt idx="3">
                  <c:v>10.7</c:v>
                </c:pt>
                <c:pt idx="4">
                  <c:v>10.6</c:v>
                </c:pt>
                <c:pt idx="5">
                  <c:v>9.6</c:v>
                </c:pt>
                <c:pt idx="6">
                  <c:v>9.5</c:v>
                </c:pt>
                <c:pt idx="7">
                  <c:v>10.6</c:v>
                </c:pt>
                <c:pt idx="8">
                  <c:v>11.7</c:v>
                </c:pt>
                <c:pt idx="9">
                  <c:v>11.1</c:v>
                </c:pt>
                <c:pt idx="10">
                  <c:v>11</c:v>
                </c:pt>
                <c:pt idx="11">
                  <c:v>11</c:v>
                </c:pt>
                <c:pt idx="12">
                  <c:v>10.199999999999999</c:v>
                </c:pt>
                <c:pt idx="13">
                  <c:v>9.9</c:v>
                </c:pt>
                <c:pt idx="14">
                  <c:v>10.199999999999999</c:v>
                </c:pt>
                <c:pt idx="15">
                  <c:v>9.5</c:v>
                </c:pt>
                <c:pt idx="16">
                  <c:v>9.1999999999999993</c:v>
                </c:pt>
                <c:pt idx="17">
                  <c:v>9.4</c:v>
                </c:pt>
                <c:pt idx="18">
                  <c:v>8.8000000000000007</c:v>
                </c:pt>
                <c:pt idx="19">
                  <c:v>7.9</c:v>
                </c:pt>
                <c:pt idx="20">
                  <c:v>7.3</c:v>
                </c:pt>
                <c:pt idx="21">
                  <c:v>6.9</c:v>
                </c:pt>
                <c:pt idx="22">
                  <c:v>6.5</c:v>
                </c:pt>
                <c:pt idx="23">
                  <c:v>6.2</c:v>
                </c:pt>
                <c:pt idx="24">
                  <c:v>6</c:v>
                </c:pt>
                <c:pt idx="25">
                  <c:v>5.6</c:v>
                </c:pt>
                <c:pt idx="26">
                  <c:v>5.0999999999999996</c:v>
                </c:pt>
                <c:pt idx="27">
                  <c:v>4.9000000000000004</c:v>
                </c:pt>
                <c:pt idx="28">
                  <c:v>5.0999999999999996</c:v>
                </c:pt>
                <c:pt idx="29">
                  <c:v>4.2</c:v>
                </c:pt>
                <c:pt idx="30">
                  <c:v>3.9</c:v>
                </c:pt>
                <c:pt idx="31">
                  <c:v>4</c:v>
                </c:pt>
                <c:pt idx="32">
                  <c:v>3.4</c:v>
                </c:pt>
                <c:pt idx="33">
                  <c:v>3.6</c:v>
                </c:pt>
                <c:pt idx="34">
                  <c:v>3</c:v>
                </c:pt>
                <c:pt idx="35">
                  <c:v>3.3</c:v>
                </c:pt>
                <c:pt idx="36">
                  <c:v>3.8</c:v>
                </c:pt>
                <c:pt idx="37">
                  <c:v>4</c:v>
                </c:pt>
                <c:pt idx="38">
                  <c:v>3.3</c:v>
                </c:pt>
                <c:pt idx="39">
                  <c:v>3.3</c:v>
                </c:pt>
                <c:pt idx="40">
                  <c:v>3.2</c:v>
                </c:pt>
                <c:pt idx="41">
                  <c:v>3.4</c:v>
                </c:pt>
                <c:pt idx="42">
                  <c:v>3.5</c:v>
                </c:pt>
                <c:pt idx="43">
                  <c:v>4</c:v>
                </c:pt>
                <c:pt idx="44">
                  <c:v>3.6</c:v>
                </c:pt>
                <c:pt idx="45">
                  <c:v>3.3</c:v>
                </c:pt>
                <c:pt idx="46">
                  <c:v>3.7</c:v>
                </c:pt>
                <c:pt idx="47">
                  <c:v>3.5</c:v>
                </c:pt>
                <c:pt idx="48">
                  <c:v>3.2</c:v>
                </c:pt>
                <c:pt idx="49">
                  <c:v>3</c:v>
                </c:pt>
                <c:pt idx="50">
                  <c:v>3.2</c:v>
                </c:pt>
                <c:pt idx="51">
                  <c:v>3.4</c:v>
                </c:pt>
                <c:pt idx="52">
                  <c:v>3.7</c:v>
                </c:pt>
                <c:pt idx="53">
                  <c:v>4</c:v>
                </c:pt>
                <c:pt idx="54">
                  <c:v>4.4000000000000004</c:v>
                </c:pt>
                <c:pt idx="55">
                  <c:v>4.0999999999999996</c:v>
                </c:pt>
                <c:pt idx="56">
                  <c:v>4.5</c:v>
                </c:pt>
                <c:pt idx="57">
                  <c:v>5</c:v>
                </c:pt>
                <c:pt idx="58">
                  <c:v>5.2</c:v>
                </c:pt>
                <c:pt idx="59">
                  <c:v>5.3</c:v>
                </c:pt>
                <c:pt idx="60">
                  <c:v>5.8</c:v>
                </c:pt>
                <c:pt idx="61">
                  <c:v>5.8</c:v>
                </c:pt>
                <c:pt idx="62">
                  <c:v>5.9</c:v>
                </c:pt>
                <c:pt idx="63">
                  <c:v>6.1</c:v>
                </c:pt>
                <c:pt idx="64">
                  <c:v>6.3</c:v>
                </c:pt>
                <c:pt idx="65">
                  <c:v>6.5</c:v>
                </c:pt>
                <c:pt idx="66">
                  <c:v>7.1</c:v>
                </c:pt>
                <c:pt idx="67">
                  <c:v>6.9</c:v>
                </c:pt>
                <c:pt idx="68">
                  <c:v>7.3</c:v>
                </c:pt>
                <c:pt idx="69">
                  <c:v>7.5</c:v>
                </c:pt>
                <c:pt idx="70">
                  <c:v>7.7</c:v>
                </c:pt>
                <c:pt idx="71">
                  <c:v>8.3000000000000007</c:v>
                </c:pt>
                <c:pt idx="72">
                  <c:v>8.6</c:v>
                </c:pt>
                <c:pt idx="73">
                  <c:v>9.6999999999999993</c:v>
                </c:pt>
                <c:pt idx="74">
                  <c:v>10.4</c:v>
                </c:pt>
                <c:pt idx="75">
                  <c:v>10.9</c:v>
                </c:pt>
                <c:pt idx="76">
                  <c:v>11.3</c:v>
                </c:pt>
                <c:pt idx="77">
                  <c:v>11.4</c:v>
                </c:pt>
                <c:pt idx="78">
                  <c:v>11.8</c:v>
                </c:pt>
                <c:pt idx="79">
                  <c:v>12</c:v>
                </c:pt>
                <c:pt idx="80">
                  <c:v>12.7</c:v>
                </c:pt>
                <c:pt idx="81">
                  <c:v>12.9</c:v>
                </c:pt>
                <c:pt idx="82">
                  <c:v>13.2</c:v>
                </c:pt>
                <c:pt idx="83">
                  <c:v>13.1</c:v>
                </c:pt>
                <c:pt idx="84">
                  <c:v>13.4</c:v>
                </c:pt>
                <c:pt idx="85">
                  <c:v>12.8</c:v>
                </c:pt>
                <c:pt idx="86">
                  <c:v>12.6</c:v>
                </c:pt>
                <c:pt idx="87">
                  <c:v>12.3</c:v>
                </c:pt>
                <c:pt idx="88">
                  <c:v>12.8</c:v>
                </c:pt>
                <c:pt idx="89">
                  <c:v>13.2</c:v>
                </c:pt>
                <c:pt idx="90">
                  <c:v>13.6</c:v>
                </c:pt>
                <c:pt idx="91">
                  <c:v>14.3</c:v>
                </c:pt>
                <c:pt idx="92">
                  <c:v>14</c:v>
                </c:pt>
                <c:pt idx="93">
                  <c:v>13.9</c:v>
                </c:pt>
                <c:pt idx="94">
                  <c:v>14</c:v>
                </c:pt>
                <c:pt idx="95">
                  <c:v>14.5</c:v>
                </c:pt>
                <c:pt idx="96">
                  <c:v>14.4</c:v>
                </c:pt>
                <c:pt idx="97">
                  <c:v>14.8</c:v>
                </c:pt>
                <c:pt idx="98">
                  <c:v>14.9</c:v>
                </c:pt>
                <c:pt idx="99">
                  <c:v>14.9</c:v>
                </c:pt>
                <c:pt idx="100">
                  <c:v>14.2</c:v>
                </c:pt>
                <c:pt idx="101">
                  <c:v>13.7</c:v>
                </c:pt>
                <c:pt idx="102">
                  <c:v>12.9</c:v>
                </c:pt>
                <c:pt idx="103">
                  <c:v>12.6</c:v>
                </c:pt>
                <c:pt idx="104">
                  <c:v>12.1</c:v>
                </c:pt>
                <c:pt idx="105">
                  <c:v>11.8</c:v>
                </c:pt>
                <c:pt idx="106">
                  <c:v>11.1</c:v>
                </c:pt>
                <c:pt idx="107">
                  <c:v>9.5</c:v>
                </c:pt>
                <c:pt idx="108">
                  <c:v>8.8000000000000007</c:v>
                </c:pt>
                <c:pt idx="109">
                  <c:v>7.6</c:v>
                </c:pt>
                <c:pt idx="110">
                  <c:v>6.1</c:v>
                </c:pt>
                <c:pt idx="111">
                  <c:v>5.0999999999999996</c:v>
                </c:pt>
                <c:pt idx="112">
                  <c:v>4.3</c:v>
                </c:pt>
                <c:pt idx="113">
                  <c:v>2.7</c:v>
                </c:pt>
                <c:pt idx="114">
                  <c:v>1.5</c:v>
                </c:pt>
                <c:pt idx="115">
                  <c:v>0.7</c:v>
                </c:pt>
                <c:pt idx="116">
                  <c:v>-0.2</c:v>
                </c:pt>
                <c:pt idx="117">
                  <c:v>-1.2</c:v>
                </c:pt>
                <c:pt idx="118">
                  <c:v>-1.8</c:v>
                </c:pt>
                <c:pt idx="119">
                  <c:v>-2.2000000000000002</c:v>
                </c:pt>
                <c:pt idx="120">
                  <c:v>-2.7</c:v>
                </c:pt>
                <c:pt idx="121">
                  <c:v>-2.4</c:v>
                </c:pt>
                <c:pt idx="122">
                  <c:v>-2.4</c:v>
                </c:pt>
                <c:pt idx="123">
                  <c:v>-2.6</c:v>
                </c:pt>
                <c:pt idx="124">
                  <c:v>-2.1</c:v>
                </c:pt>
                <c:pt idx="125">
                  <c:v>-1.7</c:v>
                </c:pt>
                <c:pt idx="126">
                  <c:v>-1.5</c:v>
                </c:pt>
                <c:pt idx="127">
                  <c:v>-1.2</c:v>
                </c:pt>
                <c:pt idx="128">
                  <c:v>-0.6</c:v>
                </c:pt>
                <c:pt idx="129">
                  <c:v>-0.4</c:v>
                </c:pt>
                <c:pt idx="130">
                  <c:v>-0.1</c:v>
                </c:pt>
                <c:pt idx="131">
                  <c:v>0</c:v>
                </c:pt>
                <c:pt idx="132">
                  <c:v>0.6</c:v>
                </c:pt>
                <c:pt idx="133">
                  <c:v>0.7</c:v>
                </c:pt>
                <c:pt idx="134">
                  <c:v>0.9</c:v>
                </c:pt>
                <c:pt idx="135">
                  <c:v>1.1000000000000001</c:v>
                </c:pt>
                <c:pt idx="136">
                  <c:v>1</c:v>
                </c:pt>
                <c:pt idx="137">
                  <c:v>1.6</c:v>
                </c:pt>
                <c:pt idx="138">
                  <c:v>1.7</c:v>
                </c:pt>
                <c:pt idx="139">
                  <c:v>1.7</c:v>
                </c:pt>
                <c:pt idx="140">
                  <c:v>1.7</c:v>
                </c:pt>
                <c:pt idx="141">
                  <c:v>2</c:v>
                </c:pt>
                <c:pt idx="142">
                  <c:v>1.7</c:v>
                </c:pt>
                <c:pt idx="143">
                  <c:v>1.2</c:v>
                </c:pt>
                <c:pt idx="144">
                  <c:v>0.9</c:v>
                </c:pt>
                <c:pt idx="145">
                  <c:v>0.6</c:v>
                </c:pt>
                <c:pt idx="146">
                  <c:v>0.3</c:v>
                </c:pt>
                <c:pt idx="147">
                  <c:v>0.4</c:v>
                </c:pt>
                <c:pt idx="148">
                  <c:v>0</c:v>
                </c:pt>
                <c:pt idx="149">
                  <c:v>-0.6</c:v>
                </c:pt>
                <c:pt idx="150">
                  <c:v>-0.5</c:v>
                </c:pt>
                <c:pt idx="151">
                  <c:v>-0.7</c:v>
                </c:pt>
                <c:pt idx="152">
                  <c:v>-1.5</c:v>
                </c:pt>
                <c:pt idx="153">
                  <c:v>-1.8</c:v>
                </c:pt>
                <c:pt idx="154">
                  <c:v>-1.8</c:v>
                </c:pt>
                <c:pt idx="155">
                  <c:v>-2.2999999999999998</c:v>
                </c:pt>
                <c:pt idx="156">
                  <c:v>-2.5</c:v>
                </c:pt>
                <c:pt idx="157">
                  <c:v>-2.6</c:v>
                </c:pt>
                <c:pt idx="158">
                  <c:v>-2.5</c:v>
                </c:pt>
                <c:pt idx="159">
                  <c:v>-3.1</c:v>
                </c:pt>
                <c:pt idx="160">
                  <c:v>-3.2</c:v>
                </c:pt>
                <c:pt idx="161">
                  <c:v>-3.4</c:v>
                </c:pt>
                <c:pt idx="162">
                  <c:v>-3.8</c:v>
                </c:pt>
                <c:pt idx="163">
                  <c:v>-3.8</c:v>
                </c:pt>
                <c:pt idx="164">
                  <c:v>-3.6</c:v>
                </c:pt>
                <c:pt idx="165">
                  <c:v>-3.7</c:v>
                </c:pt>
                <c:pt idx="166">
                  <c:v>-3.8</c:v>
                </c:pt>
                <c:pt idx="167">
                  <c:v>-3</c:v>
                </c:pt>
                <c:pt idx="168">
                  <c:v>-3</c:v>
                </c:pt>
                <c:pt idx="169">
                  <c:v>-3</c:v>
                </c:pt>
                <c:pt idx="170">
                  <c:v>-3.1</c:v>
                </c:pt>
                <c:pt idx="171">
                  <c:v>-2.8</c:v>
                </c:pt>
                <c:pt idx="172">
                  <c:v>-2.7</c:v>
                </c:pt>
                <c:pt idx="173">
                  <c:v>-2.2999999999999998</c:v>
                </c:pt>
                <c:pt idx="174">
                  <c:v>-2.2999999999999998</c:v>
                </c:pt>
                <c:pt idx="175">
                  <c:v>-2.2000000000000002</c:v>
                </c:pt>
                <c:pt idx="176">
                  <c:v>-2</c:v>
                </c:pt>
                <c:pt idx="177">
                  <c:v>#N/A</c:v>
                </c:pt>
                <c:pt idx="178">
                  <c:v>#N/A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'F1'!$N$8</c:f>
              <c:strCache>
                <c:ptCount val="1"/>
                <c:pt idx="0">
                  <c:v>Housing loans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'F1'!$L$10:$L$188</c:f>
              <c:numCache>
                <c:formatCode>[$-40C]mmm\-yy;@</c:formatCode>
                <c:ptCount val="179"/>
                <c:pt idx="0">
                  <c:v>36556</c:v>
                </c:pt>
                <c:pt idx="1">
                  <c:v>36585</c:v>
                </c:pt>
                <c:pt idx="2">
                  <c:v>36616</c:v>
                </c:pt>
                <c:pt idx="3">
                  <c:v>36644</c:v>
                </c:pt>
                <c:pt idx="4">
                  <c:v>36677</c:v>
                </c:pt>
                <c:pt idx="5">
                  <c:v>36707</c:v>
                </c:pt>
                <c:pt idx="6">
                  <c:v>36738</c:v>
                </c:pt>
                <c:pt idx="7">
                  <c:v>36769</c:v>
                </c:pt>
                <c:pt idx="8">
                  <c:v>36798</c:v>
                </c:pt>
                <c:pt idx="9">
                  <c:v>36830</c:v>
                </c:pt>
                <c:pt idx="10">
                  <c:v>36860</c:v>
                </c:pt>
                <c:pt idx="11">
                  <c:v>36889</c:v>
                </c:pt>
                <c:pt idx="12">
                  <c:v>36922</c:v>
                </c:pt>
                <c:pt idx="13">
                  <c:v>36950</c:v>
                </c:pt>
                <c:pt idx="14">
                  <c:v>36980</c:v>
                </c:pt>
                <c:pt idx="15">
                  <c:v>37011</c:v>
                </c:pt>
                <c:pt idx="16">
                  <c:v>37042</c:v>
                </c:pt>
                <c:pt idx="17">
                  <c:v>37071</c:v>
                </c:pt>
                <c:pt idx="18">
                  <c:v>37103</c:v>
                </c:pt>
                <c:pt idx="19">
                  <c:v>37134</c:v>
                </c:pt>
                <c:pt idx="20">
                  <c:v>37162</c:v>
                </c:pt>
                <c:pt idx="21">
                  <c:v>37195</c:v>
                </c:pt>
                <c:pt idx="22">
                  <c:v>37225</c:v>
                </c:pt>
                <c:pt idx="23">
                  <c:v>37256</c:v>
                </c:pt>
                <c:pt idx="24">
                  <c:v>37287</c:v>
                </c:pt>
                <c:pt idx="25">
                  <c:v>37315</c:v>
                </c:pt>
                <c:pt idx="26">
                  <c:v>37344</c:v>
                </c:pt>
                <c:pt idx="27">
                  <c:v>37376</c:v>
                </c:pt>
                <c:pt idx="28">
                  <c:v>37407</c:v>
                </c:pt>
                <c:pt idx="29">
                  <c:v>37435</c:v>
                </c:pt>
                <c:pt idx="30">
                  <c:v>37468</c:v>
                </c:pt>
                <c:pt idx="31">
                  <c:v>37498</c:v>
                </c:pt>
                <c:pt idx="32">
                  <c:v>37529</c:v>
                </c:pt>
                <c:pt idx="33">
                  <c:v>37560</c:v>
                </c:pt>
                <c:pt idx="34">
                  <c:v>37589</c:v>
                </c:pt>
                <c:pt idx="35">
                  <c:v>37621</c:v>
                </c:pt>
                <c:pt idx="36">
                  <c:v>37652</c:v>
                </c:pt>
                <c:pt idx="37">
                  <c:v>37680</c:v>
                </c:pt>
                <c:pt idx="38">
                  <c:v>37711</c:v>
                </c:pt>
                <c:pt idx="39">
                  <c:v>37741</c:v>
                </c:pt>
                <c:pt idx="40">
                  <c:v>37771</c:v>
                </c:pt>
                <c:pt idx="41">
                  <c:v>37802</c:v>
                </c:pt>
                <c:pt idx="42">
                  <c:v>37833</c:v>
                </c:pt>
                <c:pt idx="43">
                  <c:v>37862</c:v>
                </c:pt>
                <c:pt idx="44">
                  <c:v>37894</c:v>
                </c:pt>
                <c:pt idx="45">
                  <c:v>37925</c:v>
                </c:pt>
                <c:pt idx="46">
                  <c:v>37953</c:v>
                </c:pt>
                <c:pt idx="47">
                  <c:v>37986</c:v>
                </c:pt>
                <c:pt idx="48">
                  <c:v>38016</c:v>
                </c:pt>
                <c:pt idx="49">
                  <c:v>38044</c:v>
                </c:pt>
                <c:pt idx="50">
                  <c:v>38077</c:v>
                </c:pt>
                <c:pt idx="51">
                  <c:v>38107</c:v>
                </c:pt>
                <c:pt idx="52">
                  <c:v>38138</c:v>
                </c:pt>
                <c:pt idx="53">
                  <c:v>38168</c:v>
                </c:pt>
                <c:pt idx="54">
                  <c:v>38198</c:v>
                </c:pt>
                <c:pt idx="55">
                  <c:v>38230</c:v>
                </c:pt>
                <c:pt idx="56">
                  <c:v>38260</c:v>
                </c:pt>
                <c:pt idx="57">
                  <c:v>38289</c:v>
                </c:pt>
                <c:pt idx="58">
                  <c:v>38321</c:v>
                </c:pt>
                <c:pt idx="59">
                  <c:v>38352</c:v>
                </c:pt>
                <c:pt idx="60">
                  <c:v>38383</c:v>
                </c:pt>
                <c:pt idx="61">
                  <c:v>38411</c:v>
                </c:pt>
                <c:pt idx="62">
                  <c:v>38442</c:v>
                </c:pt>
                <c:pt idx="63">
                  <c:v>38471</c:v>
                </c:pt>
                <c:pt idx="64">
                  <c:v>38503</c:v>
                </c:pt>
                <c:pt idx="65">
                  <c:v>38533</c:v>
                </c:pt>
                <c:pt idx="66">
                  <c:v>38562</c:v>
                </c:pt>
                <c:pt idx="67">
                  <c:v>38595</c:v>
                </c:pt>
                <c:pt idx="68">
                  <c:v>38625</c:v>
                </c:pt>
                <c:pt idx="69">
                  <c:v>38656</c:v>
                </c:pt>
                <c:pt idx="70">
                  <c:v>38686</c:v>
                </c:pt>
                <c:pt idx="71">
                  <c:v>38716</c:v>
                </c:pt>
                <c:pt idx="72">
                  <c:v>38748</c:v>
                </c:pt>
                <c:pt idx="73">
                  <c:v>38776</c:v>
                </c:pt>
                <c:pt idx="74">
                  <c:v>38807</c:v>
                </c:pt>
                <c:pt idx="75">
                  <c:v>38835</c:v>
                </c:pt>
                <c:pt idx="76">
                  <c:v>38868</c:v>
                </c:pt>
                <c:pt idx="77">
                  <c:v>38898</c:v>
                </c:pt>
                <c:pt idx="78">
                  <c:v>38929</c:v>
                </c:pt>
                <c:pt idx="79">
                  <c:v>38960</c:v>
                </c:pt>
                <c:pt idx="80">
                  <c:v>38989</c:v>
                </c:pt>
                <c:pt idx="81">
                  <c:v>39021</c:v>
                </c:pt>
                <c:pt idx="82">
                  <c:v>39051</c:v>
                </c:pt>
                <c:pt idx="83">
                  <c:v>39080</c:v>
                </c:pt>
                <c:pt idx="84">
                  <c:v>39113</c:v>
                </c:pt>
                <c:pt idx="85">
                  <c:v>39141</c:v>
                </c:pt>
                <c:pt idx="86">
                  <c:v>39171</c:v>
                </c:pt>
                <c:pt idx="87">
                  <c:v>39202</c:v>
                </c:pt>
                <c:pt idx="88">
                  <c:v>39233</c:v>
                </c:pt>
                <c:pt idx="89">
                  <c:v>39262</c:v>
                </c:pt>
                <c:pt idx="90">
                  <c:v>39294</c:v>
                </c:pt>
                <c:pt idx="91">
                  <c:v>39325</c:v>
                </c:pt>
                <c:pt idx="92">
                  <c:v>39353</c:v>
                </c:pt>
                <c:pt idx="93">
                  <c:v>39386</c:v>
                </c:pt>
                <c:pt idx="94">
                  <c:v>39416</c:v>
                </c:pt>
                <c:pt idx="95">
                  <c:v>39447</c:v>
                </c:pt>
                <c:pt idx="96">
                  <c:v>39478</c:v>
                </c:pt>
                <c:pt idx="97">
                  <c:v>39507</c:v>
                </c:pt>
                <c:pt idx="98">
                  <c:v>39538</c:v>
                </c:pt>
                <c:pt idx="99">
                  <c:v>39568</c:v>
                </c:pt>
                <c:pt idx="100">
                  <c:v>39598</c:v>
                </c:pt>
                <c:pt idx="101">
                  <c:v>39629</c:v>
                </c:pt>
                <c:pt idx="102">
                  <c:v>39660</c:v>
                </c:pt>
                <c:pt idx="103">
                  <c:v>39689</c:v>
                </c:pt>
                <c:pt idx="104">
                  <c:v>39721</c:v>
                </c:pt>
                <c:pt idx="105">
                  <c:v>39752</c:v>
                </c:pt>
                <c:pt idx="106">
                  <c:v>39780</c:v>
                </c:pt>
                <c:pt idx="107">
                  <c:v>39813</c:v>
                </c:pt>
                <c:pt idx="108">
                  <c:v>39843</c:v>
                </c:pt>
                <c:pt idx="109">
                  <c:v>39871</c:v>
                </c:pt>
                <c:pt idx="110">
                  <c:v>39903</c:v>
                </c:pt>
                <c:pt idx="111">
                  <c:v>39933</c:v>
                </c:pt>
                <c:pt idx="112">
                  <c:v>39964</c:v>
                </c:pt>
                <c:pt idx="113">
                  <c:v>39994</c:v>
                </c:pt>
                <c:pt idx="114">
                  <c:v>40025</c:v>
                </c:pt>
                <c:pt idx="115">
                  <c:v>40056</c:v>
                </c:pt>
                <c:pt idx="116">
                  <c:v>40086</c:v>
                </c:pt>
                <c:pt idx="117">
                  <c:v>40117</c:v>
                </c:pt>
                <c:pt idx="118">
                  <c:v>40147</c:v>
                </c:pt>
                <c:pt idx="119">
                  <c:v>40178</c:v>
                </c:pt>
                <c:pt idx="120">
                  <c:v>40209</c:v>
                </c:pt>
                <c:pt idx="121">
                  <c:v>40237</c:v>
                </c:pt>
                <c:pt idx="122">
                  <c:v>40268</c:v>
                </c:pt>
                <c:pt idx="123">
                  <c:v>40298</c:v>
                </c:pt>
                <c:pt idx="124">
                  <c:v>40329</c:v>
                </c:pt>
                <c:pt idx="125">
                  <c:v>40359</c:v>
                </c:pt>
                <c:pt idx="126">
                  <c:v>40390</c:v>
                </c:pt>
                <c:pt idx="127">
                  <c:v>40421</c:v>
                </c:pt>
                <c:pt idx="128">
                  <c:v>40451</c:v>
                </c:pt>
                <c:pt idx="129">
                  <c:v>40482</c:v>
                </c:pt>
                <c:pt idx="130">
                  <c:v>40512</c:v>
                </c:pt>
                <c:pt idx="131">
                  <c:v>40543</c:v>
                </c:pt>
                <c:pt idx="132">
                  <c:v>40574</c:v>
                </c:pt>
                <c:pt idx="133">
                  <c:v>40602</c:v>
                </c:pt>
                <c:pt idx="134">
                  <c:v>40633</c:v>
                </c:pt>
                <c:pt idx="135">
                  <c:v>40663</c:v>
                </c:pt>
                <c:pt idx="136">
                  <c:v>40694</c:v>
                </c:pt>
                <c:pt idx="137">
                  <c:v>40724</c:v>
                </c:pt>
                <c:pt idx="138">
                  <c:v>40755</c:v>
                </c:pt>
                <c:pt idx="139">
                  <c:v>40786</c:v>
                </c:pt>
                <c:pt idx="140">
                  <c:v>40816</c:v>
                </c:pt>
                <c:pt idx="141">
                  <c:v>40847</c:v>
                </c:pt>
                <c:pt idx="142">
                  <c:v>40877</c:v>
                </c:pt>
                <c:pt idx="143">
                  <c:v>40908</c:v>
                </c:pt>
                <c:pt idx="144">
                  <c:v>40939</c:v>
                </c:pt>
                <c:pt idx="145">
                  <c:v>40968</c:v>
                </c:pt>
                <c:pt idx="146">
                  <c:v>40999</c:v>
                </c:pt>
                <c:pt idx="147">
                  <c:v>41029</c:v>
                </c:pt>
                <c:pt idx="148">
                  <c:v>41060</c:v>
                </c:pt>
                <c:pt idx="149">
                  <c:v>41090</c:v>
                </c:pt>
                <c:pt idx="150">
                  <c:v>41121</c:v>
                </c:pt>
                <c:pt idx="151">
                  <c:v>41152</c:v>
                </c:pt>
                <c:pt idx="152">
                  <c:v>41182</c:v>
                </c:pt>
                <c:pt idx="153">
                  <c:v>41213</c:v>
                </c:pt>
                <c:pt idx="154">
                  <c:v>41243</c:v>
                </c:pt>
                <c:pt idx="155">
                  <c:v>41274</c:v>
                </c:pt>
                <c:pt idx="156">
                  <c:v>41305</c:v>
                </c:pt>
                <c:pt idx="157">
                  <c:v>41333</c:v>
                </c:pt>
                <c:pt idx="158">
                  <c:v>41364</c:v>
                </c:pt>
                <c:pt idx="159">
                  <c:v>41394</c:v>
                </c:pt>
                <c:pt idx="160">
                  <c:v>41425</c:v>
                </c:pt>
                <c:pt idx="161">
                  <c:v>41455</c:v>
                </c:pt>
                <c:pt idx="162">
                  <c:v>41486</c:v>
                </c:pt>
                <c:pt idx="163">
                  <c:v>41517</c:v>
                </c:pt>
                <c:pt idx="164">
                  <c:v>41547</c:v>
                </c:pt>
                <c:pt idx="165">
                  <c:v>41578</c:v>
                </c:pt>
                <c:pt idx="166">
                  <c:v>41608</c:v>
                </c:pt>
                <c:pt idx="167">
                  <c:v>41639</c:v>
                </c:pt>
                <c:pt idx="168">
                  <c:v>41670</c:v>
                </c:pt>
                <c:pt idx="169">
                  <c:v>41698</c:v>
                </c:pt>
                <c:pt idx="170">
                  <c:v>41729</c:v>
                </c:pt>
                <c:pt idx="171">
                  <c:v>41759</c:v>
                </c:pt>
                <c:pt idx="172">
                  <c:v>41790</c:v>
                </c:pt>
                <c:pt idx="173">
                  <c:v>41820</c:v>
                </c:pt>
                <c:pt idx="174">
                  <c:v>41851</c:v>
                </c:pt>
                <c:pt idx="175">
                  <c:v>41882</c:v>
                </c:pt>
                <c:pt idx="176">
                  <c:v>41912</c:v>
                </c:pt>
                <c:pt idx="177">
                  <c:v>41943</c:v>
                </c:pt>
                <c:pt idx="178">
                  <c:v>41973</c:v>
                </c:pt>
              </c:numCache>
            </c:numRef>
          </c:cat>
          <c:val>
            <c:numRef>
              <c:f>'F1'!$N$10:$N$188</c:f>
              <c:numCache>
                <c:formatCode>0.00</c:formatCode>
                <c:ptCount val="179"/>
                <c:pt idx="0">
                  <c:v>11.3</c:v>
                </c:pt>
                <c:pt idx="1">
                  <c:v>11.9</c:v>
                </c:pt>
                <c:pt idx="2">
                  <c:v>12.2</c:v>
                </c:pt>
                <c:pt idx="3">
                  <c:v>12.2</c:v>
                </c:pt>
                <c:pt idx="4">
                  <c:v>11.8</c:v>
                </c:pt>
                <c:pt idx="5">
                  <c:v>11.1</c:v>
                </c:pt>
                <c:pt idx="6">
                  <c:v>10.4</c:v>
                </c:pt>
                <c:pt idx="7">
                  <c:v>10.3</c:v>
                </c:pt>
                <c:pt idx="8">
                  <c:v>10</c:v>
                </c:pt>
                <c:pt idx="9">
                  <c:v>9.8000000000000007</c:v>
                </c:pt>
                <c:pt idx="10">
                  <c:v>9</c:v>
                </c:pt>
                <c:pt idx="11">
                  <c:v>9</c:v>
                </c:pt>
                <c:pt idx="12">
                  <c:v>9.1</c:v>
                </c:pt>
                <c:pt idx="13">
                  <c:v>8.9</c:v>
                </c:pt>
                <c:pt idx="14">
                  <c:v>8.8000000000000007</c:v>
                </c:pt>
                <c:pt idx="15">
                  <c:v>8.8000000000000007</c:v>
                </c:pt>
                <c:pt idx="16">
                  <c:v>8.6999999999999993</c:v>
                </c:pt>
                <c:pt idx="17">
                  <c:v>8.3000000000000007</c:v>
                </c:pt>
                <c:pt idx="18">
                  <c:v>8.5</c:v>
                </c:pt>
                <c:pt idx="19">
                  <c:v>8.4</c:v>
                </c:pt>
                <c:pt idx="20">
                  <c:v>8.3000000000000007</c:v>
                </c:pt>
                <c:pt idx="21">
                  <c:v>8.1999999999999993</c:v>
                </c:pt>
                <c:pt idx="22">
                  <c:v>8.1999999999999993</c:v>
                </c:pt>
                <c:pt idx="23">
                  <c:v>7.6</c:v>
                </c:pt>
                <c:pt idx="24">
                  <c:v>7.8</c:v>
                </c:pt>
                <c:pt idx="25">
                  <c:v>7.8</c:v>
                </c:pt>
                <c:pt idx="26">
                  <c:v>7.8</c:v>
                </c:pt>
                <c:pt idx="27">
                  <c:v>7.9</c:v>
                </c:pt>
                <c:pt idx="28">
                  <c:v>7.9</c:v>
                </c:pt>
                <c:pt idx="29">
                  <c:v>8</c:v>
                </c:pt>
                <c:pt idx="30">
                  <c:v>7.8</c:v>
                </c:pt>
                <c:pt idx="31">
                  <c:v>8</c:v>
                </c:pt>
                <c:pt idx="32">
                  <c:v>8</c:v>
                </c:pt>
                <c:pt idx="33">
                  <c:v>7.8</c:v>
                </c:pt>
                <c:pt idx="34">
                  <c:v>7.8</c:v>
                </c:pt>
                <c:pt idx="35">
                  <c:v>7.8</c:v>
                </c:pt>
                <c:pt idx="36">
                  <c:v>7.5</c:v>
                </c:pt>
                <c:pt idx="37">
                  <c:v>7.8</c:v>
                </c:pt>
                <c:pt idx="38">
                  <c:v>7.7</c:v>
                </c:pt>
                <c:pt idx="39">
                  <c:v>7.4</c:v>
                </c:pt>
                <c:pt idx="40">
                  <c:v>7.5</c:v>
                </c:pt>
                <c:pt idx="41">
                  <c:v>7.3</c:v>
                </c:pt>
                <c:pt idx="42">
                  <c:v>7.8</c:v>
                </c:pt>
                <c:pt idx="43">
                  <c:v>7.9</c:v>
                </c:pt>
                <c:pt idx="44">
                  <c:v>7.5</c:v>
                </c:pt>
                <c:pt idx="45">
                  <c:v>7.8</c:v>
                </c:pt>
                <c:pt idx="46">
                  <c:v>7.9</c:v>
                </c:pt>
                <c:pt idx="47">
                  <c:v>8.1</c:v>
                </c:pt>
                <c:pt idx="48">
                  <c:v>8.3000000000000007</c:v>
                </c:pt>
                <c:pt idx="49">
                  <c:v>8.1999999999999993</c:v>
                </c:pt>
                <c:pt idx="50">
                  <c:v>8.4</c:v>
                </c:pt>
                <c:pt idx="51">
                  <c:v>8.6999999999999993</c:v>
                </c:pt>
                <c:pt idx="52">
                  <c:v>8.8000000000000007</c:v>
                </c:pt>
                <c:pt idx="53">
                  <c:v>9.1</c:v>
                </c:pt>
                <c:pt idx="54">
                  <c:v>9.1</c:v>
                </c:pt>
                <c:pt idx="55">
                  <c:v>9.1999999999999993</c:v>
                </c:pt>
                <c:pt idx="56">
                  <c:v>9.8000000000000007</c:v>
                </c:pt>
                <c:pt idx="57">
                  <c:v>9.8000000000000007</c:v>
                </c:pt>
                <c:pt idx="58">
                  <c:v>9.9</c:v>
                </c:pt>
                <c:pt idx="59">
                  <c:v>10</c:v>
                </c:pt>
                <c:pt idx="60">
                  <c:v>10.1</c:v>
                </c:pt>
                <c:pt idx="61">
                  <c:v>10.1</c:v>
                </c:pt>
                <c:pt idx="62">
                  <c:v>10</c:v>
                </c:pt>
                <c:pt idx="63">
                  <c:v>10</c:v>
                </c:pt>
                <c:pt idx="64">
                  <c:v>10</c:v>
                </c:pt>
                <c:pt idx="65">
                  <c:v>10.4</c:v>
                </c:pt>
                <c:pt idx="66">
                  <c:v>10.7</c:v>
                </c:pt>
                <c:pt idx="67">
                  <c:v>10.8</c:v>
                </c:pt>
                <c:pt idx="68">
                  <c:v>10.6</c:v>
                </c:pt>
                <c:pt idx="69">
                  <c:v>10.9</c:v>
                </c:pt>
                <c:pt idx="70">
                  <c:v>11.1</c:v>
                </c:pt>
                <c:pt idx="71">
                  <c:v>11.6</c:v>
                </c:pt>
                <c:pt idx="72">
                  <c:v>11.7</c:v>
                </c:pt>
                <c:pt idx="73">
                  <c:v>11.8</c:v>
                </c:pt>
                <c:pt idx="74">
                  <c:v>12.2</c:v>
                </c:pt>
                <c:pt idx="75">
                  <c:v>12.2</c:v>
                </c:pt>
                <c:pt idx="76">
                  <c:v>12.1</c:v>
                </c:pt>
                <c:pt idx="77">
                  <c:v>11.9</c:v>
                </c:pt>
                <c:pt idx="78">
                  <c:v>11.5</c:v>
                </c:pt>
                <c:pt idx="79">
                  <c:v>11.2</c:v>
                </c:pt>
                <c:pt idx="80">
                  <c:v>11</c:v>
                </c:pt>
                <c:pt idx="81">
                  <c:v>10.4</c:v>
                </c:pt>
                <c:pt idx="82">
                  <c:v>10.3</c:v>
                </c:pt>
                <c:pt idx="83">
                  <c:v>9.6999999999999993</c:v>
                </c:pt>
                <c:pt idx="84">
                  <c:v>9.6</c:v>
                </c:pt>
                <c:pt idx="85">
                  <c:v>9.6</c:v>
                </c:pt>
                <c:pt idx="86">
                  <c:v>9.1</c:v>
                </c:pt>
                <c:pt idx="87">
                  <c:v>8.6999999999999993</c:v>
                </c:pt>
                <c:pt idx="88">
                  <c:v>8.6</c:v>
                </c:pt>
                <c:pt idx="89">
                  <c:v>8.4</c:v>
                </c:pt>
                <c:pt idx="90">
                  <c:v>8.1</c:v>
                </c:pt>
                <c:pt idx="91">
                  <c:v>8.1</c:v>
                </c:pt>
                <c:pt idx="92">
                  <c:v>7.8</c:v>
                </c:pt>
                <c:pt idx="93">
                  <c:v>7.8</c:v>
                </c:pt>
                <c:pt idx="94">
                  <c:v>7.6</c:v>
                </c:pt>
                <c:pt idx="95">
                  <c:v>7.1</c:v>
                </c:pt>
                <c:pt idx="96">
                  <c:v>6.8</c:v>
                </c:pt>
                <c:pt idx="97">
                  <c:v>6.6</c:v>
                </c:pt>
                <c:pt idx="98">
                  <c:v>6.1</c:v>
                </c:pt>
                <c:pt idx="99">
                  <c:v>5.9</c:v>
                </c:pt>
                <c:pt idx="100">
                  <c:v>5.5</c:v>
                </c:pt>
                <c:pt idx="101">
                  <c:v>4.3</c:v>
                </c:pt>
                <c:pt idx="102">
                  <c:v>4.2</c:v>
                </c:pt>
                <c:pt idx="103">
                  <c:v>4.0999999999999996</c:v>
                </c:pt>
                <c:pt idx="104">
                  <c:v>4</c:v>
                </c:pt>
                <c:pt idx="105">
                  <c:v>3.4</c:v>
                </c:pt>
                <c:pt idx="106">
                  <c:v>2.5</c:v>
                </c:pt>
                <c:pt idx="107">
                  <c:v>1.5</c:v>
                </c:pt>
                <c:pt idx="108">
                  <c:v>1</c:v>
                </c:pt>
                <c:pt idx="109">
                  <c:v>0.5</c:v>
                </c:pt>
                <c:pt idx="110">
                  <c:v>0.1</c:v>
                </c:pt>
                <c:pt idx="111">
                  <c:v>-0.2</c:v>
                </c:pt>
                <c:pt idx="112">
                  <c:v>-0.5</c:v>
                </c:pt>
                <c:pt idx="113">
                  <c:v>0.1</c:v>
                </c:pt>
                <c:pt idx="114">
                  <c:v>-0.1</c:v>
                </c:pt>
                <c:pt idx="115">
                  <c:v>-0.4</c:v>
                </c:pt>
                <c:pt idx="116">
                  <c:v>-0.6</c:v>
                </c:pt>
                <c:pt idx="117">
                  <c:v>-0.2</c:v>
                </c:pt>
                <c:pt idx="118">
                  <c:v>0.3</c:v>
                </c:pt>
                <c:pt idx="119">
                  <c:v>1.5</c:v>
                </c:pt>
                <c:pt idx="120">
                  <c:v>1.8</c:v>
                </c:pt>
                <c:pt idx="121">
                  <c:v>2.1</c:v>
                </c:pt>
                <c:pt idx="122">
                  <c:v>2.6</c:v>
                </c:pt>
                <c:pt idx="123">
                  <c:v>2.9</c:v>
                </c:pt>
                <c:pt idx="124">
                  <c:v>3.1</c:v>
                </c:pt>
                <c:pt idx="125">
                  <c:v>3.3</c:v>
                </c:pt>
                <c:pt idx="126">
                  <c:v>3.4</c:v>
                </c:pt>
                <c:pt idx="127">
                  <c:v>3.5</c:v>
                </c:pt>
                <c:pt idx="128">
                  <c:v>3.4</c:v>
                </c:pt>
                <c:pt idx="129">
                  <c:v>3.6</c:v>
                </c:pt>
                <c:pt idx="130">
                  <c:v>3.5</c:v>
                </c:pt>
                <c:pt idx="131">
                  <c:v>3.8</c:v>
                </c:pt>
                <c:pt idx="132">
                  <c:v>4</c:v>
                </c:pt>
                <c:pt idx="133">
                  <c:v>3.9</c:v>
                </c:pt>
                <c:pt idx="134">
                  <c:v>4.5</c:v>
                </c:pt>
                <c:pt idx="135">
                  <c:v>4.5</c:v>
                </c:pt>
                <c:pt idx="136">
                  <c:v>4.4000000000000004</c:v>
                </c:pt>
                <c:pt idx="137">
                  <c:v>4.4000000000000004</c:v>
                </c:pt>
                <c:pt idx="138">
                  <c:v>4</c:v>
                </c:pt>
                <c:pt idx="139">
                  <c:v>3.9</c:v>
                </c:pt>
                <c:pt idx="140">
                  <c:v>3.9</c:v>
                </c:pt>
                <c:pt idx="141">
                  <c:v>3</c:v>
                </c:pt>
                <c:pt idx="142">
                  <c:v>3</c:v>
                </c:pt>
                <c:pt idx="143">
                  <c:v>2.2999999999999998</c:v>
                </c:pt>
                <c:pt idx="144">
                  <c:v>1.8</c:v>
                </c:pt>
                <c:pt idx="145">
                  <c:v>1.7</c:v>
                </c:pt>
                <c:pt idx="146">
                  <c:v>1.1000000000000001</c:v>
                </c:pt>
                <c:pt idx="147">
                  <c:v>1</c:v>
                </c:pt>
                <c:pt idx="148">
                  <c:v>0.7</c:v>
                </c:pt>
                <c:pt idx="149">
                  <c:v>0.7</c:v>
                </c:pt>
                <c:pt idx="150">
                  <c:v>0.8</c:v>
                </c:pt>
                <c:pt idx="151">
                  <c:v>0.7</c:v>
                </c:pt>
                <c:pt idx="152">
                  <c:v>0.7</c:v>
                </c:pt>
                <c:pt idx="153">
                  <c:v>1.2</c:v>
                </c:pt>
                <c:pt idx="154">
                  <c:v>1.2</c:v>
                </c:pt>
                <c:pt idx="155">
                  <c:v>1.3</c:v>
                </c:pt>
                <c:pt idx="156">
                  <c:v>1.4</c:v>
                </c:pt>
                <c:pt idx="157">
                  <c:v>1.4</c:v>
                </c:pt>
                <c:pt idx="158">
                  <c:v>1.3</c:v>
                </c:pt>
                <c:pt idx="159">
                  <c:v>1.2</c:v>
                </c:pt>
                <c:pt idx="160">
                  <c:v>1.1000000000000001</c:v>
                </c:pt>
                <c:pt idx="161">
                  <c:v>0.9</c:v>
                </c:pt>
                <c:pt idx="162">
                  <c:v>0.8</c:v>
                </c:pt>
                <c:pt idx="163">
                  <c:v>0.8</c:v>
                </c:pt>
                <c:pt idx="164">
                  <c:v>0.8</c:v>
                </c:pt>
                <c:pt idx="165">
                  <c:v>0.9</c:v>
                </c:pt>
                <c:pt idx="166">
                  <c:v>0.9</c:v>
                </c:pt>
                <c:pt idx="167">
                  <c:v>0.7</c:v>
                </c:pt>
                <c:pt idx="168">
                  <c:v>0.5</c:v>
                </c:pt>
                <c:pt idx="169">
                  <c:v>0.6</c:v>
                </c:pt>
                <c:pt idx="170">
                  <c:v>0.6</c:v>
                </c:pt>
                <c:pt idx="171">
                  <c:v>0.7</c:v>
                </c:pt>
                <c:pt idx="172">
                  <c:v>-0.3</c:v>
                </c:pt>
                <c:pt idx="173">
                  <c:v>-0.4</c:v>
                </c:pt>
                <c:pt idx="174">
                  <c:v>-0.1</c:v>
                </c:pt>
                <c:pt idx="175">
                  <c:v>0</c:v>
                </c:pt>
                <c:pt idx="176">
                  <c:v>-0.1</c:v>
                </c:pt>
                <c:pt idx="177">
                  <c:v>#N/A</c:v>
                </c:pt>
                <c:pt idx="178">
                  <c:v>#N/A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'F1'!$O$8</c:f>
              <c:strCache>
                <c:ptCount val="1"/>
                <c:pt idx="0">
                  <c:v>Consumer credit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numRef>
              <c:f>'F1'!$L$10:$L$188</c:f>
              <c:numCache>
                <c:formatCode>[$-40C]mmm\-yy;@</c:formatCode>
                <c:ptCount val="179"/>
                <c:pt idx="0">
                  <c:v>36556</c:v>
                </c:pt>
                <c:pt idx="1">
                  <c:v>36585</c:v>
                </c:pt>
                <c:pt idx="2">
                  <c:v>36616</c:v>
                </c:pt>
                <c:pt idx="3">
                  <c:v>36644</c:v>
                </c:pt>
                <c:pt idx="4">
                  <c:v>36677</c:v>
                </c:pt>
                <c:pt idx="5">
                  <c:v>36707</c:v>
                </c:pt>
                <c:pt idx="6">
                  <c:v>36738</c:v>
                </c:pt>
                <c:pt idx="7">
                  <c:v>36769</c:v>
                </c:pt>
                <c:pt idx="8">
                  <c:v>36798</c:v>
                </c:pt>
                <c:pt idx="9">
                  <c:v>36830</c:v>
                </c:pt>
                <c:pt idx="10">
                  <c:v>36860</c:v>
                </c:pt>
                <c:pt idx="11">
                  <c:v>36889</c:v>
                </c:pt>
                <c:pt idx="12">
                  <c:v>36922</c:v>
                </c:pt>
                <c:pt idx="13">
                  <c:v>36950</c:v>
                </c:pt>
                <c:pt idx="14">
                  <c:v>36980</c:v>
                </c:pt>
                <c:pt idx="15">
                  <c:v>37011</c:v>
                </c:pt>
                <c:pt idx="16">
                  <c:v>37042</c:v>
                </c:pt>
                <c:pt idx="17">
                  <c:v>37071</c:v>
                </c:pt>
                <c:pt idx="18">
                  <c:v>37103</c:v>
                </c:pt>
                <c:pt idx="19">
                  <c:v>37134</c:v>
                </c:pt>
                <c:pt idx="20">
                  <c:v>37162</c:v>
                </c:pt>
                <c:pt idx="21">
                  <c:v>37195</c:v>
                </c:pt>
                <c:pt idx="22">
                  <c:v>37225</c:v>
                </c:pt>
                <c:pt idx="23">
                  <c:v>37256</c:v>
                </c:pt>
                <c:pt idx="24">
                  <c:v>37287</c:v>
                </c:pt>
                <c:pt idx="25">
                  <c:v>37315</c:v>
                </c:pt>
                <c:pt idx="26">
                  <c:v>37344</c:v>
                </c:pt>
                <c:pt idx="27">
                  <c:v>37376</c:v>
                </c:pt>
                <c:pt idx="28">
                  <c:v>37407</c:v>
                </c:pt>
                <c:pt idx="29">
                  <c:v>37435</c:v>
                </c:pt>
                <c:pt idx="30">
                  <c:v>37468</c:v>
                </c:pt>
                <c:pt idx="31">
                  <c:v>37498</c:v>
                </c:pt>
                <c:pt idx="32">
                  <c:v>37529</c:v>
                </c:pt>
                <c:pt idx="33">
                  <c:v>37560</c:v>
                </c:pt>
                <c:pt idx="34">
                  <c:v>37589</c:v>
                </c:pt>
                <c:pt idx="35">
                  <c:v>37621</c:v>
                </c:pt>
                <c:pt idx="36">
                  <c:v>37652</c:v>
                </c:pt>
                <c:pt idx="37">
                  <c:v>37680</c:v>
                </c:pt>
                <c:pt idx="38">
                  <c:v>37711</c:v>
                </c:pt>
                <c:pt idx="39">
                  <c:v>37741</c:v>
                </c:pt>
                <c:pt idx="40">
                  <c:v>37771</c:v>
                </c:pt>
                <c:pt idx="41">
                  <c:v>37802</c:v>
                </c:pt>
                <c:pt idx="42">
                  <c:v>37833</c:v>
                </c:pt>
                <c:pt idx="43">
                  <c:v>37862</c:v>
                </c:pt>
                <c:pt idx="44">
                  <c:v>37894</c:v>
                </c:pt>
                <c:pt idx="45">
                  <c:v>37925</c:v>
                </c:pt>
                <c:pt idx="46">
                  <c:v>37953</c:v>
                </c:pt>
                <c:pt idx="47">
                  <c:v>37986</c:v>
                </c:pt>
                <c:pt idx="48">
                  <c:v>38016</c:v>
                </c:pt>
                <c:pt idx="49">
                  <c:v>38044</c:v>
                </c:pt>
                <c:pt idx="50">
                  <c:v>38077</c:v>
                </c:pt>
                <c:pt idx="51">
                  <c:v>38107</c:v>
                </c:pt>
                <c:pt idx="52">
                  <c:v>38138</c:v>
                </c:pt>
                <c:pt idx="53">
                  <c:v>38168</c:v>
                </c:pt>
                <c:pt idx="54">
                  <c:v>38198</c:v>
                </c:pt>
                <c:pt idx="55">
                  <c:v>38230</c:v>
                </c:pt>
                <c:pt idx="56">
                  <c:v>38260</c:v>
                </c:pt>
                <c:pt idx="57">
                  <c:v>38289</c:v>
                </c:pt>
                <c:pt idx="58">
                  <c:v>38321</c:v>
                </c:pt>
                <c:pt idx="59">
                  <c:v>38352</c:v>
                </c:pt>
                <c:pt idx="60">
                  <c:v>38383</c:v>
                </c:pt>
                <c:pt idx="61">
                  <c:v>38411</c:v>
                </c:pt>
                <c:pt idx="62">
                  <c:v>38442</c:v>
                </c:pt>
                <c:pt idx="63">
                  <c:v>38471</c:v>
                </c:pt>
                <c:pt idx="64">
                  <c:v>38503</c:v>
                </c:pt>
                <c:pt idx="65">
                  <c:v>38533</c:v>
                </c:pt>
                <c:pt idx="66">
                  <c:v>38562</c:v>
                </c:pt>
                <c:pt idx="67">
                  <c:v>38595</c:v>
                </c:pt>
                <c:pt idx="68">
                  <c:v>38625</c:v>
                </c:pt>
                <c:pt idx="69">
                  <c:v>38656</c:v>
                </c:pt>
                <c:pt idx="70">
                  <c:v>38686</c:v>
                </c:pt>
                <c:pt idx="71">
                  <c:v>38716</c:v>
                </c:pt>
                <c:pt idx="72">
                  <c:v>38748</c:v>
                </c:pt>
                <c:pt idx="73">
                  <c:v>38776</c:v>
                </c:pt>
                <c:pt idx="74">
                  <c:v>38807</c:v>
                </c:pt>
                <c:pt idx="75">
                  <c:v>38835</c:v>
                </c:pt>
                <c:pt idx="76">
                  <c:v>38868</c:v>
                </c:pt>
                <c:pt idx="77">
                  <c:v>38898</c:v>
                </c:pt>
                <c:pt idx="78">
                  <c:v>38929</c:v>
                </c:pt>
                <c:pt idx="79">
                  <c:v>38960</c:v>
                </c:pt>
                <c:pt idx="80">
                  <c:v>38989</c:v>
                </c:pt>
                <c:pt idx="81">
                  <c:v>39021</c:v>
                </c:pt>
                <c:pt idx="82">
                  <c:v>39051</c:v>
                </c:pt>
                <c:pt idx="83">
                  <c:v>39080</c:v>
                </c:pt>
                <c:pt idx="84">
                  <c:v>39113</c:v>
                </c:pt>
                <c:pt idx="85">
                  <c:v>39141</c:v>
                </c:pt>
                <c:pt idx="86">
                  <c:v>39171</c:v>
                </c:pt>
                <c:pt idx="87">
                  <c:v>39202</c:v>
                </c:pt>
                <c:pt idx="88">
                  <c:v>39233</c:v>
                </c:pt>
                <c:pt idx="89">
                  <c:v>39262</c:v>
                </c:pt>
                <c:pt idx="90">
                  <c:v>39294</c:v>
                </c:pt>
                <c:pt idx="91">
                  <c:v>39325</c:v>
                </c:pt>
                <c:pt idx="92">
                  <c:v>39353</c:v>
                </c:pt>
                <c:pt idx="93">
                  <c:v>39386</c:v>
                </c:pt>
                <c:pt idx="94">
                  <c:v>39416</c:v>
                </c:pt>
                <c:pt idx="95">
                  <c:v>39447</c:v>
                </c:pt>
                <c:pt idx="96">
                  <c:v>39478</c:v>
                </c:pt>
                <c:pt idx="97">
                  <c:v>39507</c:v>
                </c:pt>
                <c:pt idx="98">
                  <c:v>39538</c:v>
                </c:pt>
                <c:pt idx="99">
                  <c:v>39568</c:v>
                </c:pt>
                <c:pt idx="100">
                  <c:v>39598</c:v>
                </c:pt>
                <c:pt idx="101">
                  <c:v>39629</c:v>
                </c:pt>
                <c:pt idx="102">
                  <c:v>39660</c:v>
                </c:pt>
                <c:pt idx="103">
                  <c:v>39689</c:v>
                </c:pt>
                <c:pt idx="104">
                  <c:v>39721</c:v>
                </c:pt>
                <c:pt idx="105">
                  <c:v>39752</c:v>
                </c:pt>
                <c:pt idx="106">
                  <c:v>39780</c:v>
                </c:pt>
                <c:pt idx="107">
                  <c:v>39813</c:v>
                </c:pt>
                <c:pt idx="108">
                  <c:v>39843</c:v>
                </c:pt>
                <c:pt idx="109">
                  <c:v>39871</c:v>
                </c:pt>
                <c:pt idx="110">
                  <c:v>39903</c:v>
                </c:pt>
                <c:pt idx="111">
                  <c:v>39933</c:v>
                </c:pt>
                <c:pt idx="112">
                  <c:v>39964</c:v>
                </c:pt>
                <c:pt idx="113">
                  <c:v>39994</c:v>
                </c:pt>
                <c:pt idx="114">
                  <c:v>40025</c:v>
                </c:pt>
                <c:pt idx="115">
                  <c:v>40056</c:v>
                </c:pt>
                <c:pt idx="116">
                  <c:v>40086</c:v>
                </c:pt>
                <c:pt idx="117">
                  <c:v>40117</c:v>
                </c:pt>
                <c:pt idx="118">
                  <c:v>40147</c:v>
                </c:pt>
                <c:pt idx="119">
                  <c:v>40178</c:v>
                </c:pt>
                <c:pt idx="120">
                  <c:v>40209</c:v>
                </c:pt>
                <c:pt idx="121">
                  <c:v>40237</c:v>
                </c:pt>
                <c:pt idx="122">
                  <c:v>40268</c:v>
                </c:pt>
                <c:pt idx="123">
                  <c:v>40298</c:v>
                </c:pt>
                <c:pt idx="124">
                  <c:v>40329</c:v>
                </c:pt>
                <c:pt idx="125">
                  <c:v>40359</c:v>
                </c:pt>
                <c:pt idx="126">
                  <c:v>40390</c:v>
                </c:pt>
                <c:pt idx="127">
                  <c:v>40421</c:v>
                </c:pt>
                <c:pt idx="128">
                  <c:v>40451</c:v>
                </c:pt>
                <c:pt idx="129">
                  <c:v>40482</c:v>
                </c:pt>
                <c:pt idx="130">
                  <c:v>40512</c:v>
                </c:pt>
                <c:pt idx="131">
                  <c:v>40543</c:v>
                </c:pt>
                <c:pt idx="132">
                  <c:v>40574</c:v>
                </c:pt>
                <c:pt idx="133">
                  <c:v>40602</c:v>
                </c:pt>
                <c:pt idx="134">
                  <c:v>40633</c:v>
                </c:pt>
                <c:pt idx="135">
                  <c:v>40663</c:v>
                </c:pt>
                <c:pt idx="136">
                  <c:v>40694</c:v>
                </c:pt>
                <c:pt idx="137">
                  <c:v>40724</c:v>
                </c:pt>
                <c:pt idx="138">
                  <c:v>40755</c:v>
                </c:pt>
                <c:pt idx="139">
                  <c:v>40786</c:v>
                </c:pt>
                <c:pt idx="140">
                  <c:v>40816</c:v>
                </c:pt>
                <c:pt idx="141">
                  <c:v>40847</c:v>
                </c:pt>
                <c:pt idx="142">
                  <c:v>40877</c:v>
                </c:pt>
                <c:pt idx="143">
                  <c:v>40908</c:v>
                </c:pt>
                <c:pt idx="144">
                  <c:v>40939</c:v>
                </c:pt>
                <c:pt idx="145">
                  <c:v>40968</c:v>
                </c:pt>
                <c:pt idx="146">
                  <c:v>40999</c:v>
                </c:pt>
                <c:pt idx="147">
                  <c:v>41029</c:v>
                </c:pt>
                <c:pt idx="148">
                  <c:v>41060</c:v>
                </c:pt>
                <c:pt idx="149">
                  <c:v>41090</c:v>
                </c:pt>
                <c:pt idx="150">
                  <c:v>41121</c:v>
                </c:pt>
                <c:pt idx="151">
                  <c:v>41152</c:v>
                </c:pt>
                <c:pt idx="152">
                  <c:v>41182</c:v>
                </c:pt>
                <c:pt idx="153">
                  <c:v>41213</c:v>
                </c:pt>
                <c:pt idx="154">
                  <c:v>41243</c:v>
                </c:pt>
                <c:pt idx="155">
                  <c:v>41274</c:v>
                </c:pt>
                <c:pt idx="156">
                  <c:v>41305</c:v>
                </c:pt>
                <c:pt idx="157">
                  <c:v>41333</c:v>
                </c:pt>
                <c:pt idx="158">
                  <c:v>41364</c:v>
                </c:pt>
                <c:pt idx="159">
                  <c:v>41394</c:v>
                </c:pt>
                <c:pt idx="160">
                  <c:v>41425</c:v>
                </c:pt>
                <c:pt idx="161">
                  <c:v>41455</c:v>
                </c:pt>
                <c:pt idx="162">
                  <c:v>41486</c:v>
                </c:pt>
                <c:pt idx="163">
                  <c:v>41517</c:v>
                </c:pt>
                <c:pt idx="164">
                  <c:v>41547</c:v>
                </c:pt>
                <c:pt idx="165">
                  <c:v>41578</c:v>
                </c:pt>
                <c:pt idx="166">
                  <c:v>41608</c:v>
                </c:pt>
                <c:pt idx="167">
                  <c:v>41639</c:v>
                </c:pt>
                <c:pt idx="168">
                  <c:v>41670</c:v>
                </c:pt>
                <c:pt idx="169">
                  <c:v>41698</c:v>
                </c:pt>
                <c:pt idx="170">
                  <c:v>41729</c:v>
                </c:pt>
                <c:pt idx="171">
                  <c:v>41759</c:v>
                </c:pt>
                <c:pt idx="172">
                  <c:v>41790</c:v>
                </c:pt>
                <c:pt idx="173">
                  <c:v>41820</c:v>
                </c:pt>
                <c:pt idx="174">
                  <c:v>41851</c:v>
                </c:pt>
                <c:pt idx="175">
                  <c:v>41882</c:v>
                </c:pt>
                <c:pt idx="176">
                  <c:v>41912</c:v>
                </c:pt>
                <c:pt idx="177">
                  <c:v>41943</c:v>
                </c:pt>
                <c:pt idx="178">
                  <c:v>41973</c:v>
                </c:pt>
              </c:numCache>
            </c:numRef>
          </c:cat>
          <c:val>
            <c:numRef>
              <c:f>'F1'!$O$10:$O$188</c:f>
              <c:numCache>
                <c:formatCode>0.00</c:formatCode>
                <c:ptCount val="179"/>
                <c:pt idx="0">
                  <c:v>6.8</c:v>
                </c:pt>
                <c:pt idx="1">
                  <c:v>6.2</c:v>
                </c:pt>
                <c:pt idx="2">
                  <c:v>5.8</c:v>
                </c:pt>
                <c:pt idx="3">
                  <c:v>6.1</c:v>
                </c:pt>
                <c:pt idx="4">
                  <c:v>5.8</c:v>
                </c:pt>
                <c:pt idx="5">
                  <c:v>5.8</c:v>
                </c:pt>
                <c:pt idx="6">
                  <c:v>6</c:v>
                </c:pt>
                <c:pt idx="7">
                  <c:v>6.3</c:v>
                </c:pt>
                <c:pt idx="8">
                  <c:v>6.7</c:v>
                </c:pt>
                <c:pt idx="9">
                  <c:v>7.5</c:v>
                </c:pt>
                <c:pt idx="10">
                  <c:v>7.5</c:v>
                </c:pt>
                <c:pt idx="11">
                  <c:v>8</c:v>
                </c:pt>
                <c:pt idx="12">
                  <c:v>7.3</c:v>
                </c:pt>
                <c:pt idx="13">
                  <c:v>6.2</c:v>
                </c:pt>
                <c:pt idx="14">
                  <c:v>5</c:v>
                </c:pt>
                <c:pt idx="15">
                  <c:v>5.2</c:v>
                </c:pt>
                <c:pt idx="16">
                  <c:v>5.2</c:v>
                </c:pt>
                <c:pt idx="17">
                  <c:v>5.0999999999999996</c:v>
                </c:pt>
                <c:pt idx="18">
                  <c:v>4.9000000000000004</c:v>
                </c:pt>
                <c:pt idx="19">
                  <c:v>4</c:v>
                </c:pt>
                <c:pt idx="20">
                  <c:v>3.5</c:v>
                </c:pt>
                <c:pt idx="21">
                  <c:v>3.7</c:v>
                </c:pt>
                <c:pt idx="22">
                  <c:v>3.9</c:v>
                </c:pt>
                <c:pt idx="23">
                  <c:v>3.4</c:v>
                </c:pt>
                <c:pt idx="24">
                  <c:v>3.6</c:v>
                </c:pt>
                <c:pt idx="25">
                  <c:v>4</c:v>
                </c:pt>
                <c:pt idx="26">
                  <c:v>4.5</c:v>
                </c:pt>
                <c:pt idx="27">
                  <c:v>4.7</c:v>
                </c:pt>
                <c:pt idx="28">
                  <c:v>4.7</c:v>
                </c:pt>
                <c:pt idx="29">
                  <c:v>4</c:v>
                </c:pt>
                <c:pt idx="30">
                  <c:v>3.8</c:v>
                </c:pt>
                <c:pt idx="31">
                  <c:v>4.5</c:v>
                </c:pt>
                <c:pt idx="32">
                  <c:v>4.5999999999999996</c:v>
                </c:pt>
                <c:pt idx="33">
                  <c:v>4.3</c:v>
                </c:pt>
                <c:pt idx="34">
                  <c:v>3.9</c:v>
                </c:pt>
                <c:pt idx="35">
                  <c:v>4.9000000000000004</c:v>
                </c:pt>
                <c:pt idx="36">
                  <c:v>3.7</c:v>
                </c:pt>
                <c:pt idx="37">
                  <c:v>3</c:v>
                </c:pt>
                <c:pt idx="38">
                  <c:v>3.8</c:v>
                </c:pt>
                <c:pt idx="39">
                  <c:v>2.9</c:v>
                </c:pt>
                <c:pt idx="40">
                  <c:v>2.6</c:v>
                </c:pt>
                <c:pt idx="41">
                  <c:v>3.6</c:v>
                </c:pt>
                <c:pt idx="42">
                  <c:v>3.7</c:v>
                </c:pt>
                <c:pt idx="43">
                  <c:v>2.7</c:v>
                </c:pt>
                <c:pt idx="44">
                  <c:v>2.7</c:v>
                </c:pt>
                <c:pt idx="45">
                  <c:v>3</c:v>
                </c:pt>
                <c:pt idx="46">
                  <c:v>2.5</c:v>
                </c:pt>
                <c:pt idx="47">
                  <c:v>2.8</c:v>
                </c:pt>
                <c:pt idx="48">
                  <c:v>3.5</c:v>
                </c:pt>
                <c:pt idx="49">
                  <c:v>4.5</c:v>
                </c:pt>
                <c:pt idx="50">
                  <c:v>4.3</c:v>
                </c:pt>
                <c:pt idx="51">
                  <c:v>4.8</c:v>
                </c:pt>
                <c:pt idx="52">
                  <c:v>4.8</c:v>
                </c:pt>
                <c:pt idx="53">
                  <c:v>5.5</c:v>
                </c:pt>
                <c:pt idx="54">
                  <c:v>5.2</c:v>
                </c:pt>
                <c:pt idx="55">
                  <c:v>6.2</c:v>
                </c:pt>
                <c:pt idx="56">
                  <c:v>5.9</c:v>
                </c:pt>
                <c:pt idx="57">
                  <c:v>5.6</c:v>
                </c:pt>
                <c:pt idx="58">
                  <c:v>6.2</c:v>
                </c:pt>
                <c:pt idx="59">
                  <c:v>5.7</c:v>
                </c:pt>
                <c:pt idx="60">
                  <c:v>6.3</c:v>
                </c:pt>
                <c:pt idx="61">
                  <c:v>6.2</c:v>
                </c:pt>
                <c:pt idx="62">
                  <c:v>6.2</c:v>
                </c:pt>
                <c:pt idx="63">
                  <c:v>6.1</c:v>
                </c:pt>
                <c:pt idx="64">
                  <c:v>6.9</c:v>
                </c:pt>
                <c:pt idx="65">
                  <c:v>6.7</c:v>
                </c:pt>
                <c:pt idx="66">
                  <c:v>6.7</c:v>
                </c:pt>
                <c:pt idx="67">
                  <c:v>6.9</c:v>
                </c:pt>
                <c:pt idx="68">
                  <c:v>7.3</c:v>
                </c:pt>
                <c:pt idx="69">
                  <c:v>7.8</c:v>
                </c:pt>
                <c:pt idx="70">
                  <c:v>8.1</c:v>
                </c:pt>
                <c:pt idx="71">
                  <c:v>8.1</c:v>
                </c:pt>
                <c:pt idx="72">
                  <c:v>8.3000000000000007</c:v>
                </c:pt>
                <c:pt idx="73">
                  <c:v>8.6999999999999993</c:v>
                </c:pt>
                <c:pt idx="74">
                  <c:v>8.1999999999999993</c:v>
                </c:pt>
                <c:pt idx="75">
                  <c:v>8.1999999999999993</c:v>
                </c:pt>
                <c:pt idx="76">
                  <c:v>8.6999999999999993</c:v>
                </c:pt>
                <c:pt idx="77">
                  <c:v>8.6999999999999993</c:v>
                </c:pt>
                <c:pt idx="78">
                  <c:v>8.9</c:v>
                </c:pt>
                <c:pt idx="79">
                  <c:v>8.6</c:v>
                </c:pt>
                <c:pt idx="80">
                  <c:v>8.6</c:v>
                </c:pt>
                <c:pt idx="81">
                  <c:v>8.3000000000000007</c:v>
                </c:pt>
                <c:pt idx="82">
                  <c:v>8.1999999999999993</c:v>
                </c:pt>
                <c:pt idx="83">
                  <c:v>7.8</c:v>
                </c:pt>
                <c:pt idx="84">
                  <c:v>7.3</c:v>
                </c:pt>
                <c:pt idx="85">
                  <c:v>6.7</c:v>
                </c:pt>
                <c:pt idx="86">
                  <c:v>7.1</c:v>
                </c:pt>
                <c:pt idx="87">
                  <c:v>7</c:v>
                </c:pt>
                <c:pt idx="88">
                  <c:v>5.9</c:v>
                </c:pt>
                <c:pt idx="89">
                  <c:v>5.9</c:v>
                </c:pt>
                <c:pt idx="90">
                  <c:v>5.9</c:v>
                </c:pt>
                <c:pt idx="91">
                  <c:v>5.8</c:v>
                </c:pt>
                <c:pt idx="92">
                  <c:v>5.0999999999999996</c:v>
                </c:pt>
                <c:pt idx="93">
                  <c:v>5.6</c:v>
                </c:pt>
                <c:pt idx="94">
                  <c:v>5.0999999999999996</c:v>
                </c:pt>
                <c:pt idx="95">
                  <c:v>5.3</c:v>
                </c:pt>
                <c:pt idx="96">
                  <c:v>5.0999999999999996</c:v>
                </c:pt>
                <c:pt idx="97">
                  <c:v>5.4</c:v>
                </c:pt>
                <c:pt idx="98">
                  <c:v>5.3</c:v>
                </c:pt>
                <c:pt idx="99">
                  <c:v>5.3</c:v>
                </c:pt>
                <c:pt idx="100">
                  <c:v>5</c:v>
                </c:pt>
                <c:pt idx="101">
                  <c:v>5</c:v>
                </c:pt>
                <c:pt idx="102">
                  <c:v>4.4000000000000004</c:v>
                </c:pt>
                <c:pt idx="103">
                  <c:v>4</c:v>
                </c:pt>
                <c:pt idx="104">
                  <c:v>4.4000000000000004</c:v>
                </c:pt>
                <c:pt idx="105">
                  <c:v>3.5</c:v>
                </c:pt>
                <c:pt idx="106">
                  <c:v>2.8</c:v>
                </c:pt>
                <c:pt idx="107">
                  <c:v>1.7</c:v>
                </c:pt>
                <c:pt idx="108">
                  <c:v>1.4</c:v>
                </c:pt>
                <c:pt idx="109">
                  <c:v>1</c:v>
                </c:pt>
                <c:pt idx="110">
                  <c:v>0.8</c:v>
                </c:pt>
                <c:pt idx="111">
                  <c:v>-0.5</c:v>
                </c:pt>
                <c:pt idx="112">
                  <c:v>-0.7</c:v>
                </c:pt>
                <c:pt idx="113">
                  <c:v>-0.8</c:v>
                </c:pt>
                <c:pt idx="114">
                  <c:v>-1</c:v>
                </c:pt>
                <c:pt idx="115">
                  <c:v>-1</c:v>
                </c:pt>
                <c:pt idx="116">
                  <c:v>-1.2</c:v>
                </c:pt>
                <c:pt idx="117">
                  <c:v>-1.3</c:v>
                </c:pt>
                <c:pt idx="118">
                  <c:v>-1</c:v>
                </c:pt>
                <c:pt idx="119">
                  <c:v>-0.2</c:v>
                </c:pt>
                <c:pt idx="120">
                  <c:v>-0.5</c:v>
                </c:pt>
                <c:pt idx="121">
                  <c:v>-0.9</c:v>
                </c:pt>
                <c:pt idx="122">
                  <c:v>-1</c:v>
                </c:pt>
                <c:pt idx="123">
                  <c:v>-0.4</c:v>
                </c:pt>
                <c:pt idx="124">
                  <c:v>-0.4</c:v>
                </c:pt>
                <c:pt idx="125">
                  <c:v>-0.5</c:v>
                </c:pt>
                <c:pt idx="126">
                  <c:v>-0.8</c:v>
                </c:pt>
                <c:pt idx="127">
                  <c:v>-0.6</c:v>
                </c:pt>
                <c:pt idx="128">
                  <c:v>-1.1000000000000001</c:v>
                </c:pt>
                <c:pt idx="129">
                  <c:v>-1</c:v>
                </c:pt>
                <c:pt idx="130">
                  <c:v>-0.7</c:v>
                </c:pt>
                <c:pt idx="131">
                  <c:v>-1.3</c:v>
                </c:pt>
                <c:pt idx="132">
                  <c:v>-1</c:v>
                </c:pt>
                <c:pt idx="133">
                  <c:v>-0.8</c:v>
                </c:pt>
                <c:pt idx="134">
                  <c:v>-0.9</c:v>
                </c:pt>
                <c:pt idx="135">
                  <c:v>-0.7</c:v>
                </c:pt>
                <c:pt idx="136">
                  <c:v>-0.9</c:v>
                </c:pt>
                <c:pt idx="137">
                  <c:v>-1.8</c:v>
                </c:pt>
                <c:pt idx="138">
                  <c:v>-2.1</c:v>
                </c:pt>
                <c:pt idx="139">
                  <c:v>-2</c:v>
                </c:pt>
                <c:pt idx="140">
                  <c:v>-1.9</c:v>
                </c:pt>
                <c:pt idx="141">
                  <c:v>-1.9</c:v>
                </c:pt>
                <c:pt idx="142">
                  <c:v>-2.2000000000000002</c:v>
                </c:pt>
                <c:pt idx="143">
                  <c:v>-1.8</c:v>
                </c:pt>
                <c:pt idx="144">
                  <c:v>-1.6</c:v>
                </c:pt>
                <c:pt idx="145">
                  <c:v>-1.9</c:v>
                </c:pt>
                <c:pt idx="146">
                  <c:v>-2.1</c:v>
                </c:pt>
                <c:pt idx="147">
                  <c:v>-2.4</c:v>
                </c:pt>
                <c:pt idx="148">
                  <c:v>-2</c:v>
                </c:pt>
                <c:pt idx="149">
                  <c:v>-1.9</c:v>
                </c:pt>
                <c:pt idx="150">
                  <c:v>-2.2999999999999998</c:v>
                </c:pt>
                <c:pt idx="151">
                  <c:v>-2.6</c:v>
                </c:pt>
                <c:pt idx="152">
                  <c:v>-2.8</c:v>
                </c:pt>
                <c:pt idx="153">
                  <c:v>-2.9</c:v>
                </c:pt>
                <c:pt idx="154">
                  <c:v>-2.9</c:v>
                </c:pt>
                <c:pt idx="155">
                  <c:v>-2.8</c:v>
                </c:pt>
                <c:pt idx="156">
                  <c:v>-3.1</c:v>
                </c:pt>
                <c:pt idx="157">
                  <c:v>-3.3</c:v>
                </c:pt>
                <c:pt idx="158">
                  <c:v>-3.5</c:v>
                </c:pt>
                <c:pt idx="159">
                  <c:v>-3.2</c:v>
                </c:pt>
                <c:pt idx="160">
                  <c:v>-3.5</c:v>
                </c:pt>
                <c:pt idx="161">
                  <c:v>-3.6</c:v>
                </c:pt>
                <c:pt idx="162">
                  <c:v>-2.6</c:v>
                </c:pt>
                <c:pt idx="163">
                  <c:v>-2.5</c:v>
                </c:pt>
                <c:pt idx="164">
                  <c:v>-2.2999999999999998</c:v>
                </c:pt>
                <c:pt idx="165">
                  <c:v>-3.1</c:v>
                </c:pt>
                <c:pt idx="166">
                  <c:v>-3.2</c:v>
                </c:pt>
                <c:pt idx="167">
                  <c:v>-3</c:v>
                </c:pt>
                <c:pt idx="168">
                  <c:v>-2.9</c:v>
                </c:pt>
                <c:pt idx="169">
                  <c:v>-2.6</c:v>
                </c:pt>
                <c:pt idx="170">
                  <c:v>-1.9</c:v>
                </c:pt>
                <c:pt idx="171">
                  <c:v>-2.1</c:v>
                </c:pt>
                <c:pt idx="172">
                  <c:v>-2.2000000000000002</c:v>
                </c:pt>
                <c:pt idx="173">
                  <c:v>-1.4</c:v>
                </c:pt>
                <c:pt idx="174">
                  <c:v>-1.6</c:v>
                </c:pt>
                <c:pt idx="175">
                  <c:v>-1.5</c:v>
                </c:pt>
                <c:pt idx="176">
                  <c:v>-1.1000000000000001</c:v>
                </c:pt>
                <c:pt idx="177">
                  <c:v>#N/A</c:v>
                </c:pt>
                <c:pt idx="178">
                  <c:v>#N/A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354112"/>
        <c:axId val="183355648"/>
      </c:lineChart>
      <c:dateAx>
        <c:axId val="183354112"/>
        <c:scaling>
          <c:orientation val="minMax"/>
        </c:scaling>
        <c:delete val="0"/>
        <c:axPos val="b"/>
        <c:numFmt formatCode="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183355648"/>
        <c:crosses val="autoZero"/>
        <c:auto val="1"/>
        <c:lblOffset val="100"/>
        <c:baseTimeUnit val="months"/>
        <c:majorUnit val="12"/>
        <c:majorTimeUnit val="months"/>
        <c:minorUnit val="12"/>
        <c:minorTimeUnit val="months"/>
      </c:dateAx>
      <c:valAx>
        <c:axId val="183355648"/>
        <c:scaling>
          <c:orientation val="minMax"/>
          <c:max val="16"/>
          <c:min val="-4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183354112"/>
        <c:crosses val="autoZero"/>
        <c:crossBetween val="between"/>
        <c:majorUnit val="4"/>
        <c:minorUnit val="4"/>
      </c:valAx>
      <c:spPr>
        <a:noFill/>
        <a:ln w="254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5.2083333333333336E-2"/>
          <c:y val="0.10848035042916933"/>
          <c:w val="0.47604166666666664"/>
          <c:h val="0.24620575299709158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8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fr-FR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625000000000003E-2"/>
          <c:y val="8.7689713322091065E-2"/>
          <c:w val="0.93437499999999996"/>
          <c:h val="0.77740303541315348"/>
        </c:manualLayout>
      </c:layout>
      <c:lineChart>
        <c:grouping val="standard"/>
        <c:varyColors val="0"/>
        <c:ser>
          <c:idx val="0"/>
          <c:order val="0"/>
          <c:tx>
            <c:strRef>
              <c:f>'F1'!$AW$4</c:f>
              <c:strCache>
                <c:ptCount val="1"/>
                <c:pt idx="0">
                  <c:v>Portugal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strRef>
              <c:f>'F1'!$AQ$10:$AQ$67</c:f>
              <c:strCache>
                <c:ptCount val="58"/>
                <c:pt idx="0">
                  <c:v>00</c:v>
                </c:pt>
                <c:pt idx="1">
                  <c:v>Q2 00</c:v>
                </c:pt>
                <c:pt idx="2">
                  <c:v>Q3 00</c:v>
                </c:pt>
                <c:pt idx="3">
                  <c:v>Q4 00</c:v>
                </c:pt>
                <c:pt idx="4">
                  <c:v>01</c:v>
                </c:pt>
                <c:pt idx="5">
                  <c:v>Q2 01</c:v>
                </c:pt>
                <c:pt idx="6">
                  <c:v>Q3 01</c:v>
                </c:pt>
                <c:pt idx="7">
                  <c:v>Q4 01</c:v>
                </c:pt>
                <c:pt idx="8">
                  <c:v>02</c:v>
                </c:pt>
                <c:pt idx="9">
                  <c:v>Q2 02</c:v>
                </c:pt>
                <c:pt idx="10">
                  <c:v>Q3 02</c:v>
                </c:pt>
                <c:pt idx="11">
                  <c:v>Q4 02</c:v>
                </c:pt>
                <c:pt idx="12">
                  <c:v>03</c:v>
                </c:pt>
                <c:pt idx="13">
                  <c:v>Q2 03</c:v>
                </c:pt>
                <c:pt idx="14">
                  <c:v>Q3 03</c:v>
                </c:pt>
                <c:pt idx="15">
                  <c:v>Q4 03</c:v>
                </c:pt>
                <c:pt idx="16">
                  <c:v>04</c:v>
                </c:pt>
                <c:pt idx="17">
                  <c:v>Q2 04</c:v>
                </c:pt>
                <c:pt idx="18">
                  <c:v>Q3 04</c:v>
                </c:pt>
                <c:pt idx="19">
                  <c:v>Q4 04</c:v>
                </c:pt>
                <c:pt idx="20">
                  <c:v>05</c:v>
                </c:pt>
                <c:pt idx="21">
                  <c:v>Q2 05</c:v>
                </c:pt>
                <c:pt idx="22">
                  <c:v>Q3 05</c:v>
                </c:pt>
                <c:pt idx="23">
                  <c:v>Q4 05</c:v>
                </c:pt>
                <c:pt idx="24">
                  <c:v>06</c:v>
                </c:pt>
                <c:pt idx="25">
                  <c:v>Q2 06</c:v>
                </c:pt>
                <c:pt idx="26">
                  <c:v>Q3 06</c:v>
                </c:pt>
                <c:pt idx="27">
                  <c:v>Q4 06</c:v>
                </c:pt>
                <c:pt idx="28">
                  <c:v>07</c:v>
                </c:pt>
                <c:pt idx="29">
                  <c:v>Q2 07</c:v>
                </c:pt>
                <c:pt idx="30">
                  <c:v>Q3 07</c:v>
                </c:pt>
                <c:pt idx="31">
                  <c:v>Q4 07</c:v>
                </c:pt>
                <c:pt idx="32">
                  <c:v>08</c:v>
                </c:pt>
                <c:pt idx="33">
                  <c:v>Q2 08</c:v>
                </c:pt>
                <c:pt idx="34">
                  <c:v>Q3 08</c:v>
                </c:pt>
                <c:pt idx="35">
                  <c:v>Q4 08</c:v>
                </c:pt>
                <c:pt idx="36">
                  <c:v>09</c:v>
                </c:pt>
                <c:pt idx="37">
                  <c:v>Q2 09</c:v>
                </c:pt>
                <c:pt idx="38">
                  <c:v>Q3 09</c:v>
                </c:pt>
                <c:pt idx="39">
                  <c:v>Q4 09</c:v>
                </c:pt>
                <c:pt idx="40">
                  <c:v>10</c:v>
                </c:pt>
                <c:pt idx="41">
                  <c:v>Q2 10</c:v>
                </c:pt>
                <c:pt idx="42">
                  <c:v>Q3 10</c:v>
                </c:pt>
                <c:pt idx="43">
                  <c:v>Q4 10</c:v>
                </c:pt>
                <c:pt idx="44">
                  <c:v>11</c:v>
                </c:pt>
                <c:pt idx="45">
                  <c:v>Q2 11</c:v>
                </c:pt>
                <c:pt idx="46">
                  <c:v>Q3 11</c:v>
                </c:pt>
                <c:pt idx="47">
                  <c:v>Q4 11</c:v>
                </c:pt>
                <c:pt idx="48">
                  <c:v>12</c:v>
                </c:pt>
                <c:pt idx="49">
                  <c:v>Q2 12</c:v>
                </c:pt>
                <c:pt idx="50">
                  <c:v>Q3 12</c:v>
                </c:pt>
                <c:pt idx="51">
                  <c:v>Q4 12</c:v>
                </c:pt>
                <c:pt idx="52">
                  <c:v>13</c:v>
                </c:pt>
                <c:pt idx="53">
                  <c:v>Q2 13</c:v>
                </c:pt>
                <c:pt idx="54">
                  <c:v>Q3 13</c:v>
                </c:pt>
                <c:pt idx="55">
                  <c:v>Q4 13</c:v>
                </c:pt>
                <c:pt idx="56">
                  <c:v>14</c:v>
                </c:pt>
                <c:pt idx="57">
                  <c:v>Q2 14</c:v>
                </c:pt>
              </c:strCache>
            </c:strRef>
          </c:cat>
          <c:val>
            <c:numRef>
              <c:f>'F1'!$AW$10:$AW$67</c:f>
              <c:numCache>
                <c:formatCode>0.00</c:formatCode>
                <c:ptCount val="58"/>
                <c:pt idx="0">
                  <c:v>100</c:v>
                </c:pt>
                <c:pt idx="1">
                  <c:v>99.300000000000011</c:v>
                </c:pt>
                <c:pt idx="2">
                  <c:v>99.9</c:v>
                </c:pt>
                <c:pt idx="3">
                  <c:v>101</c:v>
                </c:pt>
                <c:pt idx="4">
                  <c:v>100</c:v>
                </c:pt>
                <c:pt idx="5">
                  <c:v>101.80000000000001</c:v>
                </c:pt>
                <c:pt idx="6">
                  <c:v>102.10000000000001</c:v>
                </c:pt>
                <c:pt idx="7">
                  <c:v>102.5</c:v>
                </c:pt>
                <c:pt idx="8">
                  <c:v>102.30000000000001</c:v>
                </c:pt>
                <c:pt idx="9">
                  <c:v>102.2</c:v>
                </c:pt>
                <c:pt idx="10">
                  <c:v>101.30000000000001</c:v>
                </c:pt>
                <c:pt idx="11">
                  <c:v>100.2</c:v>
                </c:pt>
                <c:pt idx="12">
                  <c:v>99.300000000000011</c:v>
                </c:pt>
                <c:pt idx="13">
                  <c:v>98.9</c:v>
                </c:pt>
                <c:pt idx="14">
                  <c:v>99.9</c:v>
                </c:pt>
                <c:pt idx="15">
                  <c:v>100.80000000000001</c:v>
                </c:pt>
                <c:pt idx="16">
                  <c:v>101.80000000000001</c:v>
                </c:pt>
                <c:pt idx="17">
                  <c:v>102</c:v>
                </c:pt>
                <c:pt idx="18">
                  <c:v>103</c:v>
                </c:pt>
                <c:pt idx="19">
                  <c:v>104</c:v>
                </c:pt>
                <c:pt idx="20">
                  <c:v>103.80000000000001</c:v>
                </c:pt>
                <c:pt idx="21">
                  <c:v>104.9</c:v>
                </c:pt>
                <c:pt idx="22">
                  <c:v>103.5</c:v>
                </c:pt>
                <c:pt idx="23">
                  <c:v>103.9</c:v>
                </c:pt>
                <c:pt idx="24">
                  <c:v>104.80000000000001</c:v>
                </c:pt>
                <c:pt idx="25">
                  <c:v>104.9</c:v>
                </c:pt>
                <c:pt idx="26">
                  <c:v>104.60000000000001</c:v>
                </c:pt>
                <c:pt idx="27">
                  <c:v>105.30000000000001</c:v>
                </c:pt>
                <c:pt idx="28">
                  <c:v>106.10000000000001</c:v>
                </c:pt>
                <c:pt idx="29">
                  <c:v>106.80000000000001</c:v>
                </c:pt>
                <c:pt idx="30">
                  <c:v>107.30000000000001</c:v>
                </c:pt>
                <c:pt idx="31">
                  <c:v>108.5</c:v>
                </c:pt>
                <c:pt idx="32">
                  <c:v>108.80000000000001</c:v>
                </c:pt>
                <c:pt idx="33">
                  <c:v>108.9</c:v>
                </c:pt>
                <c:pt idx="34">
                  <c:v>108.4</c:v>
                </c:pt>
                <c:pt idx="35">
                  <c:v>107.2</c:v>
                </c:pt>
                <c:pt idx="36">
                  <c:v>104.4</c:v>
                </c:pt>
                <c:pt idx="37">
                  <c:v>103.30000000000001</c:v>
                </c:pt>
                <c:pt idx="38">
                  <c:v>104.9</c:v>
                </c:pt>
                <c:pt idx="39">
                  <c:v>105.5</c:v>
                </c:pt>
                <c:pt idx="40">
                  <c:v>106.5</c:v>
                </c:pt>
                <c:pt idx="41">
                  <c:v>107.4</c:v>
                </c:pt>
                <c:pt idx="42">
                  <c:v>105.30000000000001</c:v>
                </c:pt>
                <c:pt idx="43">
                  <c:v>106.60000000000001</c:v>
                </c:pt>
                <c:pt idx="44">
                  <c:v>103.7</c:v>
                </c:pt>
                <c:pt idx="45">
                  <c:v>101.7</c:v>
                </c:pt>
                <c:pt idx="46">
                  <c:v>99.800000000000011</c:v>
                </c:pt>
                <c:pt idx="47">
                  <c:v>96.5</c:v>
                </c:pt>
                <c:pt idx="48">
                  <c:v>96.5</c:v>
                </c:pt>
                <c:pt idx="49">
                  <c:v>93.7</c:v>
                </c:pt>
                <c:pt idx="50">
                  <c:v>93.100000000000009</c:v>
                </c:pt>
                <c:pt idx="51">
                  <c:v>91.800000000000011</c:v>
                </c:pt>
                <c:pt idx="52">
                  <c:v>90.800000000000011</c:v>
                </c:pt>
                <c:pt idx="53">
                  <c:v>91.300000000000011</c:v>
                </c:pt>
                <c:pt idx="54">
                  <c:v>92</c:v>
                </c:pt>
                <c:pt idx="55">
                  <c:v>92.300000000000011</c:v>
                </c:pt>
                <c:pt idx="56">
                  <c:v>93.800000000000011</c:v>
                </c:pt>
                <c:pt idx="57">
                  <c:v>93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'F1'!$AX$4</c:f>
              <c:strCache>
                <c:ptCount val="1"/>
                <c:pt idx="0">
                  <c:v>Italy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ysDash"/>
            </a:ln>
          </c:spPr>
          <c:marker>
            <c:symbol val="none"/>
          </c:marker>
          <c:cat>
            <c:strRef>
              <c:f>'F1'!$AQ$10:$AQ$67</c:f>
              <c:strCache>
                <c:ptCount val="58"/>
                <c:pt idx="0">
                  <c:v>00</c:v>
                </c:pt>
                <c:pt idx="1">
                  <c:v>Q2 00</c:v>
                </c:pt>
                <c:pt idx="2">
                  <c:v>Q3 00</c:v>
                </c:pt>
                <c:pt idx="3">
                  <c:v>Q4 00</c:v>
                </c:pt>
                <c:pt idx="4">
                  <c:v>01</c:v>
                </c:pt>
                <c:pt idx="5">
                  <c:v>Q2 01</c:v>
                </c:pt>
                <c:pt idx="6">
                  <c:v>Q3 01</c:v>
                </c:pt>
                <c:pt idx="7">
                  <c:v>Q4 01</c:v>
                </c:pt>
                <c:pt idx="8">
                  <c:v>02</c:v>
                </c:pt>
                <c:pt idx="9">
                  <c:v>Q2 02</c:v>
                </c:pt>
                <c:pt idx="10">
                  <c:v>Q3 02</c:v>
                </c:pt>
                <c:pt idx="11">
                  <c:v>Q4 02</c:v>
                </c:pt>
                <c:pt idx="12">
                  <c:v>03</c:v>
                </c:pt>
                <c:pt idx="13">
                  <c:v>Q2 03</c:v>
                </c:pt>
                <c:pt idx="14">
                  <c:v>Q3 03</c:v>
                </c:pt>
                <c:pt idx="15">
                  <c:v>Q4 03</c:v>
                </c:pt>
                <c:pt idx="16">
                  <c:v>04</c:v>
                </c:pt>
                <c:pt idx="17">
                  <c:v>Q2 04</c:v>
                </c:pt>
                <c:pt idx="18">
                  <c:v>Q3 04</c:v>
                </c:pt>
                <c:pt idx="19">
                  <c:v>Q4 04</c:v>
                </c:pt>
                <c:pt idx="20">
                  <c:v>05</c:v>
                </c:pt>
                <c:pt idx="21">
                  <c:v>Q2 05</c:v>
                </c:pt>
                <c:pt idx="22">
                  <c:v>Q3 05</c:v>
                </c:pt>
                <c:pt idx="23">
                  <c:v>Q4 05</c:v>
                </c:pt>
                <c:pt idx="24">
                  <c:v>06</c:v>
                </c:pt>
                <c:pt idx="25">
                  <c:v>Q2 06</c:v>
                </c:pt>
                <c:pt idx="26">
                  <c:v>Q3 06</c:v>
                </c:pt>
                <c:pt idx="27">
                  <c:v>Q4 06</c:v>
                </c:pt>
                <c:pt idx="28">
                  <c:v>07</c:v>
                </c:pt>
                <c:pt idx="29">
                  <c:v>Q2 07</c:v>
                </c:pt>
                <c:pt idx="30">
                  <c:v>Q3 07</c:v>
                </c:pt>
                <c:pt idx="31">
                  <c:v>Q4 07</c:v>
                </c:pt>
                <c:pt idx="32">
                  <c:v>08</c:v>
                </c:pt>
                <c:pt idx="33">
                  <c:v>Q2 08</c:v>
                </c:pt>
                <c:pt idx="34">
                  <c:v>Q3 08</c:v>
                </c:pt>
                <c:pt idx="35">
                  <c:v>Q4 08</c:v>
                </c:pt>
                <c:pt idx="36">
                  <c:v>09</c:v>
                </c:pt>
                <c:pt idx="37">
                  <c:v>Q2 09</c:v>
                </c:pt>
                <c:pt idx="38">
                  <c:v>Q3 09</c:v>
                </c:pt>
                <c:pt idx="39">
                  <c:v>Q4 09</c:v>
                </c:pt>
                <c:pt idx="40">
                  <c:v>10</c:v>
                </c:pt>
                <c:pt idx="41">
                  <c:v>Q2 10</c:v>
                </c:pt>
                <c:pt idx="42">
                  <c:v>Q3 10</c:v>
                </c:pt>
                <c:pt idx="43">
                  <c:v>Q4 10</c:v>
                </c:pt>
                <c:pt idx="44">
                  <c:v>11</c:v>
                </c:pt>
                <c:pt idx="45">
                  <c:v>Q2 11</c:v>
                </c:pt>
                <c:pt idx="46">
                  <c:v>Q3 11</c:v>
                </c:pt>
                <c:pt idx="47">
                  <c:v>Q4 11</c:v>
                </c:pt>
                <c:pt idx="48">
                  <c:v>12</c:v>
                </c:pt>
                <c:pt idx="49">
                  <c:v>Q2 12</c:v>
                </c:pt>
                <c:pt idx="50">
                  <c:v>Q3 12</c:v>
                </c:pt>
                <c:pt idx="51">
                  <c:v>Q4 12</c:v>
                </c:pt>
                <c:pt idx="52">
                  <c:v>13</c:v>
                </c:pt>
                <c:pt idx="53">
                  <c:v>Q2 13</c:v>
                </c:pt>
                <c:pt idx="54">
                  <c:v>Q3 13</c:v>
                </c:pt>
                <c:pt idx="55">
                  <c:v>Q4 13</c:v>
                </c:pt>
                <c:pt idx="56">
                  <c:v>14</c:v>
                </c:pt>
                <c:pt idx="57">
                  <c:v>Q2 14</c:v>
                </c:pt>
              </c:strCache>
            </c:strRef>
          </c:cat>
          <c:val>
            <c:numRef>
              <c:f>'F1'!$AX$10:$AX$67</c:f>
              <c:numCache>
                <c:formatCode>0.00</c:formatCode>
                <c:ptCount val="58"/>
                <c:pt idx="0">
                  <c:v>100</c:v>
                </c:pt>
                <c:pt idx="1">
                  <c:v>101.31</c:v>
                </c:pt>
                <c:pt idx="2">
                  <c:v>101.38</c:v>
                </c:pt>
                <c:pt idx="3">
                  <c:v>102.51</c:v>
                </c:pt>
                <c:pt idx="4">
                  <c:v>102.91</c:v>
                </c:pt>
                <c:pt idx="5">
                  <c:v>102.56</c:v>
                </c:pt>
                <c:pt idx="6">
                  <c:v>102.68</c:v>
                </c:pt>
                <c:pt idx="7">
                  <c:v>103.25</c:v>
                </c:pt>
                <c:pt idx="8">
                  <c:v>103.68</c:v>
                </c:pt>
                <c:pt idx="9">
                  <c:v>104.22</c:v>
                </c:pt>
                <c:pt idx="10">
                  <c:v>104.05</c:v>
                </c:pt>
                <c:pt idx="11">
                  <c:v>104.9</c:v>
                </c:pt>
                <c:pt idx="12">
                  <c:v>105.39</c:v>
                </c:pt>
                <c:pt idx="13">
                  <c:v>105.48</c:v>
                </c:pt>
                <c:pt idx="14">
                  <c:v>104.41</c:v>
                </c:pt>
                <c:pt idx="15">
                  <c:v>105.22</c:v>
                </c:pt>
                <c:pt idx="16">
                  <c:v>106.29</c:v>
                </c:pt>
                <c:pt idx="17">
                  <c:v>106.3</c:v>
                </c:pt>
                <c:pt idx="18">
                  <c:v>106.16</c:v>
                </c:pt>
                <c:pt idx="19">
                  <c:v>106.75</c:v>
                </c:pt>
                <c:pt idx="20">
                  <c:v>107.08</c:v>
                </c:pt>
                <c:pt idx="21">
                  <c:v>107.66</c:v>
                </c:pt>
                <c:pt idx="22">
                  <c:v>107.38</c:v>
                </c:pt>
                <c:pt idx="23">
                  <c:v>107.96000000000001</c:v>
                </c:pt>
                <c:pt idx="24">
                  <c:v>108.82000000000001</c:v>
                </c:pt>
                <c:pt idx="25">
                  <c:v>109.44</c:v>
                </c:pt>
                <c:pt idx="26">
                  <c:v>110.19</c:v>
                </c:pt>
                <c:pt idx="27">
                  <c:v>110.87</c:v>
                </c:pt>
                <c:pt idx="28">
                  <c:v>111.16</c:v>
                </c:pt>
                <c:pt idx="29">
                  <c:v>111.39</c:v>
                </c:pt>
                <c:pt idx="30">
                  <c:v>111.71000000000001</c:v>
                </c:pt>
                <c:pt idx="31">
                  <c:v>110.76</c:v>
                </c:pt>
                <c:pt idx="32">
                  <c:v>111.38</c:v>
                </c:pt>
                <c:pt idx="33">
                  <c:v>110.95</c:v>
                </c:pt>
                <c:pt idx="34">
                  <c:v>109.21000000000001</c:v>
                </c:pt>
                <c:pt idx="35">
                  <c:v>108.13</c:v>
                </c:pt>
                <c:pt idx="36">
                  <c:v>105.46000000000001</c:v>
                </c:pt>
                <c:pt idx="37">
                  <c:v>104.59</c:v>
                </c:pt>
                <c:pt idx="38">
                  <c:v>104.94</c:v>
                </c:pt>
                <c:pt idx="39">
                  <c:v>105.19</c:v>
                </c:pt>
                <c:pt idx="40">
                  <c:v>106.43</c:v>
                </c:pt>
                <c:pt idx="41">
                  <c:v>106.94</c:v>
                </c:pt>
                <c:pt idx="42">
                  <c:v>107.15</c:v>
                </c:pt>
                <c:pt idx="43">
                  <c:v>108.11</c:v>
                </c:pt>
                <c:pt idx="44">
                  <c:v>107.56</c:v>
                </c:pt>
                <c:pt idx="45">
                  <c:v>107.06</c:v>
                </c:pt>
                <c:pt idx="46">
                  <c:v>106.05</c:v>
                </c:pt>
                <c:pt idx="47">
                  <c:v>104.41</c:v>
                </c:pt>
                <c:pt idx="48">
                  <c:v>102.35000000000001</c:v>
                </c:pt>
                <c:pt idx="49">
                  <c:v>101.66</c:v>
                </c:pt>
                <c:pt idx="50">
                  <c:v>100.51</c:v>
                </c:pt>
                <c:pt idx="51">
                  <c:v>99.14</c:v>
                </c:pt>
                <c:pt idx="52">
                  <c:v>98.64</c:v>
                </c:pt>
                <c:pt idx="53">
                  <c:v>98.08</c:v>
                </c:pt>
                <c:pt idx="54">
                  <c:v>98.100000000000009</c:v>
                </c:pt>
                <c:pt idx="55">
                  <c:v>97.93</c:v>
                </c:pt>
                <c:pt idx="56">
                  <c:v>97.79</c:v>
                </c:pt>
                <c:pt idx="57">
                  <c:v>97.850000000000009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'F1'!$AY$4</c:f>
              <c:strCache>
                <c:ptCount val="1"/>
                <c:pt idx="0">
                  <c:v>Ireland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strRef>
              <c:f>'F1'!$AQ$10:$AQ$67</c:f>
              <c:strCache>
                <c:ptCount val="58"/>
                <c:pt idx="0">
                  <c:v>00</c:v>
                </c:pt>
                <c:pt idx="1">
                  <c:v>Q2 00</c:v>
                </c:pt>
                <c:pt idx="2">
                  <c:v>Q3 00</c:v>
                </c:pt>
                <c:pt idx="3">
                  <c:v>Q4 00</c:v>
                </c:pt>
                <c:pt idx="4">
                  <c:v>01</c:v>
                </c:pt>
                <c:pt idx="5">
                  <c:v>Q2 01</c:v>
                </c:pt>
                <c:pt idx="6">
                  <c:v>Q3 01</c:v>
                </c:pt>
                <c:pt idx="7">
                  <c:v>Q4 01</c:v>
                </c:pt>
                <c:pt idx="8">
                  <c:v>02</c:v>
                </c:pt>
                <c:pt idx="9">
                  <c:v>Q2 02</c:v>
                </c:pt>
                <c:pt idx="10">
                  <c:v>Q3 02</c:v>
                </c:pt>
                <c:pt idx="11">
                  <c:v>Q4 02</c:v>
                </c:pt>
                <c:pt idx="12">
                  <c:v>03</c:v>
                </c:pt>
                <c:pt idx="13">
                  <c:v>Q2 03</c:v>
                </c:pt>
                <c:pt idx="14">
                  <c:v>Q3 03</c:v>
                </c:pt>
                <c:pt idx="15">
                  <c:v>Q4 03</c:v>
                </c:pt>
                <c:pt idx="16">
                  <c:v>04</c:v>
                </c:pt>
                <c:pt idx="17">
                  <c:v>Q2 04</c:v>
                </c:pt>
                <c:pt idx="18">
                  <c:v>Q3 04</c:v>
                </c:pt>
                <c:pt idx="19">
                  <c:v>Q4 04</c:v>
                </c:pt>
                <c:pt idx="20">
                  <c:v>05</c:v>
                </c:pt>
                <c:pt idx="21">
                  <c:v>Q2 05</c:v>
                </c:pt>
                <c:pt idx="22">
                  <c:v>Q3 05</c:v>
                </c:pt>
                <c:pt idx="23">
                  <c:v>Q4 05</c:v>
                </c:pt>
                <c:pt idx="24">
                  <c:v>06</c:v>
                </c:pt>
                <c:pt idx="25">
                  <c:v>Q2 06</c:v>
                </c:pt>
                <c:pt idx="26">
                  <c:v>Q3 06</c:v>
                </c:pt>
                <c:pt idx="27">
                  <c:v>Q4 06</c:v>
                </c:pt>
                <c:pt idx="28">
                  <c:v>07</c:v>
                </c:pt>
                <c:pt idx="29">
                  <c:v>Q2 07</c:v>
                </c:pt>
                <c:pt idx="30">
                  <c:v>Q3 07</c:v>
                </c:pt>
                <c:pt idx="31">
                  <c:v>Q4 07</c:v>
                </c:pt>
                <c:pt idx="32">
                  <c:v>08</c:v>
                </c:pt>
                <c:pt idx="33">
                  <c:v>Q2 08</c:v>
                </c:pt>
                <c:pt idx="34">
                  <c:v>Q3 08</c:v>
                </c:pt>
                <c:pt idx="35">
                  <c:v>Q4 08</c:v>
                </c:pt>
                <c:pt idx="36">
                  <c:v>09</c:v>
                </c:pt>
                <c:pt idx="37">
                  <c:v>Q2 09</c:v>
                </c:pt>
                <c:pt idx="38">
                  <c:v>Q3 09</c:v>
                </c:pt>
                <c:pt idx="39">
                  <c:v>Q4 09</c:v>
                </c:pt>
                <c:pt idx="40">
                  <c:v>10</c:v>
                </c:pt>
                <c:pt idx="41">
                  <c:v>Q2 10</c:v>
                </c:pt>
                <c:pt idx="42">
                  <c:v>Q3 10</c:v>
                </c:pt>
                <c:pt idx="43">
                  <c:v>Q4 10</c:v>
                </c:pt>
                <c:pt idx="44">
                  <c:v>11</c:v>
                </c:pt>
                <c:pt idx="45">
                  <c:v>Q2 11</c:v>
                </c:pt>
                <c:pt idx="46">
                  <c:v>Q3 11</c:v>
                </c:pt>
                <c:pt idx="47">
                  <c:v>Q4 11</c:v>
                </c:pt>
                <c:pt idx="48">
                  <c:v>12</c:v>
                </c:pt>
                <c:pt idx="49">
                  <c:v>Q2 12</c:v>
                </c:pt>
                <c:pt idx="50">
                  <c:v>Q3 12</c:v>
                </c:pt>
                <c:pt idx="51">
                  <c:v>Q4 12</c:v>
                </c:pt>
                <c:pt idx="52">
                  <c:v>13</c:v>
                </c:pt>
                <c:pt idx="53">
                  <c:v>Q2 13</c:v>
                </c:pt>
                <c:pt idx="54">
                  <c:v>Q3 13</c:v>
                </c:pt>
                <c:pt idx="55">
                  <c:v>Q4 13</c:v>
                </c:pt>
                <c:pt idx="56">
                  <c:v>14</c:v>
                </c:pt>
                <c:pt idx="57">
                  <c:v>Q2 14</c:v>
                </c:pt>
              </c:strCache>
            </c:strRef>
          </c:cat>
          <c:val>
            <c:numRef>
              <c:f>'F1'!$AY$10:$AY$67</c:f>
              <c:numCache>
                <c:formatCode>0.00</c:formatCode>
                <c:ptCount val="58"/>
                <c:pt idx="0">
                  <c:v>100</c:v>
                </c:pt>
                <c:pt idx="1">
                  <c:v>103.90300000000001</c:v>
                </c:pt>
                <c:pt idx="2">
                  <c:v>105.41200000000001</c:v>
                </c:pt>
                <c:pt idx="3">
                  <c:v>105.21000000000001</c:v>
                </c:pt>
                <c:pt idx="4">
                  <c:v>109.366</c:v>
                </c:pt>
                <c:pt idx="5">
                  <c:v>105.20100000000001</c:v>
                </c:pt>
                <c:pt idx="6">
                  <c:v>109.904</c:v>
                </c:pt>
                <c:pt idx="7">
                  <c:v>110.182</c:v>
                </c:pt>
                <c:pt idx="8">
                  <c:v>110.512</c:v>
                </c:pt>
                <c:pt idx="9">
                  <c:v>113.76</c:v>
                </c:pt>
                <c:pt idx="10">
                  <c:v>116.09</c:v>
                </c:pt>
                <c:pt idx="11">
                  <c:v>115.875</c:v>
                </c:pt>
                <c:pt idx="12">
                  <c:v>114.90600000000001</c:v>
                </c:pt>
                <c:pt idx="13">
                  <c:v>115.667</c:v>
                </c:pt>
                <c:pt idx="14">
                  <c:v>119.78400000000001</c:v>
                </c:pt>
                <c:pt idx="15">
                  <c:v>125.107</c:v>
                </c:pt>
                <c:pt idx="16">
                  <c:v>117.83500000000001</c:v>
                </c:pt>
                <c:pt idx="17">
                  <c:v>124.405</c:v>
                </c:pt>
                <c:pt idx="18">
                  <c:v>126.622</c:v>
                </c:pt>
                <c:pt idx="19">
                  <c:v>126.17100000000001</c:v>
                </c:pt>
                <c:pt idx="20">
                  <c:v>130.33600000000001</c:v>
                </c:pt>
                <c:pt idx="21">
                  <c:v>133.815</c:v>
                </c:pt>
                <c:pt idx="22">
                  <c:v>135.95500000000001</c:v>
                </c:pt>
                <c:pt idx="23">
                  <c:v>140.589</c:v>
                </c:pt>
                <c:pt idx="24">
                  <c:v>141.172</c:v>
                </c:pt>
                <c:pt idx="25">
                  <c:v>143.982</c:v>
                </c:pt>
                <c:pt idx="26">
                  <c:v>143.19800000000001</c:v>
                </c:pt>
                <c:pt idx="27">
                  <c:v>147.095</c:v>
                </c:pt>
                <c:pt idx="28">
                  <c:v>150.44900000000001</c:v>
                </c:pt>
                <c:pt idx="29">
                  <c:v>148.505</c:v>
                </c:pt>
                <c:pt idx="30">
                  <c:v>146.59700000000001</c:v>
                </c:pt>
                <c:pt idx="31">
                  <c:v>156.07900000000001</c:v>
                </c:pt>
                <c:pt idx="32">
                  <c:v>148.97999999999999</c:v>
                </c:pt>
                <c:pt idx="33">
                  <c:v>145.15100000000001</c:v>
                </c:pt>
                <c:pt idx="34">
                  <c:v>149.18</c:v>
                </c:pt>
                <c:pt idx="35">
                  <c:v>134.631</c:v>
                </c:pt>
                <c:pt idx="36">
                  <c:v>131.65800000000002</c:v>
                </c:pt>
                <c:pt idx="37">
                  <c:v>131.50300000000001</c:v>
                </c:pt>
                <c:pt idx="38">
                  <c:v>127.77200000000001</c:v>
                </c:pt>
                <c:pt idx="39">
                  <c:v>129.14400000000001</c:v>
                </c:pt>
                <c:pt idx="40">
                  <c:v>122.518</c:v>
                </c:pt>
                <c:pt idx="41">
                  <c:v>125.771</c:v>
                </c:pt>
                <c:pt idx="42">
                  <c:v>125.702</c:v>
                </c:pt>
                <c:pt idx="43">
                  <c:v>122.309</c:v>
                </c:pt>
                <c:pt idx="44">
                  <c:v>123.46300000000001</c:v>
                </c:pt>
                <c:pt idx="45">
                  <c:v>125.592</c:v>
                </c:pt>
                <c:pt idx="46">
                  <c:v>121.736</c:v>
                </c:pt>
                <c:pt idx="47">
                  <c:v>122.262</c:v>
                </c:pt>
                <c:pt idx="48">
                  <c:v>119.62</c:v>
                </c:pt>
                <c:pt idx="49">
                  <c:v>120.739</c:v>
                </c:pt>
                <c:pt idx="50">
                  <c:v>120.68600000000001</c:v>
                </c:pt>
                <c:pt idx="51">
                  <c:v>128.88900000000001</c:v>
                </c:pt>
                <c:pt idx="52">
                  <c:v>121.71000000000001</c:v>
                </c:pt>
                <c:pt idx="53">
                  <c:v>119.83800000000001</c:v>
                </c:pt>
                <c:pt idx="54">
                  <c:v>124.51300000000001</c:v>
                </c:pt>
                <c:pt idx="55">
                  <c:v>123.10900000000001</c:v>
                </c:pt>
                <c:pt idx="56">
                  <c:v>123.361</c:v>
                </c:pt>
                <c:pt idx="57">
                  <c:v>#N/A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'F1'!$AZ$4</c:f>
              <c:strCache>
                <c:ptCount val="1"/>
                <c:pt idx="0">
                  <c:v>Greece</c:v>
                </c:pt>
              </c:strCache>
            </c:strRef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strRef>
              <c:f>'F1'!$AQ$10:$AQ$67</c:f>
              <c:strCache>
                <c:ptCount val="58"/>
                <c:pt idx="0">
                  <c:v>00</c:v>
                </c:pt>
                <c:pt idx="1">
                  <c:v>Q2 00</c:v>
                </c:pt>
                <c:pt idx="2">
                  <c:v>Q3 00</c:v>
                </c:pt>
                <c:pt idx="3">
                  <c:v>Q4 00</c:v>
                </c:pt>
                <c:pt idx="4">
                  <c:v>01</c:v>
                </c:pt>
                <c:pt idx="5">
                  <c:v>Q2 01</c:v>
                </c:pt>
                <c:pt idx="6">
                  <c:v>Q3 01</c:v>
                </c:pt>
                <c:pt idx="7">
                  <c:v>Q4 01</c:v>
                </c:pt>
                <c:pt idx="8">
                  <c:v>02</c:v>
                </c:pt>
                <c:pt idx="9">
                  <c:v>Q2 02</c:v>
                </c:pt>
                <c:pt idx="10">
                  <c:v>Q3 02</c:v>
                </c:pt>
                <c:pt idx="11">
                  <c:v>Q4 02</c:v>
                </c:pt>
                <c:pt idx="12">
                  <c:v>03</c:v>
                </c:pt>
                <c:pt idx="13">
                  <c:v>Q2 03</c:v>
                </c:pt>
                <c:pt idx="14">
                  <c:v>Q3 03</c:v>
                </c:pt>
                <c:pt idx="15">
                  <c:v>Q4 03</c:v>
                </c:pt>
                <c:pt idx="16">
                  <c:v>04</c:v>
                </c:pt>
                <c:pt idx="17">
                  <c:v>Q2 04</c:v>
                </c:pt>
                <c:pt idx="18">
                  <c:v>Q3 04</c:v>
                </c:pt>
                <c:pt idx="19">
                  <c:v>Q4 04</c:v>
                </c:pt>
                <c:pt idx="20">
                  <c:v>05</c:v>
                </c:pt>
                <c:pt idx="21">
                  <c:v>Q2 05</c:v>
                </c:pt>
                <c:pt idx="22">
                  <c:v>Q3 05</c:v>
                </c:pt>
                <c:pt idx="23">
                  <c:v>Q4 05</c:v>
                </c:pt>
                <c:pt idx="24">
                  <c:v>06</c:v>
                </c:pt>
                <c:pt idx="25">
                  <c:v>Q2 06</c:v>
                </c:pt>
                <c:pt idx="26">
                  <c:v>Q3 06</c:v>
                </c:pt>
                <c:pt idx="27">
                  <c:v>Q4 06</c:v>
                </c:pt>
                <c:pt idx="28">
                  <c:v>07</c:v>
                </c:pt>
                <c:pt idx="29">
                  <c:v>Q2 07</c:v>
                </c:pt>
                <c:pt idx="30">
                  <c:v>Q3 07</c:v>
                </c:pt>
                <c:pt idx="31">
                  <c:v>Q4 07</c:v>
                </c:pt>
                <c:pt idx="32">
                  <c:v>08</c:v>
                </c:pt>
                <c:pt idx="33">
                  <c:v>Q2 08</c:v>
                </c:pt>
                <c:pt idx="34">
                  <c:v>Q3 08</c:v>
                </c:pt>
                <c:pt idx="35">
                  <c:v>Q4 08</c:v>
                </c:pt>
                <c:pt idx="36">
                  <c:v>09</c:v>
                </c:pt>
                <c:pt idx="37">
                  <c:v>Q2 09</c:v>
                </c:pt>
                <c:pt idx="38">
                  <c:v>Q3 09</c:v>
                </c:pt>
                <c:pt idx="39">
                  <c:v>Q4 09</c:v>
                </c:pt>
                <c:pt idx="40">
                  <c:v>10</c:v>
                </c:pt>
                <c:pt idx="41">
                  <c:v>Q2 10</c:v>
                </c:pt>
                <c:pt idx="42">
                  <c:v>Q3 10</c:v>
                </c:pt>
                <c:pt idx="43">
                  <c:v>Q4 10</c:v>
                </c:pt>
                <c:pt idx="44">
                  <c:v>11</c:v>
                </c:pt>
                <c:pt idx="45">
                  <c:v>Q2 11</c:v>
                </c:pt>
                <c:pt idx="46">
                  <c:v>Q3 11</c:v>
                </c:pt>
                <c:pt idx="47">
                  <c:v>Q4 11</c:v>
                </c:pt>
                <c:pt idx="48">
                  <c:v>12</c:v>
                </c:pt>
                <c:pt idx="49">
                  <c:v>Q2 12</c:v>
                </c:pt>
                <c:pt idx="50">
                  <c:v>Q3 12</c:v>
                </c:pt>
                <c:pt idx="51">
                  <c:v>Q4 12</c:v>
                </c:pt>
                <c:pt idx="52">
                  <c:v>13</c:v>
                </c:pt>
                <c:pt idx="53">
                  <c:v>Q2 13</c:v>
                </c:pt>
                <c:pt idx="54">
                  <c:v>Q3 13</c:v>
                </c:pt>
                <c:pt idx="55">
                  <c:v>Q4 13</c:v>
                </c:pt>
                <c:pt idx="56">
                  <c:v>14</c:v>
                </c:pt>
                <c:pt idx="57">
                  <c:v>Q2 14</c:v>
                </c:pt>
              </c:strCache>
            </c:strRef>
          </c:cat>
          <c:val>
            <c:numRef>
              <c:f>'F1'!$AZ$10:$AZ$67</c:f>
              <c:numCache>
                <c:formatCode>0.00</c:formatCode>
                <c:ptCount val="58"/>
                <c:pt idx="0">
                  <c:v>100</c:v>
                </c:pt>
                <c:pt idx="1">
                  <c:v>98.992999999999995</c:v>
                </c:pt>
                <c:pt idx="2">
                  <c:v>100.961</c:v>
                </c:pt>
                <c:pt idx="3">
                  <c:v>102.137</c:v>
                </c:pt>
                <c:pt idx="4">
                  <c:v>101.27200000000001</c:v>
                </c:pt>
                <c:pt idx="5">
                  <c:v>102.724</c:v>
                </c:pt>
                <c:pt idx="6">
                  <c:v>105.613</c:v>
                </c:pt>
                <c:pt idx="7">
                  <c:v>108.932</c:v>
                </c:pt>
                <c:pt idx="8">
                  <c:v>106.43300000000001</c:v>
                </c:pt>
                <c:pt idx="9">
                  <c:v>106.428</c:v>
                </c:pt>
                <c:pt idx="10">
                  <c:v>108.53</c:v>
                </c:pt>
                <c:pt idx="11">
                  <c:v>115.607</c:v>
                </c:pt>
                <c:pt idx="12">
                  <c:v>115.886</c:v>
                </c:pt>
                <c:pt idx="13">
                  <c:v>111.271</c:v>
                </c:pt>
                <c:pt idx="14">
                  <c:v>113.78400000000001</c:v>
                </c:pt>
                <c:pt idx="15">
                  <c:v>120.688</c:v>
                </c:pt>
                <c:pt idx="16">
                  <c:v>116.7</c:v>
                </c:pt>
                <c:pt idx="17">
                  <c:v>116.508</c:v>
                </c:pt>
                <c:pt idx="18">
                  <c:v>116.551</c:v>
                </c:pt>
                <c:pt idx="19">
                  <c:v>122.958</c:v>
                </c:pt>
                <c:pt idx="20">
                  <c:v>117.63800000000001</c:v>
                </c:pt>
                <c:pt idx="21">
                  <c:v>116.024</c:v>
                </c:pt>
                <c:pt idx="22">
                  <c:v>117.113</c:v>
                </c:pt>
                <c:pt idx="23">
                  <c:v>126.759</c:v>
                </c:pt>
                <c:pt idx="24">
                  <c:v>123.416</c:v>
                </c:pt>
                <c:pt idx="25">
                  <c:v>129.12100000000001</c:v>
                </c:pt>
                <c:pt idx="26">
                  <c:v>124.01600000000001</c:v>
                </c:pt>
                <c:pt idx="27">
                  <c:v>136.066</c:v>
                </c:pt>
                <c:pt idx="28">
                  <c:v>133.851</c:v>
                </c:pt>
                <c:pt idx="29">
                  <c:v>134.535</c:v>
                </c:pt>
                <c:pt idx="30">
                  <c:v>133.46100000000001</c:v>
                </c:pt>
                <c:pt idx="31">
                  <c:v>142.285</c:v>
                </c:pt>
                <c:pt idx="32">
                  <c:v>134.143</c:v>
                </c:pt>
                <c:pt idx="33">
                  <c:v>138.19200000000001</c:v>
                </c:pt>
                <c:pt idx="34">
                  <c:v>133.72800000000001</c:v>
                </c:pt>
                <c:pt idx="35">
                  <c:v>137.13400000000001</c:v>
                </c:pt>
                <c:pt idx="36">
                  <c:v>124.931</c:v>
                </c:pt>
                <c:pt idx="37">
                  <c:v>128.47</c:v>
                </c:pt>
                <c:pt idx="38">
                  <c:v>128.15299999999999</c:v>
                </c:pt>
                <c:pt idx="39">
                  <c:v>132.499</c:v>
                </c:pt>
                <c:pt idx="40">
                  <c:v>122.908</c:v>
                </c:pt>
                <c:pt idx="41">
                  <c:v>122.126</c:v>
                </c:pt>
                <c:pt idx="42">
                  <c:v>116.569</c:v>
                </c:pt>
                <c:pt idx="43">
                  <c:v>116.33500000000001</c:v>
                </c:pt>
                <c:pt idx="44">
                  <c:v>111.117</c:v>
                </c:pt>
                <c:pt idx="45">
                  <c:v>111.092</c:v>
                </c:pt>
                <c:pt idx="46">
                  <c:v>109.105</c:v>
                </c:pt>
                <c:pt idx="47">
                  <c:v>105.098</c:v>
                </c:pt>
                <c:pt idx="48">
                  <c:v>97.989000000000004</c:v>
                </c:pt>
                <c:pt idx="49">
                  <c:v>100.125</c:v>
                </c:pt>
                <c:pt idx="50">
                  <c:v>95.177000000000007</c:v>
                </c:pt>
                <c:pt idx="51">
                  <c:v>98.712000000000003</c:v>
                </c:pt>
                <c:pt idx="52">
                  <c:v>91.156999999999996</c:v>
                </c:pt>
                <c:pt idx="53">
                  <c:v>92.159000000000006</c:v>
                </c:pt>
                <c:pt idx="54">
                  <c:v>90.849000000000004</c:v>
                </c:pt>
                <c:pt idx="55">
                  <c:v>95.171000000000006</c:v>
                </c:pt>
                <c:pt idx="56">
                  <c:v>89.719000000000008</c:v>
                </c:pt>
                <c:pt idx="57">
                  <c:v>91.713999999999999</c:v>
                </c:pt>
              </c:numCache>
            </c:numRef>
          </c:val>
          <c:smooth val="1"/>
        </c:ser>
        <c:ser>
          <c:idx val="4"/>
          <c:order val="4"/>
          <c:tx>
            <c:strRef>
              <c:f>'F1'!$BA$4</c:f>
              <c:strCache>
                <c:ptCount val="1"/>
                <c:pt idx="0">
                  <c:v>Spain</c:v>
                </c:pt>
              </c:strCache>
            </c:strRef>
          </c:tx>
          <c:spPr>
            <a:ln w="12700">
              <a:solidFill>
                <a:srgbClr val="80008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800080"/>
              </a:solidFill>
              <a:ln>
                <a:solidFill>
                  <a:srgbClr val="800080"/>
                </a:solidFill>
                <a:prstDash val="solid"/>
              </a:ln>
            </c:spPr>
          </c:marker>
          <c:cat>
            <c:strRef>
              <c:f>'F1'!$AQ$10:$AQ$67</c:f>
              <c:strCache>
                <c:ptCount val="58"/>
                <c:pt idx="0">
                  <c:v>00</c:v>
                </c:pt>
                <c:pt idx="1">
                  <c:v>Q2 00</c:v>
                </c:pt>
                <c:pt idx="2">
                  <c:v>Q3 00</c:v>
                </c:pt>
                <c:pt idx="3">
                  <c:v>Q4 00</c:v>
                </c:pt>
                <c:pt idx="4">
                  <c:v>01</c:v>
                </c:pt>
                <c:pt idx="5">
                  <c:v>Q2 01</c:v>
                </c:pt>
                <c:pt idx="6">
                  <c:v>Q3 01</c:v>
                </c:pt>
                <c:pt idx="7">
                  <c:v>Q4 01</c:v>
                </c:pt>
                <c:pt idx="8">
                  <c:v>02</c:v>
                </c:pt>
                <c:pt idx="9">
                  <c:v>Q2 02</c:v>
                </c:pt>
                <c:pt idx="10">
                  <c:v>Q3 02</c:v>
                </c:pt>
                <c:pt idx="11">
                  <c:v>Q4 02</c:v>
                </c:pt>
                <c:pt idx="12">
                  <c:v>03</c:v>
                </c:pt>
                <c:pt idx="13">
                  <c:v>Q2 03</c:v>
                </c:pt>
                <c:pt idx="14">
                  <c:v>Q3 03</c:v>
                </c:pt>
                <c:pt idx="15">
                  <c:v>Q4 03</c:v>
                </c:pt>
                <c:pt idx="16">
                  <c:v>04</c:v>
                </c:pt>
                <c:pt idx="17">
                  <c:v>Q2 04</c:v>
                </c:pt>
                <c:pt idx="18">
                  <c:v>Q3 04</c:v>
                </c:pt>
                <c:pt idx="19">
                  <c:v>Q4 04</c:v>
                </c:pt>
                <c:pt idx="20">
                  <c:v>05</c:v>
                </c:pt>
                <c:pt idx="21">
                  <c:v>Q2 05</c:v>
                </c:pt>
                <c:pt idx="22">
                  <c:v>Q3 05</c:v>
                </c:pt>
                <c:pt idx="23">
                  <c:v>Q4 05</c:v>
                </c:pt>
                <c:pt idx="24">
                  <c:v>06</c:v>
                </c:pt>
                <c:pt idx="25">
                  <c:v>Q2 06</c:v>
                </c:pt>
                <c:pt idx="26">
                  <c:v>Q3 06</c:v>
                </c:pt>
                <c:pt idx="27">
                  <c:v>Q4 06</c:v>
                </c:pt>
                <c:pt idx="28">
                  <c:v>07</c:v>
                </c:pt>
                <c:pt idx="29">
                  <c:v>Q2 07</c:v>
                </c:pt>
                <c:pt idx="30">
                  <c:v>Q3 07</c:v>
                </c:pt>
                <c:pt idx="31">
                  <c:v>Q4 07</c:v>
                </c:pt>
                <c:pt idx="32">
                  <c:v>08</c:v>
                </c:pt>
                <c:pt idx="33">
                  <c:v>Q2 08</c:v>
                </c:pt>
                <c:pt idx="34">
                  <c:v>Q3 08</c:v>
                </c:pt>
                <c:pt idx="35">
                  <c:v>Q4 08</c:v>
                </c:pt>
                <c:pt idx="36">
                  <c:v>09</c:v>
                </c:pt>
                <c:pt idx="37">
                  <c:v>Q2 09</c:v>
                </c:pt>
                <c:pt idx="38">
                  <c:v>Q3 09</c:v>
                </c:pt>
                <c:pt idx="39">
                  <c:v>Q4 09</c:v>
                </c:pt>
                <c:pt idx="40">
                  <c:v>10</c:v>
                </c:pt>
                <c:pt idx="41">
                  <c:v>Q2 10</c:v>
                </c:pt>
                <c:pt idx="42">
                  <c:v>Q3 10</c:v>
                </c:pt>
                <c:pt idx="43">
                  <c:v>Q4 10</c:v>
                </c:pt>
                <c:pt idx="44">
                  <c:v>11</c:v>
                </c:pt>
                <c:pt idx="45">
                  <c:v>Q2 11</c:v>
                </c:pt>
                <c:pt idx="46">
                  <c:v>Q3 11</c:v>
                </c:pt>
                <c:pt idx="47">
                  <c:v>Q4 11</c:v>
                </c:pt>
                <c:pt idx="48">
                  <c:v>12</c:v>
                </c:pt>
                <c:pt idx="49">
                  <c:v>Q2 12</c:v>
                </c:pt>
                <c:pt idx="50">
                  <c:v>Q3 12</c:v>
                </c:pt>
                <c:pt idx="51">
                  <c:v>Q4 12</c:v>
                </c:pt>
                <c:pt idx="52">
                  <c:v>13</c:v>
                </c:pt>
                <c:pt idx="53">
                  <c:v>Q2 13</c:v>
                </c:pt>
                <c:pt idx="54">
                  <c:v>Q3 13</c:v>
                </c:pt>
                <c:pt idx="55">
                  <c:v>Q4 13</c:v>
                </c:pt>
                <c:pt idx="56">
                  <c:v>14</c:v>
                </c:pt>
                <c:pt idx="57">
                  <c:v>Q2 14</c:v>
                </c:pt>
              </c:strCache>
            </c:strRef>
          </c:cat>
          <c:val>
            <c:numRef>
              <c:f>'F1'!$BA$10:$BA$67</c:f>
              <c:numCache>
                <c:formatCode>0.00</c:formatCode>
                <c:ptCount val="58"/>
                <c:pt idx="0">
                  <c:v>100</c:v>
                </c:pt>
                <c:pt idx="1">
                  <c:v>100.98</c:v>
                </c:pt>
                <c:pt idx="2">
                  <c:v>101.46000000000001</c:v>
                </c:pt>
                <c:pt idx="3">
                  <c:v>102.41</c:v>
                </c:pt>
                <c:pt idx="4">
                  <c:v>103.82000000000001</c:v>
                </c:pt>
                <c:pt idx="5">
                  <c:v>104.82000000000001</c:v>
                </c:pt>
                <c:pt idx="6">
                  <c:v>105.55</c:v>
                </c:pt>
                <c:pt idx="7">
                  <c:v>105.99000000000001</c:v>
                </c:pt>
                <c:pt idx="8">
                  <c:v>106.92</c:v>
                </c:pt>
                <c:pt idx="9">
                  <c:v>107.81</c:v>
                </c:pt>
                <c:pt idx="10">
                  <c:v>108.67</c:v>
                </c:pt>
                <c:pt idx="11">
                  <c:v>110.36</c:v>
                </c:pt>
                <c:pt idx="12">
                  <c:v>110.68</c:v>
                </c:pt>
                <c:pt idx="13">
                  <c:v>111.9</c:v>
                </c:pt>
                <c:pt idx="14">
                  <c:v>113.09</c:v>
                </c:pt>
                <c:pt idx="15">
                  <c:v>114.71000000000001</c:v>
                </c:pt>
                <c:pt idx="16">
                  <c:v>115.72</c:v>
                </c:pt>
                <c:pt idx="17">
                  <c:v>117.39</c:v>
                </c:pt>
                <c:pt idx="18">
                  <c:v>119.07000000000001</c:v>
                </c:pt>
                <c:pt idx="19">
                  <c:v>119.84</c:v>
                </c:pt>
                <c:pt idx="20">
                  <c:v>121.28</c:v>
                </c:pt>
                <c:pt idx="21">
                  <c:v>123.64</c:v>
                </c:pt>
                <c:pt idx="22">
                  <c:v>124.68</c:v>
                </c:pt>
                <c:pt idx="23">
                  <c:v>126.09</c:v>
                </c:pt>
                <c:pt idx="24">
                  <c:v>128.26</c:v>
                </c:pt>
                <c:pt idx="25">
                  <c:v>130.03</c:v>
                </c:pt>
                <c:pt idx="26">
                  <c:v>130.61000000000001</c:v>
                </c:pt>
                <c:pt idx="27">
                  <c:v>132.47999999999999</c:v>
                </c:pt>
                <c:pt idx="28">
                  <c:v>133.71</c:v>
                </c:pt>
                <c:pt idx="29">
                  <c:v>135.37</c:v>
                </c:pt>
                <c:pt idx="30">
                  <c:v>135.47999999999999</c:v>
                </c:pt>
                <c:pt idx="31">
                  <c:v>137.95000000000002</c:v>
                </c:pt>
                <c:pt idx="32">
                  <c:v>137.01</c:v>
                </c:pt>
                <c:pt idx="33">
                  <c:v>136.54</c:v>
                </c:pt>
                <c:pt idx="34">
                  <c:v>134.25</c:v>
                </c:pt>
                <c:pt idx="35">
                  <c:v>132.27000000000001</c:v>
                </c:pt>
                <c:pt idx="36">
                  <c:v>127.8</c:v>
                </c:pt>
                <c:pt idx="37">
                  <c:v>125.78</c:v>
                </c:pt>
                <c:pt idx="38">
                  <c:v>126.68</c:v>
                </c:pt>
                <c:pt idx="39">
                  <c:v>126.53</c:v>
                </c:pt>
                <c:pt idx="40">
                  <c:v>126.13000000000001</c:v>
                </c:pt>
                <c:pt idx="41">
                  <c:v>126.68</c:v>
                </c:pt>
                <c:pt idx="42">
                  <c:v>125.58</c:v>
                </c:pt>
                <c:pt idx="43">
                  <c:v>125.59</c:v>
                </c:pt>
                <c:pt idx="44">
                  <c:v>125.02</c:v>
                </c:pt>
                <c:pt idx="45">
                  <c:v>124.32000000000001</c:v>
                </c:pt>
                <c:pt idx="46">
                  <c:v>123.09</c:v>
                </c:pt>
                <c:pt idx="47">
                  <c:v>121.43</c:v>
                </c:pt>
                <c:pt idx="48">
                  <c:v>120.78</c:v>
                </c:pt>
                <c:pt idx="49">
                  <c:v>119.17</c:v>
                </c:pt>
                <c:pt idx="50">
                  <c:v>117.96000000000001</c:v>
                </c:pt>
                <c:pt idx="51">
                  <c:v>115.82000000000001</c:v>
                </c:pt>
                <c:pt idx="52">
                  <c:v>115.47</c:v>
                </c:pt>
                <c:pt idx="53">
                  <c:v>114.8</c:v>
                </c:pt>
                <c:pt idx="54">
                  <c:v>115.42</c:v>
                </c:pt>
                <c:pt idx="55">
                  <c:v>115.08</c:v>
                </c:pt>
                <c:pt idx="56">
                  <c:v>116.26</c:v>
                </c:pt>
                <c:pt idx="57">
                  <c:v>116.96000000000001</c:v>
                </c:pt>
              </c:numCache>
            </c:numRef>
          </c:val>
          <c:smooth val="1"/>
        </c:ser>
        <c:ser>
          <c:idx val="5"/>
          <c:order val="5"/>
          <c:tx>
            <c:strRef>
              <c:f>'F1'!$BO$4</c:f>
              <c:strCache>
                <c:ptCount val="1"/>
                <c:pt idx="0">
                  <c:v>base</c:v>
                </c:pt>
              </c:strCache>
            </c:strRef>
          </c:tx>
          <c:spPr>
            <a:ln w="22225">
              <a:solidFill>
                <a:schemeClr val="tx1"/>
              </a:solidFill>
            </a:ln>
          </c:spPr>
          <c:marker>
            <c:symbol val="none"/>
          </c:marker>
          <c:cat>
            <c:strRef>
              <c:f>'F1'!$AQ$10:$AQ$67</c:f>
              <c:strCache>
                <c:ptCount val="58"/>
                <c:pt idx="0">
                  <c:v>00</c:v>
                </c:pt>
                <c:pt idx="1">
                  <c:v>Q2 00</c:v>
                </c:pt>
                <c:pt idx="2">
                  <c:v>Q3 00</c:v>
                </c:pt>
                <c:pt idx="3">
                  <c:v>Q4 00</c:v>
                </c:pt>
                <c:pt idx="4">
                  <c:v>01</c:v>
                </c:pt>
                <c:pt idx="5">
                  <c:v>Q2 01</c:v>
                </c:pt>
                <c:pt idx="6">
                  <c:v>Q3 01</c:v>
                </c:pt>
                <c:pt idx="7">
                  <c:v>Q4 01</c:v>
                </c:pt>
                <c:pt idx="8">
                  <c:v>02</c:v>
                </c:pt>
                <c:pt idx="9">
                  <c:v>Q2 02</c:v>
                </c:pt>
                <c:pt idx="10">
                  <c:v>Q3 02</c:v>
                </c:pt>
                <c:pt idx="11">
                  <c:v>Q4 02</c:v>
                </c:pt>
                <c:pt idx="12">
                  <c:v>03</c:v>
                </c:pt>
                <c:pt idx="13">
                  <c:v>Q2 03</c:v>
                </c:pt>
                <c:pt idx="14">
                  <c:v>Q3 03</c:v>
                </c:pt>
                <c:pt idx="15">
                  <c:v>Q4 03</c:v>
                </c:pt>
                <c:pt idx="16">
                  <c:v>04</c:v>
                </c:pt>
                <c:pt idx="17">
                  <c:v>Q2 04</c:v>
                </c:pt>
                <c:pt idx="18">
                  <c:v>Q3 04</c:v>
                </c:pt>
                <c:pt idx="19">
                  <c:v>Q4 04</c:v>
                </c:pt>
                <c:pt idx="20">
                  <c:v>05</c:v>
                </c:pt>
                <c:pt idx="21">
                  <c:v>Q2 05</c:v>
                </c:pt>
                <c:pt idx="22">
                  <c:v>Q3 05</c:v>
                </c:pt>
                <c:pt idx="23">
                  <c:v>Q4 05</c:v>
                </c:pt>
                <c:pt idx="24">
                  <c:v>06</c:v>
                </c:pt>
                <c:pt idx="25">
                  <c:v>Q2 06</c:v>
                </c:pt>
                <c:pt idx="26">
                  <c:v>Q3 06</c:v>
                </c:pt>
                <c:pt idx="27">
                  <c:v>Q4 06</c:v>
                </c:pt>
                <c:pt idx="28">
                  <c:v>07</c:v>
                </c:pt>
                <c:pt idx="29">
                  <c:v>Q2 07</c:v>
                </c:pt>
                <c:pt idx="30">
                  <c:v>Q3 07</c:v>
                </c:pt>
                <c:pt idx="31">
                  <c:v>Q4 07</c:v>
                </c:pt>
                <c:pt idx="32">
                  <c:v>08</c:v>
                </c:pt>
                <c:pt idx="33">
                  <c:v>Q2 08</c:v>
                </c:pt>
                <c:pt idx="34">
                  <c:v>Q3 08</c:v>
                </c:pt>
                <c:pt idx="35">
                  <c:v>Q4 08</c:v>
                </c:pt>
                <c:pt idx="36">
                  <c:v>09</c:v>
                </c:pt>
                <c:pt idx="37">
                  <c:v>Q2 09</c:v>
                </c:pt>
                <c:pt idx="38">
                  <c:v>Q3 09</c:v>
                </c:pt>
                <c:pt idx="39">
                  <c:v>Q4 09</c:v>
                </c:pt>
                <c:pt idx="40">
                  <c:v>10</c:v>
                </c:pt>
                <c:pt idx="41">
                  <c:v>Q2 10</c:v>
                </c:pt>
                <c:pt idx="42">
                  <c:v>Q3 10</c:v>
                </c:pt>
                <c:pt idx="43">
                  <c:v>Q4 10</c:v>
                </c:pt>
                <c:pt idx="44">
                  <c:v>11</c:v>
                </c:pt>
                <c:pt idx="45">
                  <c:v>Q2 11</c:v>
                </c:pt>
                <c:pt idx="46">
                  <c:v>Q3 11</c:v>
                </c:pt>
                <c:pt idx="47">
                  <c:v>Q4 11</c:v>
                </c:pt>
                <c:pt idx="48">
                  <c:v>12</c:v>
                </c:pt>
                <c:pt idx="49">
                  <c:v>Q2 12</c:v>
                </c:pt>
                <c:pt idx="50">
                  <c:v>Q3 12</c:v>
                </c:pt>
                <c:pt idx="51">
                  <c:v>Q4 12</c:v>
                </c:pt>
                <c:pt idx="52">
                  <c:v>13</c:v>
                </c:pt>
                <c:pt idx="53">
                  <c:v>Q2 13</c:v>
                </c:pt>
                <c:pt idx="54">
                  <c:v>Q3 13</c:v>
                </c:pt>
                <c:pt idx="55">
                  <c:v>Q4 13</c:v>
                </c:pt>
                <c:pt idx="56">
                  <c:v>14</c:v>
                </c:pt>
                <c:pt idx="57">
                  <c:v>Q2 14</c:v>
                </c:pt>
              </c:strCache>
            </c:strRef>
          </c:cat>
          <c:val>
            <c:numRef>
              <c:f>'F1'!$BO$10:$BO$67</c:f>
              <c:numCache>
                <c:formatCode>General</c:formatCode>
                <c:ptCount val="5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100544"/>
        <c:axId val="183102080"/>
      </c:lineChart>
      <c:catAx>
        <c:axId val="183100544"/>
        <c:scaling>
          <c:orientation val="minMax"/>
        </c:scaling>
        <c:delete val="0"/>
        <c:axPos val="b"/>
        <c:numFmt formatCode="yy" sourceLinked="0"/>
        <c:majorTickMark val="out"/>
        <c:minorTickMark val="in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5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183102080"/>
        <c:crossesAt val="0"/>
        <c:auto val="1"/>
        <c:lblAlgn val="ctr"/>
        <c:lblOffset val="100"/>
        <c:tickLblSkip val="4"/>
        <c:tickMarkSkip val="4"/>
        <c:noMultiLvlLbl val="0"/>
      </c:catAx>
      <c:valAx>
        <c:axId val="183102080"/>
        <c:scaling>
          <c:orientation val="minMax"/>
          <c:max val="160"/>
          <c:min val="8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5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183100544"/>
        <c:crosses val="autoZero"/>
        <c:crossBetween val="between"/>
        <c:majorUnit val="10"/>
        <c:minorUnit val="1"/>
      </c:valAx>
      <c:spPr>
        <a:noFill/>
        <a:ln w="12700">
          <a:solidFill>
            <a:srgbClr val="000000"/>
          </a:solidFill>
          <a:prstDash val="solid"/>
        </a:ln>
      </c:spPr>
    </c:plotArea>
    <c:legend>
      <c:legendPos val="r"/>
      <c:legendEntry>
        <c:idx val="5"/>
        <c:delete val="1"/>
      </c:legendEntry>
      <c:layout>
        <c:manualLayout>
          <c:xMode val="edge"/>
          <c:yMode val="edge"/>
          <c:x val="6.3541666666666663E-2"/>
          <c:y val="8.1441973469532525E-2"/>
          <c:w val="0.16957666229221346"/>
          <c:h val="0.45017947080939208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8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fr-FR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083333333333336E-2"/>
          <c:y val="8.7689713322091065E-2"/>
          <c:w val="0.94791666666666663"/>
          <c:h val="0.77740303541315348"/>
        </c:manualLayout>
      </c:layout>
      <c:lineChart>
        <c:grouping val="standard"/>
        <c:varyColors val="0"/>
        <c:ser>
          <c:idx val="0"/>
          <c:order val="0"/>
          <c:tx>
            <c:strRef>
              <c:f>'F2'!$BR$5</c:f>
              <c:strCache>
                <c:ptCount val="1"/>
                <c:pt idx="0">
                  <c:v>Germany</c:v>
                </c:pt>
              </c:strCache>
            </c:strRef>
          </c:tx>
          <c:spPr>
            <a:ln w="25400">
              <a:solidFill>
                <a:srgbClr val="C0C0C0"/>
              </a:solidFill>
              <a:prstDash val="solid"/>
            </a:ln>
          </c:spPr>
          <c:marker>
            <c:symbol val="none"/>
          </c:marker>
          <c:cat>
            <c:strRef>
              <c:f>'F2'!$BQ$6:$BQ$67</c:f>
              <c:strCache>
                <c:ptCount val="62"/>
                <c:pt idx="0">
                  <c:v>99</c:v>
                </c:pt>
                <c:pt idx="1">
                  <c:v>Q2 99</c:v>
                </c:pt>
                <c:pt idx="2">
                  <c:v>Q3 99</c:v>
                </c:pt>
                <c:pt idx="3">
                  <c:v>Q4 99</c:v>
                </c:pt>
                <c:pt idx="4">
                  <c:v>00</c:v>
                </c:pt>
                <c:pt idx="5">
                  <c:v>Q2 00</c:v>
                </c:pt>
                <c:pt idx="6">
                  <c:v>Q3 00</c:v>
                </c:pt>
                <c:pt idx="7">
                  <c:v>Q4 00</c:v>
                </c:pt>
                <c:pt idx="8">
                  <c:v>01</c:v>
                </c:pt>
                <c:pt idx="9">
                  <c:v>Q2 01</c:v>
                </c:pt>
                <c:pt idx="10">
                  <c:v>Q3 01</c:v>
                </c:pt>
                <c:pt idx="11">
                  <c:v>Q4 01</c:v>
                </c:pt>
                <c:pt idx="12">
                  <c:v>02</c:v>
                </c:pt>
                <c:pt idx="13">
                  <c:v>Q2 02</c:v>
                </c:pt>
                <c:pt idx="14">
                  <c:v>Q3 02</c:v>
                </c:pt>
                <c:pt idx="15">
                  <c:v>Q4 02</c:v>
                </c:pt>
                <c:pt idx="16">
                  <c:v>03</c:v>
                </c:pt>
                <c:pt idx="17">
                  <c:v>Q2 03</c:v>
                </c:pt>
                <c:pt idx="18">
                  <c:v>Q3 03</c:v>
                </c:pt>
                <c:pt idx="19">
                  <c:v>Q4 03</c:v>
                </c:pt>
                <c:pt idx="20">
                  <c:v>04</c:v>
                </c:pt>
                <c:pt idx="21">
                  <c:v>Q2 04</c:v>
                </c:pt>
                <c:pt idx="22">
                  <c:v>Q3 04</c:v>
                </c:pt>
                <c:pt idx="23">
                  <c:v>Q4 04</c:v>
                </c:pt>
                <c:pt idx="24">
                  <c:v>05</c:v>
                </c:pt>
                <c:pt idx="25">
                  <c:v>Q2 05</c:v>
                </c:pt>
                <c:pt idx="26">
                  <c:v>Q3 05</c:v>
                </c:pt>
                <c:pt idx="27">
                  <c:v>Q4 05</c:v>
                </c:pt>
                <c:pt idx="28">
                  <c:v>06</c:v>
                </c:pt>
                <c:pt idx="29">
                  <c:v>Q2 06</c:v>
                </c:pt>
                <c:pt idx="30">
                  <c:v>Q3 06</c:v>
                </c:pt>
                <c:pt idx="31">
                  <c:v>Q4 06</c:v>
                </c:pt>
                <c:pt idx="32">
                  <c:v>07</c:v>
                </c:pt>
                <c:pt idx="33">
                  <c:v>Q2 07</c:v>
                </c:pt>
                <c:pt idx="34">
                  <c:v>Q3 07</c:v>
                </c:pt>
                <c:pt idx="35">
                  <c:v>Q4 07</c:v>
                </c:pt>
                <c:pt idx="36">
                  <c:v>08</c:v>
                </c:pt>
                <c:pt idx="37">
                  <c:v>Q2 08</c:v>
                </c:pt>
                <c:pt idx="38">
                  <c:v>Q3 08</c:v>
                </c:pt>
                <c:pt idx="39">
                  <c:v>Q4 08</c:v>
                </c:pt>
                <c:pt idx="40">
                  <c:v>09</c:v>
                </c:pt>
                <c:pt idx="41">
                  <c:v>Q2 09</c:v>
                </c:pt>
                <c:pt idx="42">
                  <c:v>Q3 09</c:v>
                </c:pt>
                <c:pt idx="43">
                  <c:v>Q4 09</c:v>
                </c:pt>
                <c:pt idx="44">
                  <c:v>10</c:v>
                </c:pt>
                <c:pt idx="45">
                  <c:v>Q2 10</c:v>
                </c:pt>
                <c:pt idx="46">
                  <c:v>Q3 10</c:v>
                </c:pt>
                <c:pt idx="47">
                  <c:v>Q4 10</c:v>
                </c:pt>
                <c:pt idx="48">
                  <c:v>11</c:v>
                </c:pt>
                <c:pt idx="49">
                  <c:v>Q2 11</c:v>
                </c:pt>
                <c:pt idx="50">
                  <c:v>Q3 11</c:v>
                </c:pt>
                <c:pt idx="51">
                  <c:v>Q4 11</c:v>
                </c:pt>
                <c:pt idx="52">
                  <c:v>12</c:v>
                </c:pt>
                <c:pt idx="53">
                  <c:v>Q2 12</c:v>
                </c:pt>
                <c:pt idx="54">
                  <c:v>Q3 12</c:v>
                </c:pt>
                <c:pt idx="55">
                  <c:v>Q4 12</c:v>
                </c:pt>
                <c:pt idx="56">
                  <c:v>13</c:v>
                </c:pt>
                <c:pt idx="57">
                  <c:v>Q2 13</c:v>
                </c:pt>
                <c:pt idx="58">
                  <c:v>Q3 13</c:v>
                </c:pt>
                <c:pt idx="59">
                  <c:v>Q4 13</c:v>
                </c:pt>
                <c:pt idx="60">
                  <c:v>14</c:v>
                </c:pt>
                <c:pt idx="61">
                  <c:v>Q2 14</c:v>
                </c:pt>
              </c:strCache>
            </c:strRef>
          </c:cat>
          <c:val>
            <c:numRef>
              <c:f>'F2'!$BR$6:$BR$67</c:f>
              <c:numCache>
                <c:formatCode>General</c:formatCode>
                <c:ptCount val="62"/>
                <c:pt idx="0">
                  <c:v>131.24</c:v>
                </c:pt>
                <c:pt idx="1">
                  <c:v>133.02000000000001</c:v>
                </c:pt>
                <c:pt idx="2">
                  <c:v>134.65</c:v>
                </c:pt>
                <c:pt idx="3">
                  <c:v>137.19</c:v>
                </c:pt>
                <c:pt idx="4">
                  <c:v>136.26999999999998</c:v>
                </c:pt>
                <c:pt idx="5">
                  <c:v>137.86000000000001</c:v>
                </c:pt>
                <c:pt idx="6">
                  <c:v>138.26</c:v>
                </c:pt>
                <c:pt idx="7">
                  <c:v>141.57999999999998</c:v>
                </c:pt>
                <c:pt idx="8">
                  <c:v>142.19999999999999</c:v>
                </c:pt>
                <c:pt idx="9">
                  <c:v>142.78</c:v>
                </c:pt>
                <c:pt idx="10">
                  <c:v>143.19</c:v>
                </c:pt>
                <c:pt idx="11">
                  <c:v>143.47000000000003</c:v>
                </c:pt>
                <c:pt idx="12">
                  <c:v>144.01999999999998</c:v>
                </c:pt>
                <c:pt idx="13">
                  <c:v>144.95999999999998</c:v>
                </c:pt>
                <c:pt idx="14">
                  <c:v>145.5</c:v>
                </c:pt>
                <c:pt idx="15">
                  <c:v>145.10000000000002</c:v>
                </c:pt>
                <c:pt idx="16">
                  <c:v>145.47000000000003</c:v>
                </c:pt>
                <c:pt idx="17">
                  <c:v>146.32</c:v>
                </c:pt>
                <c:pt idx="18">
                  <c:v>145.82999999999998</c:v>
                </c:pt>
                <c:pt idx="19">
                  <c:v>145.9</c:v>
                </c:pt>
                <c:pt idx="20">
                  <c:v>143.96</c:v>
                </c:pt>
                <c:pt idx="21">
                  <c:v>142.80000000000001</c:v>
                </c:pt>
                <c:pt idx="22">
                  <c:v>141.91</c:v>
                </c:pt>
                <c:pt idx="23">
                  <c:v>141.32</c:v>
                </c:pt>
                <c:pt idx="24">
                  <c:v>140.13</c:v>
                </c:pt>
                <c:pt idx="25">
                  <c:v>140.10000000000002</c:v>
                </c:pt>
                <c:pt idx="26">
                  <c:v>139.66</c:v>
                </c:pt>
                <c:pt idx="27">
                  <c:v>138.79000000000002</c:v>
                </c:pt>
                <c:pt idx="28">
                  <c:v>138.83000000000001</c:v>
                </c:pt>
                <c:pt idx="29">
                  <c:v>139.11000000000001</c:v>
                </c:pt>
                <c:pt idx="30">
                  <c:v>138.74</c:v>
                </c:pt>
                <c:pt idx="31">
                  <c:v>136.41</c:v>
                </c:pt>
                <c:pt idx="32">
                  <c:v>134.85</c:v>
                </c:pt>
                <c:pt idx="33">
                  <c:v>133.59</c:v>
                </c:pt>
                <c:pt idx="34">
                  <c:v>132.05000000000001</c:v>
                </c:pt>
                <c:pt idx="35">
                  <c:v>132.18</c:v>
                </c:pt>
                <c:pt idx="36">
                  <c:v>130.94</c:v>
                </c:pt>
                <c:pt idx="37">
                  <c:v>130.26</c:v>
                </c:pt>
                <c:pt idx="38">
                  <c:v>130.28</c:v>
                </c:pt>
                <c:pt idx="39">
                  <c:v>131.36000000000001</c:v>
                </c:pt>
                <c:pt idx="40">
                  <c:v>133.13999999999999</c:v>
                </c:pt>
                <c:pt idx="41">
                  <c:v>135.68</c:v>
                </c:pt>
                <c:pt idx="42">
                  <c:v>136.01999999999998</c:v>
                </c:pt>
                <c:pt idx="43">
                  <c:v>135.32</c:v>
                </c:pt>
                <c:pt idx="44">
                  <c:v>133.94999999999999</c:v>
                </c:pt>
                <c:pt idx="45">
                  <c:v>132.56</c:v>
                </c:pt>
                <c:pt idx="46">
                  <c:v>130.69</c:v>
                </c:pt>
                <c:pt idx="47">
                  <c:v>128.76</c:v>
                </c:pt>
                <c:pt idx="48">
                  <c:v>124.65</c:v>
                </c:pt>
                <c:pt idx="49">
                  <c:v>123.96000000000001</c:v>
                </c:pt>
                <c:pt idx="50">
                  <c:v>124.19</c:v>
                </c:pt>
                <c:pt idx="51">
                  <c:v>124.58</c:v>
                </c:pt>
                <c:pt idx="52">
                  <c:v>123.84</c:v>
                </c:pt>
                <c:pt idx="53">
                  <c:v>124.16</c:v>
                </c:pt>
                <c:pt idx="54">
                  <c:v>124.88</c:v>
                </c:pt>
                <c:pt idx="55">
                  <c:v>124.6</c:v>
                </c:pt>
                <c:pt idx="56">
                  <c:v>125.4</c:v>
                </c:pt>
                <c:pt idx="57">
                  <c:v>125.16</c:v>
                </c:pt>
                <c:pt idx="58">
                  <c:v>124.07</c:v>
                </c:pt>
                <c:pt idx="59">
                  <c:v>123.25999999999999</c:v>
                </c:pt>
                <c:pt idx="60">
                  <c:v>122.31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'F2'!$BS$5</c:f>
              <c:strCache>
                <c:ptCount val="1"/>
                <c:pt idx="0">
                  <c:v>Ireland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'F2'!$BQ$6:$BQ$67</c:f>
              <c:strCache>
                <c:ptCount val="62"/>
                <c:pt idx="0">
                  <c:v>99</c:v>
                </c:pt>
                <c:pt idx="1">
                  <c:v>Q2 99</c:v>
                </c:pt>
                <c:pt idx="2">
                  <c:v>Q3 99</c:v>
                </c:pt>
                <c:pt idx="3">
                  <c:v>Q4 99</c:v>
                </c:pt>
                <c:pt idx="4">
                  <c:v>00</c:v>
                </c:pt>
                <c:pt idx="5">
                  <c:v>Q2 00</c:v>
                </c:pt>
                <c:pt idx="6">
                  <c:v>Q3 00</c:v>
                </c:pt>
                <c:pt idx="7">
                  <c:v>Q4 00</c:v>
                </c:pt>
                <c:pt idx="8">
                  <c:v>01</c:v>
                </c:pt>
                <c:pt idx="9">
                  <c:v>Q2 01</c:v>
                </c:pt>
                <c:pt idx="10">
                  <c:v>Q3 01</c:v>
                </c:pt>
                <c:pt idx="11">
                  <c:v>Q4 01</c:v>
                </c:pt>
                <c:pt idx="12">
                  <c:v>02</c:v>
                </c:pt>
                <c:pt idx="13">
                  <c:v>Q2 02</c:v>
                </c:pt>
                <c:pt idx="14">
                  <c:v>Q3 02</c:v>
                </c:pt>
                <c:pt idx="15">
                  <c:v>Q4 02</c:v>
                </c:pt>
                <c:pt idx="16">
                  <c:v>03</c:v>
                </c:pt>
                <c:pt idx="17">
                  <c:v>Q2 03</c:v>
                </c:pt>
                <c:pt idx="18">
                  <c:v>Q3 03</c:v>
                </c:pt>
                <c:pt idx="19">
                  <c:v>Q4 03</c:v>
                </c:pt>
                <c:pt idx="20">
                  <c:v>04</c:v>
                </c:pt>
                <c:pt idx="21">
                  <c:v>Q2 04</c:v>
                </c:pt>
                <c:pt idx="22">
                  <c:v>Q3 04</c:v>
                </c:pt>
                <c:pt idx="23">
                  <c:v>Q4 04</c:v>
                </c:pt>
                <c:pt idx="24">
                  <c:v>05</c:v>
                </c:pt>
                <c:pt idx="25">
                  <c:v>Q2 05</c:v>
                </c:pt>
                <c:pt idx="26">
                  <c:v>Q3 05</c:v>
                </c:pt>
                <c:pt idx="27">
                  <c:v>Q4 05</c:v>
                </c:pt>
                <c:pt idx="28">
                  <c:v>06</c:v>
                </c:pt>
                <c:pt idx="29">
                  <c:v>Q2 06</c:v>
                </c:pt>
                <c:pt idx="30">
                  <c:v>Q3 06</c:v>
                </c:pt>
                <c:pt idx="31">
                  <c:v>Q4 06</c:v>
                </c:pt>
                <c:pt idx="32">
                  <c:v>07</c:v>
                </c:pt>
                <c:pt idx="33">
                  <c:v>Q2 07</c:v>
                </c:pt>
                <c:pt idx="34">
                  <c:v>Q3 07</c:v>
                </c:pt>
                <c:pt idx="35">
                  <c:v>Q4 07</c:v>
                </c:pt>
                <c:pt idx="36">
                  <c:v>08</c:v>
                </c:pt>
                <c:pt idx="37">
                  <c:v>Q2 08</c:v>
                </c:pt>
                <c:pt idx="38">
                  <c:v>Q3 08</c:v>
                </c:pt>
                <c:pt idx="39">
                  <c:v>Q4 08</c:v>
                </c:pt>
                <c:pt idx="40">
                  <c:v>09</c:v>
                </c:pt>
                <c:pt idx="41">
                  <c:v>Q2 09</c:v>
                </c:pt>
                <c:pt idx="42">
                  <c:v>Q3 09</c:v>
                </c:pt>
                <c:pt idx="43">
                  <c:v>Q4 09</c:v>
                </c:pt>
                <c:pt idx="44">
                  <c:v>10</c:v>
                </c:pt>
                <c:pt idx="45">
                  <c:v>Q2 10</c:v>
                </c:pt>
                <c:pt idx="46">
                  <c:v>Q3 10</c:v>
                </c:pt>
                <c:pt idx="47">
                  <c:v>Q4 10</c:v>
                </c:pt>
                <c:pt idx="48">
                  <c:v>11</c:v>
                </c:pt>
                <c:pt idx="49">
                  <c:v>Q2 11</c:v>
                </c:pt>
                <c:pt idx="50">
                  <c:v>Q3 11</c:v>
                </c:pt>
                <c:pt idx="51">
                  <c:v>Q4 11</c:v>
                </c:pt>
                <c:pt idx="52">
                  <c:v>12</c:v>
                </c:pt>
                <c:pt idx="53">
                  <c:v>Q2 12</c:v>
                </c:pt>
                <c:pt idx="54">
                  <c:v>Q3 12</c:v>
                </c:pt>
                <c:pt idx="55">
                  <c:v>Q4 12</c:v>
                </c:pt>
                <c:pt idx="56">
                  <c:v>13</c:v>
                </c:pt>
                <c:pt idx="57">
                  <c:v>Q2 13</c:v>
                </c:pt>
                <c:pt idx="58">
                  <c:v>Q3 13</c:v>
                </c:pt>
                <c:pt idx="59">
                  <c:v>Q4 13</c:v>
                </c:pt>
                <c:pt idx="60">
                  <c:v>14</c:v>
                </c:pt>
                <c:pt idx="61">
                  <c:v>Q2 14</c:v>
                </c:pt>
              </c:strCache>
            </c:strRef>
          </c:cat>
          <c:val>
            <c:numRef>
              <c:f>'F2'!$BS$6:$BS$67</c:f>
              <c:numCache>
                <c:formatCode>General</c:formatCode>
                <c:ptCount val="62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171.89</c:v>
                </c:pt>
                <c:pt idx="13">
                  <c:v>173.54</c:v>
                </c:pt>
                <c:pt idx="14">
                  <c:v>173.34</c:v>
                </c:pt>
                <c:pt idx="15">
                  <c:v>169.62</c:v>
                </c:pt>
                <c:pt idx="16">
                  <c:v>163.03</c:v>
                </c:pt>
                <c:pt idx="17">
                  <c:v>164.91</c:v>
                </c:pt>
                <c:pt idx="18">
                  <c:v>168.07</c:v>
                </c:pt>
                <c:pt idx="19">
                  <c:v>175.85</c:v>
                </c:pt>
                <c:pt idx="20">
                  <c:v>175.24</c:v>
                </c:pt>
                <c:pt idx="21">
                  <c:v>174.28</c:v>
                </c:pt>
                <c:pt idx="22">
                  <c:v>183.55</c:v>
                </c:pt>
                <c:pt idx="23">
                  <c:v>191.11</c:v>
                </c:pt>
                <c:pt idx="24">
                  <c:v>190.16</c:v>
                </c:pt>
                <c:pt idx="25">
                  <c:v>191.73000000000002</c:v>
                </c:pt>
                <c:pt idx="26">
                  <c:v>201.74</c:v>
                </c:pt>
                <c:pt idx="27">
                  <c:v>206.76</c:v>
                </c:pt>
                <c:pt idx="28">
                  <c:v>195.13</c:v>
                </c:pt>
                <c:pt idx="29">
                  <c:v>208.43</c:v>
                </c:pt>
                <c:pt idx="30">
                  <c:v>212.63</c:v>
                </c:pt>
                <c:pt idx="31">
                  <c:v>218.18</c:v>
                </c:pt>
                <c:pt idx="32">
                  <c:v>222.57999999999998</c:v>
                </c:pt>
                <c:pt idx="33">
                  <c:v>225.72</c:v>
                </c:pt>
                <c:pt idx="34">
                  <c:v>232.31</c:v>
                </c:pt>
                <c:pt idx="35">
                  <c:v>232.89999999999998</c:v>
                </c:pt>
                <c:pt idx="36">
                  <c:v>250.06</c:v>
                </c:pt>
                <c:pt idx="37">
                  <c:v>259.23</c:v>
                </c:pt>
                <c:pt idx="38">
                  <c:v>272.31</c:v>
                </c:pt>
                <c:pt idx="39">
                  <c:v>291.77</c:v>
                </c:pt>
                <c:pt idx="40">
                  <c:v>301.51</c:v>
                </c:pt>
                <c:pt idx="41">
                  <c:v>306.36</c:v>
                </c:pt>
                <c:pt idx="42">
                  <c:v>317.95000000000005</c:v>
                </c:pt>
                <c:pt idx="43">
                  <c:v>333.22</c:v>
                </c:pt>
                <c:pt idx="44">
                  <c:v>340.11</c:v>
                </c:pt>
                <c:pt idx="45">
                  <c:v>341.68</c:v>
                </c:pt>
                <c:pt idx="46">
                  <c:v>330.28999999999996</c:v>
                </c:pt>
                <c:pt idx="47">
                  <c:v>334.55</c:v>
                </c:pt>
                <c:pt idx="48">
                  <c:v>339.03</c:v>
                </c:pt>
                <c:pt idx="49">
                  <c:v>337.34000000000003</c:v>
                </c:pt>
                <c:pt idx="50">
                  <c:v>342.27</c:v>
                </c:pt>
                <c:pt idx="51">
                  <c:v>340.04</c:v>
                </c:pt>
                <c:pt idx="52">
                  <c:v>339.95</c:v>
                </c:pt>
                <c:pt idx="53">
                  <c:v>346.24</c:v>
                </c:pt>
                <c:pt idx="54">
                  <c:v>345.05</c:v>
                </c:pt>
                <c:pt idx="55">
                  <c:v>329.87</c:v>
                </c:pt>
                <c:pt idx="56">
                  <c:v>329.08</c:v>
                </c:pt>
                <c:pt idx="57">
                  <c:v>322.74</c:v>
                </c:pt>
                <c:pt idx="58">
                  <c:v>315.32</c:v>
                </c:pt>
                <c:pt idx="59">
                  <c:v>318.83999999999997</c:v>
                </c:pt>
                <c:pt idx="60">
                  <c:v>#N/A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'F2'!$BT$5</c:f>
              <c:strCache>
                <c:ptCount val="1"/>
                <c:pt idx="0">
                  <c:v>Spain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'F2'!$BQ$6:$BQ$67</c:f>
              <c:strCache>
                <c:ptCount val="62"/>
                <c:pt idx="0">
                  <c:v>99</c:v>
                </c:pt>
                <c:pt idx="1">
                  <c:v>Q2 99</c:v>
                </c:pt>
                <c:pt idx="2">
                  <c:v>Q3 99</c:v>
                </c:pt>
                <c:pt idx="3">
                  <c:v>Q4 99</c:v>
                </c:pt>
                <c:pt idx="4">
                  <c:v>00</c:v>
                </c:pt>
                <c:pt idx="5">
                  <c:v>Q2 00</c:v>
                </c:pt>
                <c:pt idx="6">
                  <c:v>Q3 00</c:v>
                </c:pt>
                <c:pt idx="7">
                  <c:v>Q4 00</c:v>
                </c:pt>
                <c:pt idx="8">
                  <c:v>01</c:v>
                </c:pt>
                <c:pt idx="9">
                  <c:v>Q2 01</c:v>
                </c:pt>
                <c:pt idx="10">
                  <c:v>Q3 01</c:v>
                </c:pt>
                <c:pt idx="11">
                  <c:v>Q4 01</c:v>
                </c:pt>
                <c:pt idx="12">
                  <c:v>02</c:v>
                </c:pt>
                <c:pt idx="13">
                  <c:v>Q2 02</c:v>
                </c:pt>
                <c:pt idx="14">
                  <c:v>Q3 02</c:v>
                </c:pt>
                <c:pt idx="15">
                  <c:v>Q4 02</c:v>
                </c:pt>
                <c:pt idx="16">
                  <c:v>03</c:v>
                </c:pt>
                <c:pt idx="17">
                  <c:v>Q2 03</c:v>
                </c:pt>
                <c:pt idx="18">
                  <c:v>Q3 03</c:v>
                </c:pt>
                <c:pt idx="19">
                  <c:v>Q4 03</c:v>
                </c:pt>
                <c:pt idx="20">
                  <c:v>04</c:v>
                </c:pt>
                <c:pt idx="21">
                  <c:v>Q2 04</c:v>
                </c:pt>
                <c:pt idx="22">
                  <c:v>Q3 04</c:v>
                </c:pt>
                <c:pt idx="23">
                  <c:v>Q4 04</c:v>
                </c:pt>
                <c:pt idx="24">
                  <c:v>05</c:v>
                </c:pt>
                <c:pt idx="25">
                  <c:v>Q2 05</c:v>
                </c:pt>
                <c:pt idx="26">
                  <c:v>Q3 05</c:v>
                </c:pt>
                <c:pt idx="27">
                  <c:v>Q4 05</c:v>
                </c:pt>
                <c:pt idx="28">
                  <c:v>06</c:v>
                </c:pt>
                <c:pt idx="29">
                  <c:v>Q2 06</c:v>
                </c:pt>
                <c:pt idx="30">
                  <c:v>Q3 06</c:v>
                </c:pt>
                <c:pt idx="31">
                  <c:v>Q4 06</c:v>
                </c:pt>
                <c:pt idx="32">
                  <c:v>07</c:v>
                </c:pt>
                <c:pt idx="33">
                  <c:v>Q2 07</c:v>
                </c:pt>
                <c:pt idx="34">
                  <c:v>Q3 07</c:v>
                </c:pt>
                <c:pt idx="35">
                  <c:v>Q4 07</c:v>
                </c:pt>
                <c:pt idx="36">
                  <c:v>08</c:v>
                </c:pt>
                <c:pt idx="37">
                  <c:v>Q2 08</c:v>
                </c:pt>
                <c:pt idx="38">
                  <c:v>Q3 08</c:v>
                </c:pt>
                <c:pt idx="39">
                  <c:v>Q4 08</c:v>
                </c:pt>
                <c:pt idx="40">
                  <c:v>09</c:v>
                </c:pt>
                <c:pt idx="41">
                  <c:v>Q2 09</c:v>
                </c:pt>
                <c:pt idx="42">
                  <c:v>Q3 09</c:v>
                </c:pt>
                <c:pt idx="43">
                  <c:v>Q4 09</c:v>
                </c:pt>
                <c:pt idx="44">
                  <c:v>10</c:v>
                </c:pt>
                <c:pt idx="45">
                  <c:v>Q2 10</c:v>
                </c:pt>
                <c:pt idx="46">
                  <c:v>Q3 10</c:v>
                </c:pt>
                <c:pt idx="47">
                  <c:v>Q4 10</c:v>
                </c:pt>
                <c:pt idx="48">
                  <c:v>11</c:v>
                </c:pt>
                <c:pt idx="49">
                  <c:v>Q2 11</c:v>
                </c:pt>
                <c:pt idx="50">
                  <c:v>Q3 11</c:v>
                </c:pt>
                <c:pt idx="51">
                  <c:v>Q4 11</c:v>
                </c:pt>
                <c:pt idx="52">
                  <c:v>12</c:v>
                </c:pt>
                <c:pt idx="53">
                  <c:v>Q2 12</c:v>
                </c:pt>
                <c:pt idx="54">
                  <c:v>Q3 12</c:v>
                </c:pt>
                <c:pt idx="55">
                  <c:v>Q4 12</c:v>
                </c:pt>
                <c:pt idx="56">
                  <c:v>13</c:v>
                </c:pt>
                <c:pt idx="57">
                  <c:v>Q2 13</c:v>
                </c:pt>
                <c:pt idx="58">
                  <c:v>Q3 13</c:v>
                </c:pt>
                <c:pt idx="59">
                  <c:v>Q4 13</c:v>
                </c:pt>
                <c:pt idx="60">
                  <c:v>14</c:v>
                </c:pt>
                <c:pt idx="61">
                  <c:v>Q2 14</c:v>
                </c:pt>
              </c:strCache>
            </c:strRef>
          </c:cat>
          <c:val>
            <c:numRef>
              <c:f>'F2'!$BT$6:$BT$67</c:f>
              <c:numCache>
                <c:formatCode>General</c:formatCode>
                <c:ptCount val="62"/>
                <c:pt idx="0">
                  <c:v>89.89</c:v>
                </c:pt>
                <c:pt idx="1">
                  <c:v>95.52000000000001</c:v>
                </c:pt>
                <c:pt idx="2">
                  <c:v>96.06</c:v>
                </c:pt>
                <c:pt idx="3">
                  <c:v>98.52</c:v>
                </c:pt>
                <c:pt idx="4">
                  <c:v>99.4</c:v>
                </c:pt>
                <c:pt idx="5">
                  <c:v>102.64</c:v>
                </c:pt>
                <c:pt idx="6">
                  <c:v>105.77</c:v>
                </c:pt>
                <c:pt idx="7">
                  <c:v>123.17000000000002</c:v>
                </c:pt>
                <c:pt idx="8">
                  <c:v>124.01</c:v>
                </c:pt>
                <c:pt idx="9">
                  <c:v>127.22999999999999</c:v>
                </c:pt>
                <c:pt idx="10">
                  <c:v>130.36000000000001</c:v>
                </c:pt>
                <c:pt idx="11">
                  <c:v>132.92000000000002</c:v>
                </c:pt>
                <c:pt idx="12">
                  <c:v>135.35</c:v>
                </c:pt>
                <c:pt idx="13">
                  <c:v>136.71</c:v>
                </c:pt>
                <c:pt idx="14">
                  <c:v>137.19999999999999</c:v>
                </c:pt>
                <c:pt idx="15">
                  <c:v>139.67000000000002</c:v>
                </c:pt>
                <c:pt idx="16">
                  <c:v>140.38999999999999</c:v>
                </c:pt>
                <c:pt idx="17">
                  <c:v>142.4</c:v>
                </c:pt>
                <c:pt idx="18">
                  <c:v>143.70999999999998</c:v>
                </c:pt>
                <c:pt idx="19">
                  <c:v>147.99</c:v>
                </c:pt>
                <c:pt idx="20">
                  <c:v>150.31</c:v>
                </c:pt>
                <c:pt idx="21">
                  <c:v>154.65</c:v>
                </c:pt>
                <c:pt idx="22">
                  <c:v>155.97999999999999</c:v>
                </c:pt>
                <c:pt idx="23">
                  <c:v>159.97</c:v>
                </c:pt>
                <c:pt idx="24">
                  <c:v>163.18</c:v>
                </c:pt>
                <c:pt idx="25">
                  <c:v>168.57999999999998</c:v>
                </c:pt>
                <c:pt idx="26">
                  <c:v>170.94</c:v>
                </c:pt>
                <c:pt idx="27">
                  <c:v>176.71</c:v>
                </c:pt>
                <c:pt idx="28">
                  <c:v>183.26</c:v>
                </c:pt>
                <c:pt idx="29">
                  <c:v>188.98</c:v>
                </c:pt>
                <c:pt idx="30">
                  <c:v>193.53</c:v>
                </c:pt>
                <c:pt idx="31">
                  <c:v>200.29</c:v>
                </c:pt>
                <c:pt idx="32">
                  <c:v>203.73</c:v>
                </c:pt>
                <c:pt idx="33">
                  <c:v>210.57999999999998</c:v>
                </c:pt>
                <c:pt idx="34">
                  <c:v>212.74</c:v>
                </c:pt>
                <c:pt idx="35">
                  <c:v>214.77999999999997</c:v>
                </c:pt>
                <c:pt idx="36">
                  <c:v>214.95</c:v>
                </c:pt>
                <c:pt idx="37">
                  <c:v>218.01999999999998</c:v>
                </c:pt>
                <c:pt idx="38">
                  <c:v>218.64999999999998</c:v>
                </c:pt>
                <c:pt idx="39">
                  <c:v>219.79</c:v>
                </c:pt>
                <c:pt idx="40">
                  <c:v>221.78</c:v>
                </c:pt>
                <c:pt idx="41">
                  <c:v>224.79</c:v>
                </c:pt>
                <c:pt idx="42">
                  <c:v>226.41</c:v>
                </c:pt>
                <c:pt idx="43">
                  <c:v>226.64999999999998</c:v>
                </c:pt>
                <c:pt idx="44">
                  <c:v>228.08999999999997</c:v>
                </c:pt>
                <c:pt idx="45">
                  <c:v>231.19</c:v>
                </c:pt>
                <c:pt idx="46">
                  <c:v>230.05</c:v>
                </c:pt>
                <c:pt idx="47">
                  <c:v>229.92000000000002</c:v>
                </c:pt>
                <c:pt idx="48">
                  <c:v>227.12</c:v>
                </c:pt>
                <c:pt idx="49">
                  <c:v>227.25</c:v>
                </c:pt>
                <c:pt idx="50">
                  <c:v>225.86</c:v>
                </c:pt>
                <c:pt idx="51">
                  <c:v>224.98000000000002</c:v>
                </c:pt>
                <c:pt idx="52">
                  <c:v>223.41000000000003</c:v>
                </c:pt>
                <c:pt idx="53">
                  <c:v>223.32</c:v>
                </c:pt>
                <c:pt idx="54">
                  <c:v>221.85000000000002</c:v>
                </c:pt>
                <c:pt idx="55">
                  <c:v>215.14</c:v>
                </c:pt>
                <c:pt idx="56">
                  <c:v>212.76</c:v>
                </c:pt>
                <c:pt idx="57">
                  <c:v>211.13</c:v>
                </c:pt>
                <c:pt idx="58">
                  <c:v>207.51</c:v>
                </c:pt>
                <c:pt idx="59">
                  <c:v>206.10000000000002</c:v>
                </c:pt>
                <c:pt idx="60">
                  <c:v>202.26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'F2'!$BU$5</c:f>
              <c:strCache>
                <c:ptCount val="1"/>
                <c:pt idx="0">
                  <c:v>Italy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strRef>
              <c:f>'F2'!$BQ$6:$BQ$67</c:f>
              <c:strCache>
                <c:ptCount val="62"/>
                <c:pt idx="0">
                  <c:v>99</c:v>
                </c:pt>
                <c:pt idx="1">
                  <c:v>Q2 99</c:v>
                </c:pt>
                <c:pt idx="2">
                  <c:v>Q3 99</c:v>
                </c:pt>
                <c:pt idx="3">
                  <c:v>Q4 99</c:v>
                </c:pt>
                <c:pt idx="4">
                  <c:v>00</c:v>
                </c:pt>
                <c:pt idx="5">
                  <c:v>Q2 00</c:v>
                </c:pt>
                <c:pt idx="6">
                  <c:v>Q3 00</c:v>
                </c:pt>
                <c:pt idx="7">
                  <c:v>Q4 00</c:v>
                </c:pt>
                <c:pt idx="8">
                  <c:v>01</c:v>
                </c:pt>
                <c:pt idx="9">
                  <c:v>Q2 01</c:v>
                </c:pt>
                <c:pt idx="10">
                  <c:v>Q3 01</c:v>
                </c:pt>
                <c:pt idx="11">
                  <c:v>Q4 01</c:v>
                </c:pt>
                <c:pt idx="12">
                  <c:v>02</c:v>
                </c:pt>
                <c:pt idx="13">
                  <c:v>Q2 02</c:v>
                </c:pt>
                <c:pt idx="14">
                  <c:v>Q3 02</c:v>
                </c:pt>
                <c:pt idx="15">
                  <c:v>Q4 02</c:v>
                </c:pt>
                <c:pt idx="16">
                  <c:v>03</c:v>
                </c:pt>
                <c:pt idx="17">
                  <c:v>Q2 03</c:v>
                </c:pt>
                <c:pt idx="18">
                  <c:v>Q3 03</c:v>
                </c:pt>
                <c:pt idx="19">
                  <c:v>Q4 03</c:v>
                </c:pt>
                <c:pt idx="20">
                  <c:v>04</c:v>
                </c:pt>
                <c:pt idx="21">
                  <c:v>Q2 04</c:v>
                </c:pt>
                <c:pt idx="22">
                  <c:v>Q3 04</c:v>
                </c:pt>
                <c:pt idx="23">
                  <c:v>Q4 04</c:v>
                </c:pt>
                <c:pt idx="24">
                  <c:v>05</c:v>
                </c:pt>
                <c:pt idx="25">
                  <c:v>Q2 05</c:v>
                </c:pt>
                <c:pt idx="26">
                  <c:v>Q3 05</c:v>
                </c:pt>
                <c:pt idx="27">
                  <c:v>Q4 05</c:v>
                </c:pt>
                <c:pt idx="28">
                  <c:v>06</c:v>
                </c:pt>
                <c:pt idx="29">
                  <c:v>Q2 06</c:v>
                </c:pt>
                <c:pt idx="30">
                  <c:v>Q3 06</c:v>
                </c:pt>
                <c:pt idx="31">
                  <c:v>Q4 06</c:v>
                </c:pt>
                <c:pt idx="32">
                  <c:v>07</c:v>
                </c:pt>
                <c:pt idx="33">
                  <c:v>Q2 07</c:v>
                </c:pt>
                <c:pt idx="34">
                  <c:v>Q3 07</c:v>
                </c:pt>
                <c:pt idx="35">
                  <c:v>Q4 07</c:v>
                </c:pt>
                <c:pt idx="36">
                  <c:v>08</c:v>
                </c:pt>
                <c:pt idx="37">
                  <c:v>Q2 08</c:v>
                </c:pt>
                <c:pt idx="38">
                  <c:v>Q3 08</c:v>
                </c:pt>
                <c:pt idx="39">
                  <c:v>Q4 08</c:v>
                </c:pt>
                <c:pt idx="40">
                  <c:v>09</c:v>
                </c:pt>
                <c:pt idx="41">
                  <c:v>Q2 09</c:v>
                </c:pt>
                <c:pt idx="42">
                  <c:v>Q3 09</c:v>
                </c:pt>
                <c:pt idx="43">
                  <c:v>Q4 09</c:v>
                </c:pt>
                <c:pt idx="44">
                  <c:v>10</c:v>
                </c:pt>
                <c:pt idx="45">
                  <c:v>Q2 10</c:v>
                </c:pt>
                <c:pt idx="46">
                  <c:v>Q3 10</c:v>
                </c:pt>
                <c:pt idx="47">
                  <c:v>Q4 10</c:v>
                </c:pt>
                <c:pt idx="48">
                  <c:v>11</c:v>
                </c:pt>
                <c:pt idx="49">
                  <c:v>Q2 11</c:v>
                </c:pt>
                <c:pt idx="50">
                  <c:v>Q3 11</c:v>
                </c:pt>
                <c:pt idx="51">
                  <c:v>Q4 11</c:v>
                </c:pt>
                <c:pt idx="52">
                  <c:v>12</c:v>
                </c:pt>
                <c:pt idx="53">
                  <c:v>Q2 12</c:v>
                </c:pt>
                <c:pt idx="54">
                  <c:v>Q3 12</c:v>
                </c:pt>
                <c:pt idx="55">
                  <c:v>Q4 12</c:v>
                </c:pt>
                <c:pt idx="56">
                  <c:v>13</c:v>
                </c:pt>
                <c:pt idx="57">
                  <c:v>Q2 13</c:v>
                </c:pt>
                <c:pt idx="58">
                  <c:v>Q3 13</c:v>
                </c:pt>
                <c:pt idx="59">
                  <c:v>Q4 13</c:v>
                </c:pt>
                <c:pt idx="60">
                  <c:v>14</c:v>
                </c:pt>
                <c:pt idx="61">
                  <c:v>Q2 14</c:v>
                </c:pt>
              </c:strCache>
            </c:strRef>
          </c:cat>
          <c:val>
            <c:numRef>
              <c:f>'F2'!$BU$6:$BU$67</c:f>
              <c:numCache>
                <c:formatCode>General</c:formatCode>
                <c:ptCount val="62"/>
                <c:pt idx="0">
                  <c:v>77.03</c:v>
                </c:pt>
                <c:pt idx="1">
                  <c:v>80.319999999999993</c:v>
                </c:pt>
                <c:pt idx="2">
                  <c:v>81.099999999999994</c:v>
                </c:pt>
                <c:pt idx="3">
                  <c:v>84.13</c:v>
                </c:pt>
                <c:pt idx="4">
                  <c:v>84.42</c:v>
                </c:pt>
                <c:pt idx="5">
                  <c:v>85.19</c:v>
                </c:pt>
                <c:pt idx="6">
                  <c:v>85.24</c:v>
                </c:pt>
                <c:pt idx="7">
                  <c:v>87.97</c:v>
                </c:pt>
                <c:pt idx="8">
                  <c:v>88.64</c:v>
                </c:pt>
                <c:pt idx="9">
                  <c:v>89.72</c:v>
                </c:pt>
                <c:pt idx="10">
                  <c:v>90.06</c:v>
                </c:pt>
                <c:pt idx="11">
                  <c:v>92.09</c:v>
                </c:pt>
                <c:pt idx="12">
                  <c:v>92.51</c:v>
                </c:pt>
                <c:pt idx="13">
                  <c:v>93.69</c:v>
                </c:pt>
                <c:pt idx="14">
                  <c:v>93.36</c:v>
                </c:pt>
                <c:pt idx="15">
                  <c:v>95.490000000000009</c:v>
                </c:pt>
                <c:pt idx="16">
                  <c:v>95.64</c:v>
                </c:pt>
                <c:pt idx="17">
                  <c:v>97.35</c:v>
                </c:pt>
                <c:pt idx="18">
                  <c:v>97.100000000000009</c:v>
                </c:pt>
                <c:pt idx="19">
                  <c:v>99.69</c:v>
                </c:pt>
                <c:pt idx="20">
                  <c:v>99.41</c:v>
                </c:pt>
                <c:pt idx="21">
                  <c:v>101.27</c:v>
                </c:pt>
                <c:pt idx="22">
                  <c:v>101.68</c:v>
                </c:pt>
                <c:pt idx="23">
                  <c:v>104.05</c:v>
                </c:pt>
                <c:pt idx="24">
                  <c:v>105.34</c:v>
                </c:pt>
                <c:pt idx="25">
                  <c:v>106.95</c:v>
                </c:pt>
                <c:pt idx="26">
                  <c:v>107.78999999999999</c:v>
                </c:pt>
                <c:pt idx="27">
                  <c:v>110.38</c:v>
                </c:pt>
                <c:pt idx="28">
                  <c:v>111.45</c:v>
                </c:pt>
                <c:pt idx="29">
                  <c:v>113.55</c:v>
                </c:pt>
                <c:pt idx="30">
                  <c:v>114.35999999999999</c:v>
                </c:pt>
                <c:pt idx="31">
                  <c:v>117.24</c:v>
                </c:pt>
                <c:pt idx="32">
                  <c:v>118.03999999999999</c:v>
                </c:pt>
                <c:pt idx="33">
                  <c:v>120.67</c:v>
                </c:pt>
                <c:pt idx="34">
                  <c:v>121.38000000000001</c:v>
                </c:pt>
                <c:pt idx="35">
                  <c:v>124.99</c:v>
                </c:pt>
                <c:pt idx="36">
                  <c:v>128.96</c:v>
                </c:pt>
                <c:pt idx="37">
                  <c:v>129.44999999999999</c:v>
                </c:pt>
                <c:pt idx="38">
                  <c:v>129.44</c:v>
                </c:pt>
                <c:pt idx="39">
                  <c:v>128.72999999999999</c:v>
                </c:pt>
                <c:pt idx="40">
                  <c:v>132.56</c:v>
                </c:pt>
                <c:pt idx="41">
                  <c:v>135.99</c:v>
                </c:pt>
                <c:pt idx="42">
                  <c:v>136.13</c:v>
                </c:pt>
                <c:pt idx="43">
                  <c:v>134.9</c:v>
                </c:pt>
                <c:pt idx="44">
                  <c:v>135.31</c:v>
                </c:pt>
                <c:pt idx="45">
                  <c:v>135.84</c:v>
                </c:pt>
                <c:pt idx="46">
                  <c:v>135.91</c:v>
                </c:pt>
                <c:pt idx="47">
                  <c:v>135.87</c:v>
                </c:pt>
                <c:pt idx="48">
                  <c:v>136.15</c:v>
                </c:pt>
                <c:pt idx="49">
                  <c:v>136.44999999999999</c:v>
                </c:pt>
                <c:pt idx="50">
                  <c:v>135.69999999999999</c:v>
                </c:pt>
                <c:pt idx="51">
                  <c:v>134.26</c:v>
                </c:pt>
                <c:pt idx="52">
                  <c:v>134.18</c:v>
                </c:pt>
                <c:pt idx="53">
                  <c:v>133.74</c:v>
                </c:pt>
                <c:pt idx="54">
                  <c:v>134</c:v>
                </c:pt>
                <c:pt idx="55">
                  <c:v>134.78</c:v>
                </c:pt>
                <c:pt idx="56">
                  <c:v>134.56</c:v>
                </c:pt>
                <c:pt idx="57">
                  <c:v>133.87</c:v>
                </c:pt>
                <c:pt idx="58">
                  <c:v>133.15</c:v>
                </c:pt>
                <c:pt idx="59">
                  <c:v>131.81</c:v>
                </c:pt>
                <c:pt idx="60">
                  <c:v>131.31</c:v>
                </c:pt>
              </c:numCache>
            </c:numRef>
          </c:val>
          <c:smooth val="1"/>
        </c:ser>
        <c:ser>
          <c:idx val="4"/>
          <c:order val="4"/>
          <c:tx>
            <c:strRef>
              <c:f>'F2'!$BV$5</c:f>
              <c:strCache>
                <c:ptCount val="1"/>
                <c:pt idx="0">
                  <c:v>Portugal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ysDash"/>
            </a:ln>
          </c:spPr>
          <c:marker>
            <c:symbol val="none"/>
          </c:marker>
          <c:cat>
            <c:strRef>
              <c:f>'F2'!$BQ$6:$BQ$67</c:f>
              <c:strCache>
                <c:ptCount val="62"/>
                <c:pt idx="0">
                  <c:v>99</c:v>
                </c:pt>
                <c:pt idx="1">
                  <c:v>Q2 99</c:v>
                </c:pt>
                <c:pt idx="2">
                  <c:v>Q3 99</c:v>
                </c:pt>
                <c:pt idx="3">
                  <c:v>Q4 99</c:v>
                </c:pt>
                <c:pt idx="4">
                  <c:v>00</c:v>
                </c:pt>
                <c:pt idx="5">
                  <c:v>Q2 00</c:v>
                </c:pt>
                <c:pt idx="6">
                  <c:v>Q3 00</c:v>
                </c:pt>
                <c:pt idx="7">
                  <c:v>Q4 00</c:v>
                </c:pt>
                <c:pt idx="8">
                  <c:v>01</c:v>
                </c:pt>
                <c:pt idx="9">
                  <c:v>Q2 01</c:v>
                </c:pt>
                <c:pt idx="10">
                  <c:v>Q3 01</c:v>
                </c:pt>
                <c:pt idx="11">
                  <c:v>Q4 01</c:v>
                </c:pt>
                <c:pt idx="12">
                  <c:v>02</c:v>
                </c:pt>
                <c:pt idx="13">
                  <c:v>Q2 02</c:v>
                </c:pt>
                <c:pt idx="14">
                  <c:v>Q3 02</c:v>
                </c:pt>
                <c:pt idx="15">
                  <c:v>Q4 02</c:v>
                </c:pt>
                <c:pt idx="16">
                  <c:v>03</c:v>
                </c:pt>
                <c:pt idx="17">
                  <c:v>Q2 03</c:v>
                </c:pt>
                <c:pt idx="18">
                  <c:v>Q3 03</c:v>
                </c:pt>
                <c:pt idx="19">
                  <c:v>Q4 03</c:v>
                </c:pt>
                <c:pt idx="20">
                  <c:v>04</c:v>
                </c:pt>
                <c:pt idx="21">
                  <c:v>Q2 04</c:v>
                </c:pt>
                <c:pt idx="22">
                  <c:v>Q3 04</c:v>
                </c:pt>
                <c:pt idx="23">
                  <c:v>Q4 04</c:v>
                </c:pt>
                <c:pt idx="24">
                  <c:v>05</c:v>
                </c:pt>
                <c:pt idx="25">
                  <c:v>Q2 05</c:v>
                </c:pt>
                <c:pt idx="26">
                  <c:v>Q3 05</c:v>
                </c:pt>
                <c:pt idx="27">
                  <c:v>Q4 05</c:v>
                </c:pt>
                <c:pt idx="28">
                  <c:v>06</c:v>
                </c:pt>
                <c:pt idx="29">
                  <c:v>Q2 06</c:v>
                </c:pt>
                <c:pt idx="30">
                  <c:v>Q3 06</c:v>
                </c:pt>
                <c:pt idx="31">
                  <c:v>Q4 06</c:v>
                </c:pt>
                <c:pt idx="32">
                  <c:v>07</c:v>
                </c:pt>
                <c:pt idx="33">
                  <c:v>Q2 07</c:v>
                </c:pt>
                <c:pt idx="34">
                  <c:v>Q3 07</c:v>
                </c:pt>
                <c:pt idx="35">
                  <c:v>Q4 07</c:v>
                </c:pt>
                <c:pt idx="36">
                  <c:v>08</c:v>
                </c:pt>
                <c:pt idx="37">
                  <c:v>Q2 08</c:v>
                </c:pt>
                <c:pt idx="38">
                  <c:v>Q3 08</c:v>
                </c:pt>
                <c:pt idx="39">
                  <c:v>Q4 08</c:v>
                </c:pt>
                <c:pt idx="40">
                  <c:v>09</c:v>
                </c:pt>
                <c:pt idx="41">
                  <c:v>Q2 09</c:v>
                </c:pt>
                <c:pt idx="42">
                  <c:v>Q3 09</c:v>
                </c:pt>
                <c:pt idx="43">
                  <c:v>Q4 09</c:v>
                </c:pt>
                <c:pt idx="44">
                  <c:v>10</c:v>
                </c:pt>
                <c:pt idx="45">
                  <c:v>Q2 10</c:v>
                </c:pt>
                <c:pt idx="46">
                  <c:v>Q3 10</c:v>
                </c:pt>
                <c:pt idx="47">
                  <c:v>Q4 10</c:v>
                </c:pt>
                <c:pt idx="48">
                  <c:v>11</c:v>
                </c:pt>
                <c:pt idx="49">
                  <c:v>Q2 11</c:v>
                </c:pt>
                <c:pt idx="50">
                  <c:v>Q3 11</c:v>
                </c:pt>
                <c:pt idx="51">
                  <c:v>Q4 11</c:v>
                </c:pt>
                <c:pt idx="52">
                  <c:v>12</c:v>
                </c:pt>
                <c:pt idx="53">
                  <c:v>Q2 12</c:v>
                </c:pt>
                <c:pt idx="54">
                  <c:v>Q3 12</c:v>
                </c:pt>
                <c:pt idx="55">
                  <c:v>Q4 12</c:v>
                </c:pt>
                <c:pt idx="56">
                  <c:v>13</c:v>
                </c:pt>
                <c:pt idx="57">
                  <c:v>Q2 13</c:v>
                </c:pt>
                <c:pt idx="58">
                  <c:v>Q3 13</c:v>
                </c:pt>
                <c:pt idx="59">
                  <c:v>Q4 13</c:v>
                </c:pt>
                <c:pt idx="60">
                  <c:v>14</c:v>
                </c:pt>
                <c:pt idx="61">
                  <c:v>Q2 14</c:v>
                </c:pt>
              </c:strCache>
            </c:strRef>
          </c:cat>
          <c:val>
            <c:numRef>
              <c:f>'F2'!$BV$6:$BV$67</c:f>
              <c:numCache>
                <c:formatCode>General</c:formatCode>
                <c:ptCount val="62"/>
                <c:pt idx="0">
                  <c:v>149.66</c:v>
                </c:pt>
                <c:pt idx="1">
                  <c:v>152.95999999999998</c:v>
                </c:pt>
                <c:pt idx="2">
                  <c:v>157.66</c:v>
                </c:pt>
                <c:pt idx="3">
                  <c:v>160.76</c:v>
                </c:pt>
                <c:pt idx="4">
                  <c:v>163.44999999999999</c:v>
                </c:pt>
                <c:pt idx="5">
                  <c:v>166.61</c:v>
                </c:pt>
                <c:pt idx="6">
                  <c:v>169.1</c:v>
                </c:pt>
                <c:pt idx="7">
                  <c:v>172.19</c:v>
                </c:pt>
                <c:pt idx="8">
                  <c:v>174.13</c:v>
                </c:pt>
                <c:pt idx="9">
                  <c:v>178.39999999999998</c:v>
                </c:pt>
                <c:pt idx="10">
                  <c:v>182.06</c:v>
                </c:pt>
                <c:pt idx="11">
                  <c:v>185.78</c:v>
                </c:pt>
                <c:pt idx="12">
                  <c:v>184.88</c:v>
                </c:pt>
                <c:pt idx="13">
                  <c:v>184.99</c:v>
                </c:pt>
                <c:pt idx="14">
                  <c:v>187.36</c:v>
                </c:pt>
                <c:pt idx="15">
                  <c:v>189.11</c:v>
                </c:pt>
                <c:pt idx="16">
                  <c:v>187.51</c:v>
                </c:pt>
                <c:pt idx="17">
                  <c:v>188.19</c:v>
                </c:pt>
                <c:pt idx="18">
                  <c:v>189.55</c:v>
                </c:pt>
                <c:pt idx="19">
                  <c:v>193.86</c:v>
                </c:pt>
                <c:pt idx="20">
                  <c:v>192.72000000000003</c:v>
                </c:pt>
                <c:pt idx="21">
                  <c:v>193.87</c:v>
                </c:pt>
                <c:pt idx="22">
                  <c:v>194.55</c:v>
                </c:pt>
                <c:pt idx="23">
                  <c:v>194.27</c:v>
                </c:pt>
                <c:pt idx="24">
                  <c:v>193.39</c:v>
                </c:pt>
                <c:pt idx="25">
                  <c:v>196.17000000000002</c:v>
                </c:pt>
                <c:pt idx="26">
                  <c:v>197.44</c:v>
                </c:pt>
                <c:pt idx="27">
                  <c:v>201.41</c:v>
                </c:pt>
                <c:pt idx="28">
                  <c:v>200.22</c:v>
                </c:pt>
                <c:pt idx="29">
                  <c:v>204.42000000000002</c:v>
                </c:pt>
                <c:pt idx="30">
                  <c:v>205.4</c:v>
                </c:pt>
                <c:pt idx="31">
                  <c:v>210.39999999999998</c:v>
                </c:pt>
                <c:pt idx="32">
                  <c:v>208.31</c:v>
                </c:pt>
                <c:pt idx="33">
                  <c:v>212.21</c:v>
                </c:pt>
                <c:pt idx="34">
                  <c:v>216</c:v>
                </c:pt>
                <c:pt idx="35">
                  <c:v>224.01999999999998</c:v>
                </c:pt>
                <c:pt idx="36">
                  <c:v>224.6</c:v>
                </c:pt>
                <c:pt idx="37">
                  <c:v>228.67000000000002</c:v>
                </c:pt>
                <c:pt idx="38">
                  <c:v>232.14</c:v>
                </c:pt>
                <c:pt idx="39">
                  <c:v>240.69</c:v>
                </c:pt>
                <c:pt idx="40">
                  <c:v>240.74</c:v>
                </c:pt>
                <c:pt idx="41">
                  <c:v>246.08</c:v>
                </c:pt>
                <c:pt idx="42">
                  <c:v>248.8</c:v>
                </c:pt>
                <c:pt idx="43">
                  <c:v>251.82999999999998</c:v>
                </c:pt>
                <c:pt idx="44">
                  <c:v>250.24</c:v>
                </c:pt>
                <c:pt idx="45">
                  <c:v>250.76999999999998</c:v>
                </c:pt>
                <c:pt idx="46">
                  <c:v>249.76</c:v>
                </c:pt>
                <c:pt idx="47">
                  <c:v>251.36</c:v>
                </c:pt>
                <c:pt idx="48">
                  <c:v>252.67000000000002</c:v>
                </c:pt>
                <c:pt idx="49">
                  <c:v>254.20999999999998</c:v>
                </c:pt>
                <c:pt idx="50">
                  <c:v>256.02</c:v>
                </c:pt>
                <c:pt idx="51">
                  <c:v>256.16000000000003</c:v>
                </c:pt>
                <c:pt idx="52">
                  <c:v>255.85999999999999</c:v>
                </c:pt>
                <c:pt idx="53">
                  <c:v>258.44</c:v>
                </c:pt>
                <c:pt idx="54">
                  <c:v>258.55</c:v>
                </c:pt>
                <c:pt idx="55">
                  <c:v>260.59000000000003</c:v>
                </c:pt>
                <c:pt idx="56">
                  <c:v>259.68</c:v>
                </c:pt>
                <c:pt idx="57">
                  <c:v>259.71000000000004</c:v>
                </c:pt>
                <c:pt idx="58">
                  <c:v>257.29000000000002</c:v>
                </c:pt>
                <c:pt idx="59">
                  <c:v>252.2</c:v>
                </c:pt>
                <c:pt idx="60">
                  <c:v>249.94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196288"/>
        <c:axId val="183214464"/>
      </c:lineChart>
      <c:catAx>
        <c:axId val="183196288"/>
        <c:scaling>
          <c:orientation val="minMax"/>
        </c:scaling>
        <c:delete val="0"/>
        <c:axPos val="b"/>
        <c:numFmt formatCode="yy" sourceLinked="0"/>
        <c:majorTickMark val="cross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183214464"/>
        <c:crossesAt val="0"/>
        <c:auto val="1"/>
        <c:lblAlgn val="ctr"/>
        <c:lblOffset val="100"/>
        <c:tickLblSkip val="4"/>
        <c:tickMarkSkip val="4"/>
        <c:noMultiLvlLbl val="0"/>
      </c:catAx>
      <c:valAx>
        <c:axId val="183214464"/>
        <c:scaling>
          <c:orientation val="minMax"/>
          <c:max val="350"/>
          <c:min val="5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183196288"/>
        <c:crosses val="autoZero"/>
        <c:crossBetween val="between"/>
        <c:majorUnit val="50"/>
        <c:minorUnit val="20"/>
      </c:valAx>
      <c:spPr>
        <a:noFill/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6.6319444444444445E-2"/>
          <c:y val="0.10218699013974605"/>
          <c:w val="0.36371576990376203"/>
          <c:h val="0.3513506419805633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8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fr-FR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208333333333331E-2"/>
          <c:y val="8.4317032040472181E-2"/>
          <c:w val="0.91666666666666663"/>
          <c:h val="0.77571669477234406"/>
        </c:manualLayout>
      </c:layout>
      <c:lineChart>
        <c:grouping val="standard"/>
        <c:varyColors val="0"/>
        <c:ser>
          <c:idx val="0"/>
          <c:order val="0"/>
          <c:tx>
            <c:strRef>
              <c:f>'F2'!$H$8</c:f>
              <c:strCache>
                <c:ptCount val="1"/>
                <c:pt idx="0">
                  <c:v>Inflation sous-jacente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'F2'!$G$9:$G$164</c:f>
              <c:numCache>
                <c:formatCode>mmm\-yy</c:formatCode>
                <c:ptCount val="156"/>
                <c:pt idx="0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  <c:pt idx="12">
                  <c:v>37622</c:v>
                </c:pt>
                <c:pt idx="13">
                  <c:v>37653</c:v>
                </c:pt>
                <c:pt idx="14">
                  <c:v>37681</c:v>
                </c:pt>
                <c:pt idx="15">
                  <c:v>37712</c:v>
                </c:pt>
                <c:pt idx="16">
                  <c:v>37742</c:v>
                </c:pt>
                <c:pt idx="17">
                  <c:v>37773</c:v>
                </c:pt>
                <c:pt idx="18">
                  <c:v>37803</c:v>
                </c:pt>
                <c:pt idx="19">
                  <c:v>37834</c:v>
                </c:pt>
                <c:pt idx="20">
                  <c:v>37865</c:v>
                </c:pt>
                <c:pt idx="21">
                  <c:v>37895</c:v>
                </c:pt>
                <c:pt idx="22">
                  <c:v>37926</c:v>
                </c:pt>
                <c:pt idx="23">
                  <c:v>37956</c:v>
                </c:pt>
                <c:pt idx="24">
                  <c:v>37987</c:v>
                </c:pt>
                <c:pt idx="25">
                  <c:v>38018</c:v>
                </c:pt>
                <c:pt idx="26">
                  <c:v>38047</c:v>
                </c:pt>
                <c:pt idx="27">
                  <c:v>38078</c:v>
                </c:pt>
                <c:pt idx="28">
                  <c:v>38108</c:v>
                </c:pt>
                <c:pt idx="29">
                  <c:v>38139</c:v>
                </c:pt>
                <c:pt idx="30">
                  <c:v>38169</c:v>
                </c:pt>
                <c:pt idx="31">
                  <c:v>38200</c:v>
                </c:pt>
                <c:pt idx="32">
                  <c:v>38231</c:v>
                </c:pt>
                <c:pt idx="33">
                  <c:v>38261</c:v>
                </c:pt>
                <c:pt idx="34">
                  <c:v>38292</c:v>
                </c:pt>
                <c:pt idx="35">
                  <c:v>38322</c:v>
                </c:pt>
                <c:pt idx="36">
                  <c:v>38353</c:v>
                </c:pt>
                <c:pt idx="37">
                  <c:v>38384</c:v>
                </c:pt>
                <c:pt idx="38">
                  <c:v>38412</c:v>
                </c:pt>
                <c:pt idx="39">
                  <c:v>38443</c:v>
                </c:pt>
                <c:pt idx="40">
                  <c:v>38473</c:v>
                </c:pt>
                <c:pt idx="41">
                  <c:v>38504</c:v>
                </c:pt>
                <c:pt idx="42">
                  <c:v>38534</c:v>
                </c:pt>
                <c:pt idx="43">
                  <c:v>38565</c:v>
                </c:pt>
                <c:pt idx="44">
                  <c:v>38596</c:v>
                </c:pt>
                <c:pt idx="45">
                  <c:v>38626</c:v>
                </c:pt>
                <c:pt idx="46">
                  <c:v>38657</c:v>
                </c:pt>
                <c:pt idx="47">
                  <c:v>38687</c:v>
                </c:pt>
                <c:pt idx="48">
                  <c:v>38718</c:v>
                </c:pt>
                <c:pt idx="49">
                  <c:v>38749</c:v>
                </c:pt>
                <c:pt idx="50">
                  <c:v>38777</c:v>
                </c:pt>
                <c:pt idx="51">
                  <c:v>38808</c:v>
                </c:pt>
                <c:pt idx="52">
                  <c:v>38838</c:v>
                </c:pt>
                <c:pt idx="53">
                  <c:v>38869</c:v>
                </c:pt>
                <c:pt idx="54">
                  <c:v>38899</c:v>
                </c:pt>
                <c:pt idx="55">
                  <c:v>38930</c:v>
                </c:pt>
                <c:pt idx="56">
                  <c:v>38961</c:v>
                </c:pt>
                <c:pt idx="57">
                  <c:v>38991</c:v>
                </c:pt>
                <c:pt idx="58">
                  <c:v>39022</c:v>
                </c:pt>
                <c:pt idx="59">
                  <c:v>39052</c:v>
                </c:pt>
                <c:pt idx="60">
                  <c:v>39083</c:v>
                </c:pt>
                <c:pt idx="61">
                  <c:v>39114</c:v>
                </c:pt>
                <c:pt idx="62">
                  <c:v>39142</c:v>
                </c:pt>
                <c:pt idx="63">
                  <c:v>39173</c:v>
                </c:pt>
                <c:pt idx="64">
                  <c:v>39203</c:v>
                </c:pt>
                <c:pt idx="65">
                  <c:v>39234</c:v>
                </c:pt>
                <c:pt idx="66">
                  <c:v>39264</c:v>
                </c:pt>
                <c:pt idx="67">
                  <c:v>39295</c:v>
                </c:pt>
                <c:pt idx="68">
                  <c:v>39326</c:v>
                </c:pt>
                <c:pt idx="69">
                  <c:v>39356</c:v>
                </c:pt>
                <c:pt idx="70">
                  <c:v>39387</c:v>
                </c:pt>
                <c:pt idx="71">
                  <c:v>39417</c:v>
                </c:pt>
                <c:pt idx="72">
                  <c:v>39448</c:v>
                </c:pt>
                <c:pt idx="73">
                  <c:v>39479</c:v>
                </c:pt>
                <c:pt idx="74">
                  <c:v>39508</c:v>
                </c:pt>
                <c:pt idx="75">
                  <c:v>39539</c:v>
                </c:pt>
                <c:pt idx="76">
                  <c:v>39569</c:v>
                </c:pt>
                <c:pt idx="77">
                  <c:v>39600</c:v>
                </c:pt>
                <c:pt idx="78">
                  <c:v>39630</c:v>
                </c:pt>
                <c:pt idx="79">
                  <c:v>39661</c:v>
                </c:pt>
                <c:pt idx="80">
                  <c:v>39692</c:v>
                </c:pt>
                <c:pt idx="81">
                  <c:v>39722</c:v>
                </c:pt>
                <c:pt idx="82">
                  <c:v>39753</c:v>
                </c:pt>
                <c:pt idx="83">
                  <c:v>39783</c:v>
                </c:pt>
                <c:pt idx="84">
                  <c:v>39814</c:v>
                </c:pt>
                <c:pt idx="85">
                  <c:v>39845</c:v>
                </c:pt>
                <c:pt idx="86">
                  <c:v>39873</c:v>
                </c:pt>
                <c:pt idx="87">
                  <c:v>39904</c:v>
                </c:pt>
                <c:pt idx="88">
                  <c:v>39934</c:v>
                </c:pt>
                <c:pt idx="89">
                  <c:v>39965</c:v>
                </c:pt>
                <c:pt idx="90">
                  <c:v>39995</c:v>
                </c:pt>
                <c:pt idx="91">
                  <c:v>40026</c:v>
                </c:pt>
                <c:pt idx="92">
                  <c:v>40057</c:v>
                </c:pt>
                <c:pt idx="93">
                  <c:v>40087</c:v>
                </c:pt>
                <c:pt idx="94">
                  <c:v>40118</c:v>
                </c:pt>
                <c:pt idx="95">
                  <c:v>40148</c:v>
                </c:pt>
                <c:pt idx="96">
                  <c:v>40179</c:v>
                </c:pt>
                <c:pt idx="97">
                  <c:v>40210</c:v>
                </c:pt>
                <c:pt idx="98">
                  <c:v>40238</c:v>
                </c:pt>
                <c:pt idx="99">
                  <c:v>40269</c:v>
                </c:pt>
                <c:pt idx="100">
                  <c:v>40299</c:v>
                </c:pt>
                <c:pt idx="101">
                  <c:v>40330</c:v>
                </c:pt>
                <c:pt idx="102">
                  <c:v>40360</c:v>
                </c:pt>
                <c:pt idx="103">
                  <c:v>40391</c:v>
                </c:pt>
                <c:pt idx="104">
                  <c:v>40422</c:v>
                </c:pt>
                <c:pt idx="105">
                  <c:v>40452</c:v>
                </c:pt>
                <c:pt idx="106">
                  <c:v>40483</c:v>
                </c:pt>
                <c:pt idx="107">
                  <c:v>40513</c:v>
                </c:pt>
                <c:pt idx="108">
                  <c:v>40544</c:v>
                </c:pt>
                <c:pt idx="109">
                  <c:v>40575</c:v>
                </c:pt>
                <c:pt idx="110">
                  <c:v>40603</c:v>
                </c:pt>
                <c:pt idx="111">
                  <c:v>40634</c:v>
                </c:pt>
                <c:pt idx="112">
                  <c:v>40664</c:v>
                </c:pt>
                <c:pt idx="113">
                  <c:v>40695</c:v>
                </c:pt>
                <c:pt idx="114">
                  <c:v>40725</c:v>
                </c:pt>
                <c:pt idx="115">
                  <c:v>40756</c:v>
                </c:pt>
                <c:pt idx="116">
                  <c:v>40787</c:v>
                </c:pt>
                <c:pt idx="117">
                  <c:v>40817</c:v>
                </c:pt>
                <c:pt idx="118">
                  <c:v>40848</c:v>
                </c:pt>
                <c:pt idx="119">
                  <c:v>40878</c:v>
                </c:pt>
                <c:pt idx="120">
                  <c:v>40909</c:v>
                </c:pt>
                <c:pt idx="121">
                  <c:v>40940</c:v>
                </c:pt>
                <c:pt idx="122">
                  <c:v>40969</c:v>
                </c:pt>
                <c:pt idx="123">
                  <c:v>41000</c:v>
                </c:pt>
                <c:pt idx="124">
                  <c:v>41030</c:v>
                </c:pt>
                <c:pt idx="125">
                  <c:v>41061</c:v>
                </c:pt>
                <c:pt idx="126">
                  <c:v>41091</c:v>
                </c:pt>
                <c:pt idx="127">
                  <c:v>41122</c:v>
                </c:pt>
                <c:pt idx="128">
                  <c:v>41153</c:v>
                </c:pt>
                <c:pt idx="129">
                  <c:v>41183</c:v>
                </c:pt>
                <c:pt idx="130">
                  <c:v>41214</c:v>
                </c:pt>
                <c:pt idx="131">
                  <c:v>41244</c:v>
                </c:pt>
                <c:pt idx="132">
                  <c:v>41275</c:v>
                </c:pt>
                <c:pt idx="133">
                  <c:v>41306</c:v>
                </c:pt>
                <c:pt idx="134">
                  <c:v>41334</c:v>
                </c:pt>
                <c:pt idx="135">
                  <c:v>41365</c:v>
                </c:pt>
                <c:pt idx="136">
                  <c:v>41395</c:v>
                </c:pt>
                <c:pt idx="137">
                  <c:v>41426</c:v>
                </c:pt>
                <c:pt idx="138">
                  <c:v>41456</c:v>
                </c:pt>
                <c:pt idx="139">
                  <c:v>41487</c:v>
                </c:pt>
                <c:pt idx="140">
                  <c:v>41518</c:v>
                </c:pt>
                <c:pt idx="141">
                  <c:v>41548</c:v>
                </c:pt>
                <c:pt idx="142">
                  <c:v>41579</c:v>
                </c:pt>
                <c:pt idx="143">
                  <c:v>41609</c:v>
                </c:pt>
                <c:pt idx="144">
                  <c:v>41640</c:v>
                </c:pt>
                <c:pt idx="145">
                  <c:v>41671</c:v>
                </c:pt>
                <c:pt idx="146">
                  <c:v>41699</c:v>
                </c:pt>
                <c:pt idx="147">
                  <c:v>41730</c:v>
                </c:pt>
                <c:pt idx="148">
                  <c:v>41760</c:v>
                </c:pt>
                <c:pt idx="149">
                  <c:v>41791</c:v>
                </c:pt>
                <c:pt idx="150">
                  <c:v>41821</c:v>
                </c:pt>
                <c:pt idx="151">
                  <c:v>41852</c:v>
                </c:pt>
                <c:pt idx="152">
                  <c:v>41883</c:v>
                </c:pt>
                <c:pt idx="153">
                  <c:v>41913</c:v>
                </c:pt>
                <c:pt idx="154">
                  <c:v>41944</c:v>
                </c:pt>
                <c:pt idx="155">
                  <c:v>41974</c:v>
                </c:pt>
              </c:numCache>
            </c:numRef>
          </c:cat>
          <c:val>
            <c:numRef>
              <c:f>'F2'!$H$9:$H$164</c:f>
              <c:numCache>
                <c:formatCode>0.00</c:formatCode>
                <c:ptCount val="156"/>
                <c:pt idx="0">
                  <c:v>2.367186647758265</c:v>
                </c:pt>
                <c:pt idx="1">
                  <c:v>2.4727668845315862</c:v>
                </c:pt>
                <c:pt idx="2">
                  <c:v>2.5571567883844395</c:v>
                </c:pt>
                <c:pt idx="3">
                  <c:v>2.3616952442575192</c:v>
                </c:pt>
                <c:pt idx="4">
                  <c:v>2.5312365359758662</c:v>
                </c:pt>
                <c:pt idx="5">
                  <c:v>2.4621008493710268</c:v>
                </c:pt>
                <c:pt idx="6">
                  <c:v>2.4093793696891415</c:v>
                </c:pt>
                <c:pt idx="7">
                  <c:v>2.4070492155598484</c:v>
                </c:pt>
                <c:pt idx="8">
                  <c:v>2.3687031082529559</c:v>
                </c:pt>
                <c:pt idx="9">
                  <c:v>2.2972539801260727</c:v>
                </c:pt>
                <c:pt idx="10">
                  <c:v>2.2948020066175747</c:v>
                </c:pt>
                <c:pt idx="11">
                  <c:v>2.1743742044972394</c:v>
                </c:pt>
                <c:pt idx="12">
                  <c:v>1.8542199488490994</c:v>
                </c:pt>
                <c:pt idx="13">
                  <c:v>1.860316785372595</c:v>
                </c:pt>
                <c:pt idx="14">
                  <c:v>1.8172213417855243</c:v>
                </c:pt>
                <c:pt idx="15">
                  <c:v>1.970080067425205</c:v>
                </c:pt>
                <c:pt idx="16">
                  <c:v>1.7859018804496301</c:v>
                </c:pt>
                <c:pt idx="17">
                  <c:v>1.7628541448058834</c:v>
                </c:pt>
                <c:pt idx="18">
                  <c:v>1.6174771557609562</c:v>
                </c:pt>
                <c:pt idx="19">
                  <c:v>1.6789087093389388</c:v>
                </c:pt>
                <c:pt idx="20">
                  <c:v>1.7694482253167183</c:v>
                </c:pt>
                <c:pt idx="21">
                  <c:v>1.7443074994777541</c:v>
                </c:pt>
                <c:pt idx="22">
                  <c:v>1.669449081802999</c:v>
                </c:pt>
                <c:pt idx="23">
                  <c:v>1.5986712342987712</c:v>
                </c:pt>
                <c:pt idx="24">
                  <c:v>1.7053776940782543</c:v>
                </c:pt>
                <c:pt idx="25">
                  <c:v>1.847213525360061</c:v>
                </c:pt>
                <c:pt idx="26">
                  <c:v>1.7640344505551402</c:v>
                </c:pt>
                <c:pt idx="27">
                  <c:v>1.8390329579501878</c:v>
                </c:pt>
                <c:pt idx="28">
                  <c:v>1.8268139126844833</c:v>
                </c:pt>
                <c:pt idx="29">
                  <c:v>1.8869870076304374</c:v>
                </c:pt>
                <c:pt idx="30">
                  <c:v>1.8501291989664148</c:v>
                </c:pt>
                <c:pt idx="31">
                  <c:v>1.9195046439628476</c:v>
                </c:pt>
                <c:pt idx="32">
                  <c:v>1.8312757201646102</c:v>
                </c:pt>
                <c:pt idx="33">
                  <c:v>1.8478595626732339</c:v>
                </c:pt>
                <c:pt idx="34">
                  <c:v>1.8575533661740582</c:v>
                </c:pt>
                <c:pt idx="35">
                  <c:v>1.880044957596801</c:v>
                </c:pt>
                <c:pt idx="36">
                  <c:v>1.5944861639749115</c:v>
                </c:pt>
                <c:pt idx="37">
                  <c:v>1.4243262629367768</c:v>
                </c:pt>
                <c:pt idx="38">
                  <c:v>1.5805037218313567</c:v>
                </c:pt>
                <c:pt idx="39">
                  <c:v>1.3695850664502471</c:v>
                </c:pt>
                <c:pt idx="40">
                  <c:v>1.5710520981147347</c:v>
                </c:pt>
                <c:pt idx="41">
                  <c:v>1.3864993421718494</c:v>
                </c:pt>
                <c:pt idx="42">
                  <c:v>1.2888167241729205</c:v>
                </c:pt>
                <c:pt idx="43">
                  <c:v>1.2656946132037261</c:v>
                </c:pt>
                <c:pt idx="44">
                  <c:v>1.3133966457870248</c:v>
                </c:pt>
                <c:pt idx="45">
                  <c:v>1.3607499244027907</c:v>
                </c:pt>
                <c:pt idx="46">
                  <c:v>1.3702770780856417</c:v>
                </c:pt>
                <c:pt idx="47">
                  <c:v>1.3539263865209192</c:v>
                </c:pt>
                <c:pt idx="48">
                  <c:v>1.2150668286755655</c:v>
                </c:pt>
                <c:pt idx="49">
                  <c:v>1.2426752879369465</c:v>
                </c:pt>
                <c:pt idx="50">
                  <c:v>1.3049588436056987</c:v>
                </c:pt>
                <c:pt idx="51">
                  <c:v>1.5012009607686148</c:v>
                </c:pt>
                <c:pt idx="52">
                  <c:v>1.3471709410238586</c:v>
                </c:pt>
                <c:pt idx="53">
                  <c:v>1.4573767219005727</c:v>
                </c:pt>
                <c:pt idx="54">
                  <c:v>1.4527602444644854</c:v>
                </c:pt>
                <c:pt idx="55">
                  <c:v>1.3698630136986205</c:v>
                </c:pt>
                <c:pt idx="56">
                  <c:v>1.4858396489828429</c:v>
                </c:pt>
                <c:pt idx="57">
                  <c:v>1.5214797136038196</c:v>
                </c:pt>
                <c:pt idx="58">
                  <c:v>1.5107842162806839</c:v>
                </c:pt>
                <c:pt idx="59">
                  <c:v>1.5436374431031092</c:v>
                </c:pt>
                <c:pt idx="60">
                  <c:v>1.7206882753101371</c:v>
                </c:pt>
                <c:pt idx="61">
                  <c:v>1.8660812294182263</c:v>
                </c:pt>
                <c:pt idx="62">
                  <c:v>1.8727705112960766</c:v>
                </c:pt>
                <c:pt idx="63">
                  <c:v>1.902977716426733</c:v>
                </c:pt>
                <c:pt idx="64">
                  <c:v>1.9397400551398176</c:v>
                </c:pt>
                <c:pt idx="65">
                  <c:v>1.898858717040528</c:v>
                </c:pt>
                <c:pt idx="66">
                  <c:v>1.8763578905786997</c:v>
                </c:pt>
                <c:pt idx="67">
                  <c:v>1.9135924245413274</c:v>
                </c:pt>
                <c:pt idx="68">
                  <c:v>1.8374766630637758</c:v>
                </c:pt>
                <c:pt idx="69">
                  <c:v>1.8708982270545562</c:v>
                </c:pt>
                <c:pt idx="70">
                  <c:v>1.8995398022128638</c:v>
                </c:pt>
                <c:pt idx="71">
                  <c:v>1.8904696940167585</c:v>
                </c:pt>
                <c:pt idx="72">
                  <c:v>1.7309205350117927</c:v>
                </c:pt>
                <c:pt idx="73">
                  <c:v>1.7535266457680312</c:v>
                </c:pt>
                <c:pt idx="74">
                  <c:v>1.9939694582239054</c:v>
                </c:pt>
                <c:pt idx="75">
                  <c:v>1.6448959845186288</c:v>
                </c:pt>
                <c:pt idx="76">
                  <c:v>1.7289674490485774</c:v>
                </c:pt>
                <c:pt idx="77">
                  <c:v>1.7862315342280666</c:v>
                </c:pt>
                <c:pt idx="78">
                  <c:v>1.7060876308646813</c:v>
                </c:pt>
                <c:pt idx="79">
                  <c:v>1.8970189701897098</c:v>
                </c:pt>
                <c:pt idx="80">
                  <c:v>1.8815129293709021</c:v>
                </c:pt>
                <c:pt idx="81">
                  <c:v>1.9326923076923126</c:v>
                </c:pt>
                <c:pt idx="82">
                  <c:v>1.8929566637840043</c:v>
                </c:pt>
                <c:pt idx="83">
                  <c:v>1.8458301453710717</c:v>
                </c:pt>
                <c:pt idx="84">
                  <c:v>1.6047950502706851</c:v>
                </c:pt>
                <c:pt idx="85">
                  <c:v>1.6847983055742755</c:v>
                </c:pt>
                <c:pt idx="86">
                  <c:v>1.4495517833301508</c:v>
                </c:pt>
                <c:pt idx="87">
                  <c:v>1.7610661589719263</c:v>
                </c:pt>
                <c:pt idx="88">
                  <c:v>1.5476642612989078</c:v>
                </c:pt>
                <c:pt idx="89">
                  <c:v>1.4039081768165471</c:v>
                </c:pt>
                <c:pt idx="90">
                  <c:v>1.3057567670606218</c:v>
                </c:pt>
                <c:pt idx="91">
                  <c:v>1.3107902735562267</c:v>
                </c:pt>
                <c:pt idx="92">
                  <c:v>1.2122360071976523</c:v>
                </c:pt>
                <c:pt idx="93">
                  <c:v>1.1602678992547775</c:v>
                </c:pt>
                <c:pt idx="94">
                  <c:v>1.0467748019615233</c:v>
                </c:pt>
                <c:pt idx="95">
                  <c:v>1.1080852662221869</c:v>
                </c:pt>
                <c:pt idx="96">
                  <c:v>0.80875356803045539</c:v>
                </c:pt>
                <c:pt idx="97">
                  <c:v>0.75743230448778365</c:v>
                </c:pt>
                <c:pt idx="98">
                  <c:v>1.15623237450649</c:v>
                </c:pt>
                <c:pt idx="99">
                  <c:v>0.86997193638914183</c:v>
                </c:pt>
                <c:pt idx="100">
                  <c:v>0.9350163627863487</c:v>
                </c:pt>
                <c:pt idx="101">
                  <c:v>1.0009354536950357</c:v>
                </c:pt>
                <c:pt idx="102">
                  <c:v>0.97845516981841374</c:v>
                </c:pt>
                <c:pt idx="103">
                  <c:v>0.97506094130883769</c:v>
                </c:pt>
                <c:pt idx="104">
                  <c:v>1.1883596893421877</c:v>
                </c:pt>
                <c:pt idx="105">
                  <c:v>1.1376352107422594</c:v>
                </c:pt>
                <c:pt idx="106">
                  <c:v>1.1292580494633633</c:v>
                </c:pt>
                <c:pt idx="107">
                  <c:v>1.0495031113587772</c:v>
                </c:pt>
                <c:pt idx="108">
                  <c:v>1.0759792354884385</c:v>
                </c:pt>
                <c:pt idx="109">
                  <c:v>0.98665664348806348</c:v>
                </c:pt>
                <c:pt idx="110">
                  <c:v>1.3009943313818471</c:v>
                </c:pt>
                <c:pt idx="111">
                  <c:v>1.6043772605026467</c:v>
                </c:pt>
                <c:pt idx="112">
                  <c:v>1.4729041222788359</c:v>
                </c:pt>
                <c:pt idx="113">
                  <c:v>1.5467259423914066</c:v>
                </c:pt>
                <c:pt idx="114">
                  <c:v>1.201900680145352</c:v>
                </c:pt>
                <c:pt idx="115">
                  <c:v>1.1884865366759527</c:v>
                </c:pt>
                <c:pt idx="116">
                  <c:v>1.6275198816349223</c:v>
                </c:pt>
                <c:pt idx="117">
                  <c:v>1.5950580859303007</c:v>
                </c:pt>
                <c:pt idx="118">
                  <c:v>1.5965300849021815</c:v>
                </c:pt>
                <c:pt idx="119">
                  <c:v>1.626838235294114</c:v>
                </c:pt>
                <c:pt idx="120">
                  <c:v>1.512746288168821</c:v>
                </c:pt>
                <c:pt idx="121">
                  <c:v>1.5167023355354941</c:v>
                </c:pt>
                <c:pt idx="122">
                  <c:v>1.6053573066691129</c:v>
                </c:pt>
                <c:pt idx="123">
                  <c:v>1.5699160277473521</c:v>
                </c:pt>
                <c:pt idx="124">
                  <c:v>1.5793317509585445</c:v>
                </c:pt>
                <c:pt idx="125">
                  <c:v>1.5505290040131365</c:v>
                </c:pt>
                <c:pt idx="126">
                  <c:v>1.6939790093905258</c:v>
                </c:pt>
                <c:pt idx="127">
                  <c:v>1.5323912644521946</c:v>
                </c:pt>
                <c:pt idx="128">
                  <c:v>1.5013648771610477</c:v>
                </c:pt>
                <c:pt idx="129">
                  <c:v>1.4701878573373306</c:v>
                </c:pt>
                <c:pt idx="130">
                  <c:v>1.417022436188575</c:v>
                </c:pt>
                <c:pt idx="131">
                  <c:v>1.4922673419553276</c:v>
                </c:pt>
                <c:pt idx="132">
                  <c:v>1.333823935240551</c:v>
                </c:pt>
                <c:pt idx="133">
                  <c:v>1.2832263978001885</c:v>
                </c:pt>
                <c:pt idx="134">
                  <c:v>1.4806789454676783</c:v>
                </c:pt>
                <c:pt idx="135">
                  <c:v>0.97052480230050164</c:v>
                </c:pt>
                <c:pt idx="136">
                  <c:v>1.1773164374943852</c:v>
                </c:pt>
                <c:pt idx="137">
                  <c:v>1.1586132566912088</c:v>
                </c:pt>
                <c:pt idx="138">
                  <c:v>1.0863661053775149</c:v>
                </c:pt>
                <c:pt idx="139">
                  <c:v>1.1025756891098046</c:v>
                </c:pt>
                <c:pt idx="140">
                  <c:v>1.0219632451815335</c:v>
                </c:pt>
                <c:pt idx="141">
                  <c:v>0.83176817815937087</c:v>
                </c:pt>
                <c:pt idx="142">
                  <c:v>0.9493954321540421</c:v>
                </c:pt>
                <c:pt idx="143">
                  <c:v>0.71288540367135733</c:v>
                </c:pt>
                <c:pt idx="144">
                  <c:v>0.82607116920842105</c:v>
                </c:pt>
                <c:pt idx="145">
                  <c:v>0.98642533936651888</c:v>
                </c:pt>
                <c:pt idx="146">
                  <c:v>0.72064056939500709</c:v>
                </c:pt>
                <c:pt idx="147">
                  <c:v>1.014595941616234</c:v>
                </c:pt>
                <c:pt idx="148">
                  <c:v>0.68395807425830168</c:v>
                </c:pt>
                <c:pt idx="149">
                  <c:v>0.77244073515049683</c:v>
                </c:pt>
                <c:pt idx="150">
                  <c:v>0.79706251119469873</c:v>
                </c:pt>
                <c:pt idx="151">
                  <c:v>0.93858943416465279</c:v>
                </c:pt>
                <c:pt idx="152">
                  <c:v>0.75428165764487398</c:v>
                </c:pt>
                <c:pt idx="153">
                  <c:v>0.73620720241262938</c:v>
                </c:pt>
                <c:pt idx="154">
                  <c:v>#N/A</c:v>
                </c:pt>
                <c:pt idx="155">
                  <c:v>#N/A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'F2'!$L$8</c:f>
              <c:strCache>
                <c:ptCount val="1"/>
                <c:pt idx="0">
                  <c:v>Inflation</c:v>
                </c:pt>
              </c:strCache>
            </c:strRef>
          </c:tx>
          <c:spPr>
            <a:ln w="3492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'F2'!$G$9:$G$164</c:f>
              <c:numCache>
                <c:formatCode>mmm\-yy</c:formatCode>
                <c:ptCount val="156"/>
                <c:pt idx="0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  <c:pt idx="12">
                  <c:v>37622</c:v>
                </c:pt>
                <c:pt idx="13">
                  <c:v>37653</c:v>
                </c:pt>
                <c:pt idx="14">
                  <c:v>37681</c:v>
                </c:pt>
                <c:pt idx="15">
                  <c:v>37712</c:v>
                </c:pt>
                <c:pt idx="16">
                  <c:v>37742</c:v>
                </c:pt>
                <c:pt idx="17">
                  <c:v>37773</c:v>
                </c:pt>
                <c:pt idx="18">
                  <c:v>37803</c:v>
                </c:pt>
                <c:pt idx="19">
                  <c:v>37834</c:v>
                </c:pt>
                <c:pt idx="20">
                  <c:v>37865</c:v>
                </c:pt>
                <c:pt idx="21">
                  <c:v>37895</c:v>
                </c:pt>
                <c:pt idx="22">
                  <c:v>37926</c:v>
                </c:pt>
                <c:pt idx="23">
                  <c:v>37956</c:v>
                </c:pt>
                <c:pt idx="24">
                  <c:v>37987</c:v>
                </c:pt>
                <c:pt idx="25">
                  <c:v>38018</c:v>
                </c:pt>
                <c:pt idx="26">
                  <c:v>38047</c:v>
                </c:pt>
                <c:pt idx="27">
                  <c:v>38078</c:v>
                </c:pt>
                <c:pt idx="28">
                  <c:v>38108</c:v>
                </c:pt>
                <c:pt idx="29">
                  <c:v>38139</c:v>
                </c:pt>
                <c:pt idx="30">
                  <c:v>38169</c:v>
                </c:pt>
                <c:pt idx="31">
                  <c:v>38200</c:v>
                </c:pt>
                <c:pt idx="32">
                  <c:v>38231</c:v>
                </c:pt>
                <c:pt idx="33">
                  <c:v>38261</c:v>
                </c:pt>
                <c:pt idx="34">
                  <c:v>38292</c:v>
                </c:pt>
                <c:pt idx="35">
                  <c:v>38322</c:v>
                </c:pt>
                <c:pt idx="36">
                  <c:v>38353</c:v>
                </c:pt>
                <c:pt idx="37">
                  <c:v>38384</c:v>
                </c:pt>
                <c:pt idx="38">
                  <c:v>38412</c:v>
                </c:pt>
                <c:pt idx="39">
                  <c:v>38443</c:v>
                </c:pt>
                <c:pt idx="40">
                  <c:v>38473</c:v>
                </c:pt>
                <c:pt idx="41">
                  <c:v>38504</c:v>
                </c:pt>
                <c:pt idx="42">
                  <c:v>38534</c:v>
                </c:pt>
                <c:pt idx="43">
                  <c:v>38565</c:v>
                </c:pt>
                <c:pt idx="44">
                  <c:v>38596</c:v>
                </c:pt>
                <c:pt idx="45">
                  <c:v>38626</c:v>
                </c:pt>
                <c:pt idx="46">
                  <c:v>38657</c:v>
                </c:pt>
                <c:pt idx="47">
                  <c:v>38687</c:v>
                </c:pt>
                <c:pt idx="48">
                  <c:v>38718</c:v>
                </c:pt>
                <c:pt idx="49">
                  <c:v>38749</c:v>
                </c:pt>
                <c:pt idx="50">
                  <c:v>38777</c:v>
                </c:pt>
                <c:pt idx="51">
                  <c:v>38808</c:v>
                </c:pt>
                <c:pt idx="52">
                  <c:v>38838</c:v>
                </c:pt>
                <c:pt idx="53">
                  <c:v>38869</c:v>
                </c:pt>
                <c:pt idx="54">
                  <c:v>38899</c:v>
                </c:pt>
                <c:pt idx="55">
                  <c:v>38930</c:v>
                </c:pt>
                <c:pt idx="56">
                  <c:v>38961</c:v>
                </c:pt>
                <c:pt idx="57">
                  <c:v>38991</c:v>
                </c:pt>
                <c:pt idx="58">
                  <c:v>39022</c:v>
                </c:pt>
                <c:pt idx="59">
                  <c:v>39052</c:v>
                </c:pt>
                <c:pt idx="60">
                  <c:v>39083</c:v>
                </c:pt>
                <c:pt idx="61">
                  <c:v>39114</c:v>
                </c:pt>
                <c:pt idx="62">
                  <c:v>39142</c:v>
                </c:pt>
                <c:pt idx="63">
                  <c:v>39173</c:v>
                </c:pt>
                <c:pt idx="64">
                  <c:v>39203</c:v>
                </c:pt>
                <c:pt idx="65">
                  <c:v>39234</c:v>
                </c:pt>
                <c:pt idx="66">
                  <c:v>39264</c:v>
                </c:pt>
                <c:pt idx="67">
                  <c:v>39295</c:v>
                </c:pt>
                <c:pt idx="68">
                  <c:v>39326</c:v>
                </c:pt>
                <c:pt idx="69">
                  <c:v>39356</c:v>
                </c:pt>
                <c:pt idx="70">
                  <c:v>39387</c:v>
                </c:pt>
                <c:pt idx="71">
                  <c:v>39417</c:v>
                </c:pt>
                <c:pt idx="72">
                  <c:v>39448</c:v>
                </c:pt>
                <c:pt idx="73">
                  <c:v>39479</c:v>
                </c:pt>
                <c:pt idx="74">
                  <c:v>39508</c:v>
                </c:pt>
                <c:pt idx="75">
                  <c:v>39539</c:v>
                </c:pt>
                <c:pt idx="76">
                  <c:v>39569</c:v>
                </c:pt>
                <c:pt idx="77">
                  <c:v>39600</c:v>
                </c:pt>
                <c:pt idx="78">
                  <c:v>39630</c:v>
                </c:pt>
                <c:pt idx="79">
                  <c:v>39661</c:v>
                </c:pt>
                <c:pt idx="80">
                  <c:v>39692</c:v>
                </c:pt>
                <c:pt idx="81">
                  <c:v>39722</c:v>
                </c:pt>
                <c:pt idx="82">
                  <c:v>39753</c:v>
                </c:pt>
                <c:pt idx="83">
                  <c:v>39783</c:v>
                </c:pt>
                <c:pt idx="84">
                  <c:v>39814</c:v>
                </c:pt>
                <c:pt idx="85">
                  <c:v>39845</c:v>
                </c:pt>
                <c:pt idx="86">
                  <c:v>39873</c:v>
                </c:pt>
                <c:pt idx="87">
                  <c:v>39904</c:v>
                </c:pt>
                <c:pt idx="88">
                  <c:v>39934</c:v>
                </c:pt>
                <c:pt idx="89">
                  <c:v>39965</c:v>
                </c:pt>
                <c:pt idx="90">
                  <c:v>39995</c:v>
                </c:pt>
                <c:pt idx="91">
                  <c:v>40026</c:v>
                </c:pt>
                <c:pt idx="92">
                  <c:v>40057</c:v>
                </c:pt>
                <c:pt idx="93">
                  <c:v>40087</c:v>
                </c:pt>
                <c:pt idx="94">
                  <c:v>40118</c:v>
                </c:pt>
                <c:pt idx="95">
                  <c:v>40148</c:v>
                </c:pt>
                <c:pt idx="96">
                  <c:v>40179</c:v>
                </c:pt>
                <c:pt idx="97">
                  <c:v>40210</c:v>
                </c:pt>
                <c:pt idx="98">
                  <c:v>40238</c:v>
                </c:pt>
                <c:pt idx="99">
                  <c:v>40269</c:v>
                </c:pt>
                <c:pt idx="100">
                  <c:v>40299</c:v>
                </c:pt>
                <c:pt idx="101">
                  <c:v>40330</c:v>
                </c:pt>
                <c:pt idx="102">
                  <c:v>40360</c:v>
                </c:pt>
                <c:pt idx="103">
                  <c:v>40391</c:v>
                </c:pt>
                <c:pt idx="104">
                  <c:v>40422</c:v>
                </c:pt>
                <c:pt idx="105">
                  <c:v>40452</c:v>
                </c:pt>
                <c:pt idx="106">
                  <c:v>40483</c:v>
                </c:pt>
                <c:pt idx="107">
                  <c:v>40513</c:v>
                </c:pt>
                <c:pt idx="108">
                  <c:v>40544</c:v>
                </c:pt>
                <c:pt idx="109">
                  <c:v>40575</c:v>
                </c:pt>
                <c:pt idx="110">
                  <c:v>40603</c:v>
                </c:pt>
                <c:pt idx="111">
                  <c:v>40634</c:v>
                </c:pt>
                <c:pt idx="112">
                  <c:v>40664</c:v>
                </c:pt>
                <c:pt idx="113">
                  <c:v>40695</c:v>
                </c:pt>
                <c:pt idx="114">
                  <c:v>40725</c:v>
                </c:pt>
                <c:pt idx="115">
                  <c:v>40756</c:v>
                </c:pt>
                <c:pt idx="116">
                  <c:v>40787</c:v>
                </c:pt>
                <c:pt idx="117">
                  <c:v>40817</c:v>
                </c:pt>
                <c:pt idx="118">
                  <c:v>40848</c:v>
                </c:pt>
                <c:pt idx="119">
                  <c:v>40878</c:v>
                </c:pt>
                <c:pt idx="120">
                  <c:v>40909</c:v>
                </c:pt>
                <c:pt idx="121">
                  <c:v>40940</c:v>
                </c:pt>
                <c:pt idx="122">
                  <c:v>40969</c:v>
                </c:pt>
                <c:pt idx="123">
                  <c:v>41000</c:v>
                </c:pt>
                <c:pt idx="124">
                  <c:v>41030</c:v>
                </c:pt>
                <c:pt idx="125">
                  <c:v>41061</c:v>
                </c:pt>
                <c:pt idx="126">
                  <c:v>41091</c:v>
                </c:pt>
                <c:pt idx="127">
                  <c:v>41122</c:v>
                </c:pt>
                <c:pt idx="128">
                  <c:v>41153</c:v>
                </c:pt>
                <c:pt idx="129">
                  <c:v>41183</c:v>
                </c:pt>
                <c:pt idx="130">
                  <c:v>41214</c:v>
                </c:pt>
                <c:pt idx="131">
                  <c:v>41244</c:v>
                </c:pt>
                <c:pt idx="132">
                  <c:v>41275</c:v>
                </c:pt>
                <c:pt idx="133">
                  <c:v>41306</c:v>
                </c:pt>
                <c:pt idx="134">
                  <c:v>41334</c:v>
                </c:pt>
                <c:pt idx="135">
                  <c:v>41365</c:v>
                </c:pt>
                <c:pt idx="136">
                  <c:v>41395</c:v>
                </c:pt>
                <c:pt idx="137">
                  <c:v>41426</c:v>
                </c:pt>
                <c:pt idx="138">
                  <c:v>41456</c:v>
                </c:pt>
                <c:pt idx="139">
                  <c:v>41487</c:v>
                </c:pt>
                <c:pt idx="140">
                  <c:v>41518</c:v>
                </c:pt>
                <c:pt idx="141">
                  <c:v>41548</c:v>
                </c:pt>
                <c:pt idx="142">
                  <c:v>41579</c:v>
                </c:pt>
                <c:pt idx="143">
                  <c:v>41609</c:v>
                </c:pt>
                <c:pt idx="144">
                  <c:v>41640</c:v>
                </c:pt>
                <c:pt idx="145">
                  <c:v>41671</c:v>
                </c:pt>
                <c:pt idx="146">
                  <c:v>41699</c:v>
                </c:pt>
                <c:pt idx="147">
                  <c:v>41730</c:v>
                </c:pt>
                <c:pt idx="148">
                  <c:v>41760</c:v>
                </c:pt>
                <c:pt idx="149">
                  <c:v>41791</c:v>
                </c:pt>
                <c:pt idx="150">
                  <c:v>41821</c:v>
                </c:pt>
                <c:pt idx="151">
                  <c:v>41852</c:v>
                </c:pt>
                <c:pt idx="152">
                  <c:v>41883</c:v>
                </c:pt>
                <c:pt idx="153">
                  <c:v>41913</c:v>
                </c:pt>
                <c:pt idx="154">
                  <c:v>41944</c:v>
                </c:pt>
                <c:pt idx="155">
                  <c:v>41974</c:v>
                </c:pt>
              </c:numCache>
            </c:numRef>
          </c:cat>
          <c:val>
            <c:numRef>
              <c:f>'F2'!$L$9:$L$164</c:f>
              <c:numCache>
                <c:formatCode>0.00</c:formatCode>
                <c:ptCount val="156"/>
                <c:pt idx="0">
                  <c:v>2.6117751217352807</c:v>
                </c:pt>
                <c:pt idx="1">
                  <c:v>2.516278556450724</c:v>
                </c:pt>
                <c:pt idx="2">
                  <c:v>2.5021949078138728</c:v>
                </c:pt>
                <c:pt idx="3">
                  <c:v>2.3007305637335072</c:v>
                </c:pt>
                <c:pt idx="4">
                  <c:v>2.0188863562357535</c:v>
                </c:pt>
                <c:pt idx="5">
                  <c:v>1.9193233571893256</c:v>
                </c:pt>
                <c:pt idx="6">
                  <c:v>2.0206409560021723</c:v>
                </c:pt>
                <c:pt idx="7">
                  <c:v>2.1204871683340616</c:v>
                </c:pt>
                <c:pt idx="8">
                  <c:v>2.103665148557794</c:v>
                </c:pt>
                <c:pt idx="9">
                  <c:v>2.2968580715059637</c:v>
                </c:pt>
                <c:pt idx="10">
                  <c:v>2.2880069399262628</c:v>
                </c:pt>
                <c:pt idx="11">
                  <c:v>2.2776338514680479</c:v>
                </c:pt>
                <c:pt idx="12">
                  <c:v>2.1031061259706676</c:v>
                </c:pt>
                <c:pt idx="13">
                  <c:v>2.3683927225750918</c:v>
                </c:pt>
                <c:pt idx="14">
                  <c:v>2.4518201284796488</c:v>
                </c:pt>
                <c:pt idx="15">
                  <c:v>2.0784480920912416</c:v>
                </c:pt>
                <c:pt idx="16">
                  <c:v>1.8087030535163346</c:v>
                </c:pt>
                <c:pt idx="17">
                  <c:v>1.893818491328866</c:v>
                </c:pt>
                <c:pt idx="18">
                  <c:v>1.8954317964008105</c:v>
                </c:pt>
                <c:pt idx="19">
                  <c:v>2.0658076882121157</c:v>
                </c:pt>
                <c:pt idx="20">
                  <c:v>2.1559048428207319</c:v>
                </c:pt>
                <c:pt idx="21">
                  <c:v>1.9699216267739879</c:v>
                </c:pt>
                <c:pt idx="22">
                  <c:v>2.1520195059896121</c:v>
                </c:pt>
                <c:pt idx="23">
                  <c:v>1.9736147757255984</c:v>
                </c:pt>
                <c:pt idx="24">
                  <c:v>1.8802154853702346</c:v>
                </c:pt>
                <c:pt idx="25">
                  <c:v>1.6090019981070576</c:v>
                </c:pt>
                <c:pt idx="26">
                  <c:v>1.6720660466088499</c:v>
                </c:pt>
                <c:pt idx="27">
                  <c:v>2.0361282238696909</c:v>
                </c:pt>
                <c:pt idx="28">
                  <c:v>2.4662974187480402</c:v>
                </c:pt>
                <c:pt idx="29">
                  <c:v>2.3807037694476363</c:v>
                </c:pt>
                <c:pt idx="30">
                  <c:v>2.288640401295849</c:v>
                </c:pt>
                <c:pt idx="31">
                  <c:v>2.2952529994783548</c:v>
                </c:pt>
                <c:pt idx="32">
                  <c:v>2.1104064871608288</c:v>
                </c:pt>
                <c:pt idx="33">
                  <c:v>2.3680930619027847</c:v>
                </c:pt>
                <c:pt idx="34">
                  <c:v>2.2000830220008352</c:v>
                </c:pt>
                <c:pt idx="35">
                  <c:v>2.3597598840819716</c:v>
                </c:pt>
                <c:pt idx="36">
                  <c:v>1.928460342146189</c:v>
                </c:pt>
                <c:pt idx="37">
                  <c:v>2.1010142827571943</c:v>
                </c:pt>
                <c:pt idx="38">
                  <c:v>2.0865453797923599</c:v>
                </c:pt>
                <c:pt idx="39">
                  <c:v>2.0773638968481389</c:v>
                </c:pt>
                <c:pt idx="40">
                  <c:v>1.9887812340642559</c:v>
                </c:pt>
                <c:pt idx="41">
                  <c:v>2.0703722590515055</c:v>
                </c:pt>
                <c:pt idx="42">
                  <c:v>2.1659174499387053</c:v>
                </c:pt>
                <c:pt idx="43">
                  <c:v>2.2437531871494167</c:v>
                </c:pt>
                <c:pt idx="44">
                  <c:v>2.5860313581755308</c:v>
                </c:pt>
                <c:pt idx="45">
                  <c:v>2.4959415584415519</c:v>
                </c:pt>
                <c:pt idx="46">
                  <c:v>2.3151909017059311</c:v>
                </c:pt>
                <c:pt idx="47">
                  <c:v>2.2244691607684413</c:v>
                </c:pt>
                <c:pt idx="48">
                  <c:v>2.3903977214932297</c:v>
                </c:pt>
                <c:pt idx="49">
                  <c:v>2.3314749113025819</c:v>
                </c:pt>
                <c:pt idx="50">
                  <c:v>2.2251308900523643</c:v>
                </c:pt>
                <c:pt idx="51">
                  <c:v>2.4561403508771957</c:v>
                </c:pt>
                <c:pt idx="52">
                  <c:v>2.480000000000004</c:v>
                </c:pt>
                <c:pt idx="53">
                  <c:v>2.478017585931259</c:v>
                </c:pt>
                <c:pt idx="54">
                  <c:v>2.4300000000000068</c:v>
                </c:pt>
                <c:pt idx="55">
                  <c:v>2.2643391521196969</c:v>
                </c:pt>
                <c:pt idx="56">
                  <c:v>1.7467248908296853</c:v>
                </c:pt>
                <c:pt idx="57">
                  <c:v>1.5640467234211031</c:v>
                </c:pt>
                <c:pt idx="58">
                  <c:v>1.8658197697498962</c:v>
                </c:pt>
                <c:pt idx="59">
                  <c:v>1.9188921859545125</c:v>
                </c:pt>
                <c:pt idx="60">
                  <c:v>1.8378700576197184</c:v>
                </c:pt>
                <c:pt idx="61">
                  <c:v>1.8424962852897468</c:v>
                </c:pt>
                <c:pt idx="62">
                  <c:v>1.9403132079188405</c:v>
                </c:pt>
                <c:pt idx="63">
                  <c:v>1.908023483365952</c:v>
                </c:pt>
                <c:pt idx="64">
                  <c:v>1.8735362997658096</c:v>
                </c:pt>
                <c:pt idx="65">
                  <c:v>1.8915756630265188</c:v>
                </c:pt>
                <c:pt idx="66">
                  <c:v>1.7768231963291936</c:v>
                </c:pt>
                <c:pt idx="67">
                  <c:v>1.7460007803355504</c:v>
                </c:pt>
                <c:pt idx="68">
                  <c:v>2.1361685524775633</c:v>
                </c:pt>
                <c:pt idx="69">
                  <c:v>2.5536062378167688</c:v>
                </c:pt>
                <c:pt idx="70">
                  <c:v>3.0592361652377247</c:v>
                </c:pt>
                <c:pt idx="71">
                  <c:v>3.0667701863354004</c:v>
                </c:pt>
                <c:pt idx="72">
                  <c:v>3.2094429811725607</c:v>
                </c:pt>
                <c:pt idx="73">
                  <c:v>3.2681645754304052</c:v>
                </c:pt>
                <c:pt idx="74">
                  <c:v>3.5845410628019265</c:v>
                </c:pt>
                <c:pt idx="75">
                  <c:v>3.2645223235717631</c:v>
                </c:pt>
                <c:pt idx="76">
                  <c:v>3.6685823754789255</c:v>
                </c:pt>
                <c:pt idx="77">
                  <c:v>3.9617224880382782</c:v>
                </c:pt>
                <c:pt idx="78">
                  <c:v>4.0479616306954425</c:v>
                </c:pt>
                <c:pt idx="79">
                  <c:v>3.8443102291247158</c:v>
                </c:pt>
                <c:pt idx="80">
                  <c:v>3.638620953108588</c:v>
                </c:pt>
                <c:pt idx="81">
                  <c:v>3.1647975670024695</c:v>
                </c:pt>
                <c:pt idx="82">
                  <c:v>2.1176025713745461</c:v>
                </c:pt>
                <c:pt idx="83">
                  <c:v>1.5819209039547952</c:v>
                </c:pt>
                <c:pt idx="84">
                  <c:v>1.1153119092627664</c:v>
                </c:pt>
                <c:pt idx="85">
                  <c:v>1.1773570688518413</c:v>
                </c:pt>
                <c:pt idx="86">
                  <c:v>0.56897677455461193</c:v>
                </c:pt>
                <c:pt idx="87">
                  <c:v>0.61366806136680296</c:v>
                </c:pt>
                <c:pt idx="88">
                  <c:v>3.6958329483499988E-2</c:v>
                </c:pt>
                <c:pt idx="89">
                  <c:v>-0.14727540500736064</c:v>
                </c:pt>
                <c:pt idx="90">
                  <c:v>-0.64533972526966243</c:v>
                </c:pt>
                <c:pt idx="91">
                  <c:v>-0.16617429837517783</c:v>
                </c:pt>
                <c:pt idx="92">
                  <c:v>-0.33173608551419043</c:v>
                </c:pt>
                <c:pt idx="93">
                  <c:v>-0.12897282358360254</c:v>
                </c:pt>
                <c:pt idx="94">
                  <c:v>0.48139233475283305</c:v>
                </c:pt>
                <c:pt idx="95">
                  <c:v>0.9269558769002596</c:v>
                </c:pt>
                <c:pt idx="96">
                  <c:v>0.94410170125256199</c:v>
                </c:pt>
                <c:pt idx="97">
                  <c:v>0.84714205920684837</c:v>
                </c:pt>
                <c:pt idx="98">
                  <c:v>1.5859766277128622</c:v>
                </c:pt>
                <c:pt idx="99">
                  <c:v>1.6357083448849554</c:v>
                </c:pt>
                <c:pt idx="100">
                  <c:v>1.6902188972014394</c:v>
                </c:pt>
                <c:pt idx="101">
                  <c:v>1.493362831858398</c:v>
                </c:pt>
                <c:pt idx="102">
                  <c:v>1.7258977451981066</c:v>
                </c:pt>
                <c:pt idx="103">
                  <c:v>1.5812835213611927</c:v>
                </c:pt>
                <c:pt idx="104">
                  <c:v>1.8768491124260367</c:v>
                </c:pt>
                <c:pt idx="105">
                  <c:v>1.9463149155981916</c:v>
                </c:pt>
                <c:pt idx="106">
                  <c:v>1.9163442049014172</c:v>
                </c:pt>
                <c:pt idx="107">
                  <c:v>2.2134459955914867</c:v>
                </c:pt>
                <c:pt idx="108">
                  <c:v>2.3150291693675342</c:v>
                </c:pt>
                <c:pt idx="109">
                  <c:v>2.4277670082156333</c:v>
                </c:pt>
                <c:pt idx="110">
                  <c:v>2.6750661919108851</c:v>
                </c:pt>
                <c:pt idx="111">
                  <c:v>2.827786870340061</c:v>
                </c:pt>
                <c:pt idx="112">
                  <c:v>2.7157129881925606</c:v>
                </c:pt>
                <c:pt idx="113">
                  <c:v>2.7066303360581325</c:v>
                </c:pt>
                <c:pt idx="114">
                  <c:v>2.5631670163276499</c:v>
                </c:pt>
                <c:pt idx="115">
                  <c:v>2.5489303595812576</c:v>
                </c:pt>
                <c:pt idx="116">
                  <c:v>2.9766766494237236</c:v>
                </c:pt>
                <c:pt idx="117">
                  <c:v>3.0311255881288535</c:v>
                </c:pt>
                <c:pt idx="118">
                  <c:v>3.0283854637497689</c:v>
                </c:pt>
                <c:pt idx="119">
                  <c:v>2.7495731871686475</c:v>
                </c:pt>
                <c:pt idx="120">
                  <c:v>2.6518236944519931</c:v>
                </c:pt>
                <c:pt idx="121">
                  <c:v>2.7307137707281917</c:v>
                </c:pt>
                <c:pt idx="122">
                  <c:v>2.6676151520540636</c:v>
                </c:pt>
                <c:pt idx="123">
                  <c:v>2.573171810062779</c:v>
                </c:pt>
                <c:pt idx="124">
                  <c:v>2.431691573083385</c:v>
                </c:pt>
                <c:pt idx="125">
                  <c:v>2.3611602405376741</c:v>
                </c:pt>
                <c:pt idx="126">
                  <c:v>2.4101743151903308</c:v>
                </c:pt>
                <c:pt idx="127">
                  <c:v>2.6098535286284932</c:v>
                </c:pt>
                <c:pt idx="128">
                  <c:v>2.6086190182427145</c:v>
                </c:pt>
                <c:pt idx="129">
                  <c:v>2.4940721875823213</c:v>
                </c:pt>
                <c:pt idx="130">
                  <c:v>2.1935597086952705</c:v>
                </c:pt>
                <c:pt idx="131">
                  <c:v>2.2212505465675614</c:v>
                </c:pt>
                <c:pt idx="132">
                  <c:v>1.9837771116205254</c:v>
                </c:pt>
                <c:pt idx="133">
                  <c:v>1.8422668655145265</c:v>
                </c:pt>
                <c:pt idx="134">
                  <c:v>1.7408626364108828</c:v>
                </c:pt>
                <c:pt idx="135">
                  <c:v>1.1724137931034477</c:v>
                </c:pt>
                <c:pt idx="136">
                  <c:v>1.4243784530386667</c:v>
                </c:pt>
                <c:pt idx="137">
                  <c:v>1.6069114470842327</c:v>
                </c:pt>
                <c:pt idx="138">
                  <c:v>1.5979157620494913</c:v>
                </c:pt>
                <c:pt idx="139">
                  <c:v>1.3409464486547253</c:v>
                </c:pt>
                <c:pt idx="140">
                  <c:v>1.09937301382804</c:v>
                </c:pt>
                <c:pt idx="141">
                  <c:v>0.72830091680233788</c:v>
                </c:pt>
                <c:pt idx="142">
                  <c:v>0.85859019489997424</c:v>
                </c:pt>
                <c:pt idx="143">
                  <c:v>0.8469501240482461</c:v>
                </c:pt>
                <c:pt idx="144">
                  <c:v>0.7780755597821315</c:v>
                </c:pt>
                <c:pt idx="145">
                  <c:v>0.71496252907226998</c:v>
                </c:pt>
                <c:pt idx="146">
                  <c:v>0.46820464799523043</c:v>
                </c:pt>
                <c:pt idx="147">
                  <c:v>0.71574642126789656</c:v>
                </c:pt>
                <c:pt idx="148">
                  <c:v>0.49365903481147189</c:v>
                </c:pt>
                <c:pt idx="149">
                  <c:v>0.50165802227702017</c:v>
                </c:pt>
                <c:pt idx="150">
                  <c:v>0.37610052141209671</c:v>
                </c:pt>
                <c:pt idx="151">
                  <c:v>0.36708212395423645</c:v>
                </c:pt>
                <c:pt idx="152">
                  <c:v>0.31433183246963264</c:v>
                </c:pt>
                <c:pt idx="153">
                  <c:v>0.41680843824429642</c:v>
                </c:pt>
                <c:pt idx="154">
                  <c:v>#N/A</c:v>
                </c:pt>
                <c:pt idx="155">
                  <c:v>#N/A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'F2'!$M$8</c:f>
              <c:strCache>
                <c:ptCount val="1"/>
                <c:pt idx="0">
                  <c:v>OATei, inflation indexed</c:v>
                </c:pt>
              </c:strCache>
            </c:strRef>
          </c:tx>
          <c:spPr>
            <a:ln w="25400"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'F2'!$G$9:$G$164</c:f>
              <c:numCache>
                <c:formatCode>mmm\-yy</c:formatCode>
                <c:ptCount val="156"/>
                <c:pt idx="0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  <c:pt idx="12">
                  <c:v>37622</c:v>
                </c:pt>
                <c:pt idx="13">
                  <c:v>37653</c:v>
                </c:pt>
                <c:pt idx="14">
                  <c:v>37681</c:v>
                </c:pt>
                <c:pt idx="15">
                  <c:v>37712</c:v>
                </c:pt>
                <c:pt idx="16">
                  <c:v>37742</c:v>
                </c:pt>
                <c:pt idx="17">
                  <c:v>37773</c:v>
                </c:pt>
                <c:pt idx="18">
                  <c:v>37803</c:v>
                </c:pt>
                <c:pt idx="19">
                  <c:v>37834</c:v>
                </c:pt>
                <c:pt idx="20">
                  <c:v>37865</c:v>
                </c:pt>
                <c:pt idx="21">
                  <c:v>37895</c:v>
                </c:pt>
                <c:pt idx="22">
                  <c:v>37926</c:v>
                </c:pt>
                <c:pt idx="23">
                  <c:v>37956</c:v>
                </c:pt>
                <c:pt idx="24">
                  <c:v>37987</c:v>
                </c:pt>
                <c:pt idx="25">
                  <c:v>38018</c:v>
                </c:pt>
                <c:pt idx="26">
                  <c:v>38047</c:v>
                </c:pt>
                <c:pt idx="27">
                  <c:v>38078</c:v>
                </c:pt>
                <c:pt idx="28">
                  <c:v>38108</c:v>
                </c:pt>
                <c:pt idx="29">
                  <c:v>38139</c:v>
                </c:pt>
                <c:pt idx="30">
                  <c:v>38169</c:v>
                </c:pt>
                <c:pt idx="31">
                  <c:v>38200</c:v>
                </c:pt>
                <c:pt idx="32">
                  <c:v>38231</c:v>
                </c:pt>
                <c:pt idx="33">
                  <c:v>38261</c:v>
                </c:pt>
                <c:pt idx="34">
                  <c:v>38292</c:v>
                </c:pt>
                <c:pt idx="35">
                  <c:v>38322</c:v>
                </c:pt>
                <c:pt idx="36">
                  <c:v>38353</c:v>
                </c:pt>
                <c:pt idx="37">
                  <c:v>38384</c:v>
                </c:pt>
                <c:pt idx="38">
                  <c:v>38412</c:v>
                </c:pt>
                <c:pt idx="39">
                  <c:v>38443</c:v>
                </c:pt>
                <c:pt idx="40">
                  <c:v>38473</c:v>
                </c:pt>
                <c:pt idx="41">
                  <c:v>38504</c:v>
                </c:pt>
                <c:pt idx="42">
                  <c:v>38534</c:v>
                </c:pt>
                <c:pt idx="43">
                  <c:v>38565</c:v>
                </c:pt>
                <c:pt idx="44">
                  <c:v>38596</c:v>
                </c:pt>
                <c:pt idx="45">
                  <c:v>38626</c:v>
                </c:pt>
                <c:pt idx="46">
                  <c:v>38657</c:v>
                </c:pt>
                <c:pt idx="47">
                  <c:v>38687</c:v>
                </c:pt>
                <c:pt idx="48">
                  <c:v>38718</c:v>
                </c:pt>
                <c:pt idx="49">
                  <c:v>38749</c:v>
                </c:pt>
                <c:pt idx="50">
                  <c:v>38777</c:v>
                </c:pt>
                <c:pt idx="51">
                  <c:v>38808</c:v>
                </c:pt>
                <c:pt idx="52">
                  <c:v>38838</c:v>
                </c:pt>
                <c:pt idx="53">
                  <c:v>38869</c:v>
                </c:pt>
                <c:pt idx="54">
                  <c:v>38899</c:v>
                </c:pt>
                <c:pt idx="55">
                  <c:v>38930</c:v>
                </c:pt>
                <c:pt idx="56">
                  <c:v>38961</c:v>
                </c:pt>
                <c:pt idx="57">
                  <c:v>38991</c:v>
                </c:pt>
                <c:pt idx="58">
                  <c:v>39022</c:v>
                </c:pt>
                <c:pt idx="59">
                  <c:v>39052</c:v>
                </c:pt>
                <c:pt idx="60">
                  <c:v>39083</c:v>
                </c:pt>
                <c:pt idx="61">
                  <c:v>39114</c:v>
                </c:pt>
                <c:pt idx="62">
                  <c:v>39142</c:v>
                </c:pt>
                <c:pt idx="63">
                  <c:v>39173</c:v>
                </c:pt>
                <c:pt idx="64">
                  <c:v>39203</c:v>
                </c:pt>
                <c:pt idx="65">
                  <c:v>39234</c:v>
                </c:pt>
                <c:pt idx="66">
                  <c:v>39264</c:v>
                </c:pt>
                <c:pt idx="67">
                  <c:v>39295</c:v>
                </c:pt>
                <c:pt idx="68">
                  <c:v>39326</c:v>
                </c:pt>
                <c:pt idx="69">
                  <c:v>39356</c:v>
                </c:pt>
                <c:pt idx="70">
                  <c:v>39387</c:v>
                </c:pt>
                <c:pt idx="71">
                  <c:v>39417</c:v>
                </c:pt>
                <c:pt idx="72">
                  <c:v>39448</c:v>
                </c:pt>
                <c:pt idx="73">
                  <c:v>39479</c:v>
                </c:pt>
                <c:pt idx="74">
                  <c:v>39508</c:v>
                </c:pt>
                <c:pt idx="75">
                  <c:v>39539</c:v>
                </c:pt>
                <c:pt idx="76">
                  <c:v>39569</c:v>
                </c:pt>
                <c:pt idx="77">
                  <c:v>39600</c:v>
                </c:pt>
                <c:pt idx="78">
                  <c:v>39630</c:v>
                </c:pt>
                <c:pt idx="79">
                  <c:v>39661</c:v>
                </c:pt>
                <c:pt idx="80">
                  <c:v>39692</c:v>
                </c:pt>
                <c:pt idx="81">
                  <c:v>39722</c:v>
                </c:pt>
                <c:pt idx="82">
                  <c:v>39753</c:v>
                </c:pt>
                <c:pt idx="83">
                  <c:v>39783</c:v>
                </c:pt>
                <c:pt idx="84">
                  <c:v>39814</c:v>
                </c:pt>
                <c:pt idx="85">
                  <c:v>39845</c:v>
                </c:pt>
                <c:pt idx="86">
                  <c:v>39873</c:v>
                </c:pt>
                <c:pt idx="87">
                  <c:v>39904</c:v>
                </c:pt>
                <c:pt idx="88">
                  <c:v>39934</c:v>
                </c:pt>
                <c:pt idx="89">
                  <c:v>39965</c:v>
                </c:pt>
                <c:pt idx="90">
                  <c:v>39995</c:v>
                </c:pt>
                <c:pt idx="91">
                  <c:v>40026</c:v>
                </c:pt>
                <c:pt idx="92">
                  <c:v>40057</c:v>
                </c:pt>
                <c:pt idx="93">
                  <c:v>40087</c:v>
                </c:pt>
                <c:pt idx="94">
                  <c:v>40118</c:v>
                </c:pt>
                <c:pt idx="95">
                  <c:v>40148</c:v>
                </c:pt>
                <c:pt idx="96">
                  <c:v>40179</c:v>
                </c:pt>
                <c:pt idx="97">
                  <c:v>40210</c:v>
                </c:pt>
                <c:pt idx="98">
                  <c:v>40238</c:v>
                </c:pt>
                <c:pt idx="99">
                  <c:v>40269</c:v>
                </c:pt>
                <c:pt idx="100">
                  <c:v>40299</c:v>
                </c:pt>
                <c:pt idx="101">
                  <c:v>40330</c:v>
                </c:pt>
                <c:pt idx="102">
                  <c:v>40360</c:v>
                </c:pt>
                <c:pt idx="103">
                  <c:v>40391</c:v>
                </c:pt>
                <c:pt idx="104">
                  <c:v>40422</c:v>
                </c:pt>
                <c:pt idx="105">
                  <c:v>40452</c:v>
                </c:pt>
                <c:pt idx="106">
                  <c:v>40483</c:v>
                </c:pt>
                <c:pt idx="107">
                  <c:v>40513</c:v>
                </c:pt>
                <c:pt idx="108">
                  <c:v>40544</c:v>
                </c:pt>
                <c:pt idx="109">
                  <c:v>40575</c:v>
                </c:pt>
                <c:pt idx="110">
                  <c:v>40603</c:v>
                </c:pt>
                <c:pt idx="111">
                  <c:v>40634</c:v>
                </c:pt>
                <c:pt idx="112">
                  <c:v>40664</c:v>
                </c:pt>
                <c:pt idx="113">
                  <c:v>40695</c:v>
                </c:pt>
                <c:pt idx="114">
                  <c:v>40725</c:v>
                </c:pt>
                <c:pt idx="115">
                  <c:v>40756</c:v>
                </c:pt>
                <c:pt idx="116">
                  <c:v>40787</c:v>
                </c:pt>
                <c:pt idx="117">
                  <c:v>40817</c:v>
                </c:pt>
                <c:pt idx="118">
                  <c:v>40848</c:v>
                </c:pt>
                <c:pt idx="119">
                  <c:v>40878</c:v>
                </c:pt>
                <c:pt idx="120">
                  <c:v>40909</c:v>
                </c:pt>
                <c:pt idx="121">
                  <c:v>40940</c:v>
                </c:pt>
                <c:pt idx="122">
                  <c:v>40969</c:v>
                </c:pt>
                <c:pt idx="123">
                  <c:v>41000</c:v>
                </c:pt>
                <c:pt idx="124">
                  <c:v>41030</c:v>
                </c:pt>
                <c:pt idx="125">
                  <c:v>41061</c:v>
                </c:pt>
                <c:pt idx="126">
                  <c:v>41091</c:v>
                </c:pt>
                <c:pt idx="127">
                  <c:v>41122</c:v>
                </c:pt>
                <c:pt idx="128">
                  <c:v>41153</c:v>
                </c:pt>
                <c:pt idx="129">
                  <c:v>41183</c:v>
                </c:pt>
                <c:pt idx="130">
                  <c:v>41214</c:v>
                </c:pt>
                <c:pt idx="131">
                  <c:v>41244</c:v>
                </c:pt>
                <c:pt idx="132">
                  <c:v>41275</c:v>
                </c:pt>
                <c:pt idx="133">
                  <c:v>41306</c:v>
                </c:pt>
                <c:pt idx="134">
                  <c:v>41334</c:v>
                </c:pt>
                <c:pt idx="135">
                  <c:v>41365</c:v>
                </c:pt>
                <c:pt idx="136">
                  <c:v>41395</c:v>
                </c:pt>
                <c:pt idx="137">
                  <c:v>41426</c:v>
                </c:pt>
                <c:pt idx="138">
                  <c:v>41456</c:v>
                </c:pt>
                <c:pt idx="139">
                  <c:v>41487</c:v>
                </c:pt>
                <c:pt idx="140">
                  <c:v>41518</c:v>
                </c:pt>
                <c:pt idx="141">
                  <c:v>41548</c:v>
                </c:pt>
                <c:pt idx="142">
                  <c:v>41579</c:v>
                </c:pt>
                <c:pt idx="143">
                  <c:v>41609</c:v>
                </c:pt>
                <c:pt idx="144">
                  <c:v>41640</c:v>
                </c:pt>
                <c:pt idx="145">
                  <c:v>41671</c:v>
                </c:pt>
                <c:pt idx="146">
                  <c:v>41699</c:v>
                </c:pt>
                <c:pt idx="147">
                  <c:v>41730</c:v>
                </c:pt>
                <c:pt idx="148">
                  <c:v>41760</c:v>
                </c:pt>
                <c:pt idx="149">
                  <c:v>41791</c:v>
                </c:pt>
                <c:pt idx="150">
                  <c:v>41821</c:v>
                </c:pt>
                <c:pt idx="151">
                  <c:v>41852</c:v>
                </c:pt>
                <c:pt idx="152">
                  <c:v>41883</c:v>
                </c:pt>
                <c:pt idx="153">
                  <c:v>41913</c:v>
                </c:pt>
                <c:pt idx="154">
                  <c:v>41944</c:v>
                </c:pt>
                <c:pt idx="155">
                  <c:v>41974</c:v>
                </c:pt>
              </c:numCache>
            </c:numRef>
          </c:cat>
          <c:val>
            <c:numRef>
              <c:f>'F2'!$M$9:$M$164</c:f>
              <c:numCache>
                <c:formatCode>0.00</c:formatCode>
                <c:ptCount val="156"/>
                <c:pt idx="0">
                  <c:v>#N/A</c:v>
                </c:pt>
                <c:pt idx="1">
                  <c:v>#N/A</c:v>
                </c:pt>
                <c:pt idx="2">
                  <c:v>2.0020000000000002</c:v>
                </c:pt>
                <c:pt idx="3">
                  <c:v>2.1119523809523808</c:v>
                </c:pt>
                <c:pt idx="4">
                  <c:v>2.141</c:v>
                </c:pt>
                <c:pt idx="5">
                  <c:v>2.0141499999999999</c:v>
                </c:pt>
                <c:pt idx="6">
                  <c:v>1.8994347826086959</c:v>
                </c:pt>
                <c:pt idx="7">
                  <c:v>1.7874090909090909</c:v>
                </c:pt>
                <c:pt idx="8">
                  <c:v>1.8097619047619045</c:v>
                </c:pt>
                <c:pt idx="9">
                  <c:v>1.7629130434782601</c:v>
                </c:pt>
                <c:pt idx="10">
                  <c:v>1.7439047619047618</c:v>
                </c:pt>
                <c:pt idx="11">
                  <c:v>1.7631363636363637</c:v>
                </c:pt>
                <c:pt idx="12">
                  <c:v>1.8326086956521739</c:v>
                </c:pt>
                <c:pt idx="13">
                  <c:v>1.9314500000000003</c:v>
                </c:pt>
                <c:pt idx="14">
                  <c:v>1.9224761904761904</c:v>
                </c:pt>
                <c:pt idx="15">
                  <c:v>1.8710476190476195</c:v>
                </c:pt>
                <c:pt idx="16">
                  <c:v>1.7178181818181815</c:v>
                </c:pt>
                <c:pt idx="17">
                  <c:v>1.6641904761904764</c:v>
                </c:pt>
                <c:pt idx="18">
                  <c:v>1.8336363636363635</c:v>
                </c:pt>
                <c:pt idx="19">
                  <c:v>1.9043000000000003</c:v>
                </c:pt>
                <c:pt idx="20">
                  <c:v>1.9379090909090906</c:v>
                </c:pt>
                <c:pt idx="21">
                  <c:v>2.0897826086956521</c:v>
                </c:pt>
                <c:pt idx="22">
                  <c:v>2.1711499999999999</c:v>
                </c:pt>
                <c:pt idx="23">
                  <c:v>2.1185263157894729</c:v>
                </c:pt>
                <c:pt idx="24">
                  <c:v>2.0775000000000001</c:v>
                </c:pt>
                <c:pt idx="25">
                  <c:v>2.0694499999999998</c:v>
                </c:pt>
                <c:pt idx="26">
                  <c:v>2.098217391304348</c:v>
                </c:pt>
                <c:pt idx="27">
                  <c:v>2.1392857142857147</c:v>
                </c:pt>
                <c:pt idx="28">
                  <c:v>2.2227368421052631</c:v>
                </c:pt>
                <c:pt idx="29">
                  <c:v>2.2926363636363636</c:v>
                </c:pt>
                <c:pt idx="30">
                  <c:v>2.234227272727273</c:v>
                </c:pt>
                <c:pt idx="31">
                  <c:v>2.1670909090909096</c:v>
                </c:pt>
                <c:pt idx="32">
                  <c:v>2.16865</c:v>
                </c:pt>
                <c:pt idx="33">
                  <c:v>2.2026666666666666</c:v>
                </c:pt>
                <c:pt idx="34">
                  <c:v>2.2240000000000006</c:v>
                </c:pt>
                <c:pt idx="35">
                  <c:v>2.2203043478260871</c:v>
                </c:pt>
                <c:pt idx="36">
                  <c:v>2.1627333333333336</c:v>
                </c:pt>
                <c:pt idx="37">
                  <c:v>2.1305000000000005</c:v>
                </c:pt>
                <c:pt idx="38">
                  <c:v>2.1482173913043483</c:v>
                </c:pt>
                <c:pt idx="39">
                  <c:v>2.1062857142857143</c:v>
                </c:pt>
                <c:pt idx="40">
                  <c:v>2.012681818181818</c:v>
                </c:pt>
                <c:pt idx="41">
                  <c:v>1.937090909090909</c:v>
                </c:pt>
                <c:pt idx="42">
                  <c:v>1.961619047619048</c:v>
                </c:pt>
                <c:pt idx="43">
                  <c:v>2.0366818181818185</c:v>
                </c:pt>
                <c:pt idx="44">
                  <c:v>2.1016363636363637</c:v>
                </c:pt>
                <c:pt idx="45">
                  <c:v>2.1415238095238092</c:v>
                </c:pt>
                <c:pt idx="46">
                  <c:v>2.087045454545454</c:v>
                </c:pt>
                <c:pt idx="47">
                  <c:v>2.0708095238095243</c:v>
                </c:pt>
                <c:pt idx="48">
                  <c:v>2.0958636363636365</c:v>
                </c:pt>
                <c:pt idx="49">
                  <c:v>2.117</c:v>
                </c:pt>
                <c:pt idx="50">
                  <c:v>2.1428695652173912</c:v>
                </c:pt>
                <c:pt idx="51">
                  <c:v>2.1617999999999995</c:v>
                </c:pt>
                <c:pt idx="52">
                  <c:v>2.2249130434782605</c:v>
                </c:pt>
                <c:pt idx="53">
                  <c:v>2.1894545454545451</c:v>
                </c:pt>
                <c:pt idx="54">
                  <c:v>2.2128571428571431</c:v>
                </c:pt>
                <c:pt idx="55">
                  <c:v>2.2046086956521735</c:v>
                </c:pt>
                <c:pt idx="56">
                  <c:v>2.1311428571428572</c:v>
                </c:pt>
                <c:pt idx="57">
                  <c:v>2.1265909090909094</c:v>
                </c:pt>
                <c:pt idx="58">
                  <c:v>2.1475909090909084</c:v>
                </c:pt>
                <c:pt idx="59">
                  <c:v>2.1463809523809529</c:v>
                </c:pt>
                <c:pt idx="60">
                  <c:v>2.1534782608695648</c:v>
                </c:pt>
                <c:pt idx="61">
                  <c:v>2.1457000000000006</c:v>
                </c:pt>
                <c:pt idx="62">
                  <c:v>2.1425000000000001</c:v>
                </c:pt>
                <c:pt idx="63">
                  <c:v>2.1957142857142862</c:v>
                </c:pt>
                <c:pt idx="64">
                  <c:v>2.1969565217391311</c:v>
                </c:pt>
                <c:pt idx="65">
                  <c:v>2.1948571428571428</c:v>
                </c:pt>
                <c:pt idx="66">
                  <c:v>2.1808636363636364</c:v>
                </c:pt>
                <c:pt idx="67">
                  <c:v>2.1350869565217385</c:v>
                </c:pt>
                <c:pt idx="68">
                  <c:v>2.1798499999999996</c:v>
                </c:pt>
                <c:pt idx="69">
                  <c:v>2.2466086956521742</c:v>
                </c:pt>
                <c:pt idx="70">
                  <c:v>2.313863636363636</c:v>
                </c:pt>
                <c:pt idx="71">
                  <c:v>2.2891111111111111</c:v>
                </c:pt>
                <c:pt idx="72">
                  <c:v>2.2214545454545456</c:v>
                </c:pt>
                <c:pt idx="73">
                  <c:v>2.2028571428571433</c:v>
                </c:pt>
                <c:pt idx="74">
                  <c:v>2.3254210526315795</c:v>
                </c:pt>
                <c:pt idx="75">
                  <c:v>2.3761818181818182</c:v>
                </c:pt>
                <c:pt idx="76">
                  <c:v>2.4116363636363634</c:v>
                </c:pt>
                <c:pt idx="77">
                  <c:v>2.5495499999999995</c:v>
                </c:pt>
                <c:pt idx="78">
                  <c:v>2.5820434782608701</c:v>
                </c:pt>
                <c:pt idx="79">
                  <c:v>2.3997142857142855</c:v>
                </c:pt>
                <c:pt idx="80">
                  <c:v>2.261318181818182</c:v>
                </c:pt>
                <c:pt idx="81">
                  <c:v>1.7280434782608693</c:v>
                </c:pt>
                <c:pt idx="82">
                  <c:v>1.3531499999999999</c:v>
                </c:pt>
                <c:pt idx="83">
                  <c:v>1.4936521739130437</c:v>
                </c:pt>
                <c:pt idx="84">
                  <c:v>1.6491818181818181</c:v>
                </c:pt>
                <c:pt idx="85">
                  <c:v>1.6347999999999998</c:v>
                </c:pt>
                <c:pt idx="86">
                  <c:v>1.6659545454545457</c:v>
                </c:pt>
                <c:pt idx="87">
                  <c:v>1.9086499999999997</c:v>
                </c:pt>
                <c:pt idx="88">
                  <c:v>1.9631000000000001</c:v>
                </c:pt>
                <c:pt idx="89">
                  <c:v>1.942681818181818</c:v>
                </c:pt>
                <c:pt idx="90">
                  <c:v>1.8213043478260871</c:v>
                </c:pt>
                <c:pt idx="91">
                  <c:v>1.8677142857142861</c:v>
                </c:pt>
                <c:pt idx="92">
                  <c:v>1.9403636363636365</c:v>
                </c:pt>
                <c:pt idx="93">
                  <c:v>1.9733181818181817</c:v>
                </c:pt>
                <c:pt idx="94">
                  <c:v>1.9139047619047616</c:v>
                </c:pt>
                <c:pt idx="95">
                  <c:v>1.9791363636363635</c:v>
                </c:pt>
                <c:pt idx="96">
                  <c:v>1.9412500000000001</c:v>
                </c:pt>
                <c:pt idx="97">
                  <c:v>1.7801499999999997</c:v>
                </c:pt>
                <c:pt idx="98">
                  <c:v>1.8243478260869566</c:v>
                </c:pt>
                <c:pt idx="99">
                  <c:v>1.8746499999999997</c:v>
                </c:pt>
                <c:pt idx="100">
                  <c:v>1.7432380952380955</c:v>
                </c:pt>
                <c:pt idx="101">
                  <c:v>1.6035454545454542</c:v>
                </c:pt>
                <c:pt idx="102">
                  <c:v>1.5277727272727275</c:v>
                </c:pt>
                <c:pt idx="103">
                  <c:v>1.468409090909091</c:v>
                </c:pt>
                <c:pt idx="104">
                  <c:v>1.5869090909090908</c:v>
                </c:pt>
                <c:pt idx="105">
                  <c:v>1.6280952380952383</c:v>
                </c:pt>
                <c:pt idx="106">
                  <c:v>1.6354090909090906</c:v>
                </c:pt>
                <c:pt idx="107">
                  <c:v>1.7374347826086955</c:v>
                </c:pt>
                <c:pt idx="108">
                  <c:v>1.8656666666666664</c:v>
                </c:pt>
                <c:pt idx="109">
                  <c:v>1.9442999999999997</c:v>
                </c:pt>
                <c:pt idx="110">
                  <c:v>2.0080909090909089</c:v>
                </c:pt>
                <c:pt idx="111">
                  <c:v>2.1726315789473682</c:v>
                </c:pt>
                <c:pt idx="112">
                  <c:v>2.0695000000000001</c:v>
                </c:pt>
                <c:pt idx="113">
                  <c:v>1.8770000000000002</c:v>
                </c:pt>
                <c:pt idx="114">
                  <c:v>1.9475238095238094</c:v>
                </c:pt>
                <c:pt idx="115">
                  <c:v>1.6990434782608701</c:v>
                </c:pt>
                <c:pt idx="116">
                  <c:v>1.4368181818181818</c:v>
                </c:pt>
                <c:pt idx="117">
                  <c:v>1.5963809523809527</c:v>
                </c:pt>
                <c:pt idx="118">
                  <c:v>1.317181818181818</c:v>
                </c:pt>
                <c:pt idx="119">
                  <c:v>1.4924285714285714</c:v>
                </c:pt>
                <c:pt idx="120">
                  <c:v>1.6357272727272731</c:v>
                </c:pt>
                <c:pt idx="121">
                  <c:v>1.5589523809523806</c:v>
                </c:pt>
                <c:pt idx="122">
                  <c:v>1.5374090909090909</c:v>
                </c:pt>
                <c:pt idx="123">
                  <c:v>1.5388947368421053</c:v>
                </c:pt>
                <c:pt idx="124">
                  <c:v>1.2989999999999997</c:v>
                </c:pt>
                <c:pt idx="125">
                  <c:v>1.1962380952380951</c:v>
                </c:pt>
                <c:pt idx="126">
                  <c:v>1.2529090909090908</c:v>
                </c:pt>
                <c:pt idx="127">
                  <c:v>1.5136818181818184</c:v>
                </c:pt>
                <c:pt idx="128">
                  <c:v>1.5882000000000001</c:v>
                </c:pt>
                <c:pt idx="129">
                  <c:v>1.5770434782608695</c:v>
                </c:pt>
                <c:pt idx="130">
                  <c:v>1.4768636363636367</c:v>
                </c:pt>
                <c:pt idx="131">
                  <c:v>1.4180000000000001</c:v>
                </c:pt>
                <c:pt idx="132">
                  <c:v>1.5348181818181821</c:v>
                </c:pt>
                <c:pt idx="133">
                  <c:v>1.55375</c:v>
                </c:pt>
                <c:pt idx="134">
                  <c:v>1.4602999999999999</c:v>
                </c:pt>
                <c:pt idx="135">
                  <c:v>1.4840952380952384</c:v>
                </c:pt>
                <c:pt idx="136">
                  <c:v>1.3525454545454547</c:v>
                </c:pt>
                <c:pt idx="137">
                  <c:v>1.2168500000000002</c:v>
                </c:pt>
                <c:pt idx="138">
                  <c:v>1.2366521739130436</c:v>
                </c:pt>
                <c:pt idx="139">
                  <c:v>1.2944090909090908</c:v>
                </c:pt>
                <c:pt idx="140">
                  <c:v>1.2924285714285715</c:v>
                </c:pt>
                <c:pt idx="141">
                  <c:v>1.2914347826086956</c:v>
                </c:pt>
                <c:pt idx="142">
                  <c:v>1.0966190476190476</c:v>
                </c:pt>
                <c:pt idx="143">
                  <c:v>1.1272222222222223</c:v>
                </c:pt>
                <c:pt idx="144">
                  <c:v>1.1353636363636364</c:v>
                </c:pt>
                <c:pt idx="145">
                  <c:v>0.96615000000000006</c:v>
                </c:pt>
                <c:pt idx="146">
                  <c:v>1.0198095238095239</c:v>
                </c:pt>
                <c:pt idx="147">
                  <c:v>1.1071499999999999</c:v>
                </c:pt>
                <c:pt idx="148">
                  <c:v>1.0065454545454542</c:v>
                </c:pt>
                <c:pt idx="149">
                  <c:v>0.96809523809523801</c:v>
                </c:pt>
                <c:pt idx="150">
                  <c:v>0.97417391304347833</c:v>
                </c:pt>
                <c:pt idx="151">
                  <c:v>0.80657142857142872</c:v>
                </c:pt>
                <c:pt idx="152">
                  <c:v>0.96013636363636357</c:v>
                </c:pt>
                <c:pt idx="153">
                  <c:v>0.82995652173913048</c:v>
                </c:pt>
                <c:pt idx="154">
                  <c:v>0.83124999999999993</c:v>
                </c:pt>
                <c:pt idx="155">
                  <c:v>#N/A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879552"/>
        <c:axId val="183881088"/>
      </c:lineChart>
      <c:dateAx>
        <c:axId val="183879552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183881088"/>
        <c:crosses val="autoZero"/>
        <c:auto val="1"/>
        <c:lblOffset val="100"/>
        <c:baseTimeUnit val="months"/>
        <c:majorUnit val="1"/>
        <c:majorTimeUnit val="years"/>
        <c:minorUnit val="6"/>
        <c:minorTimeUnit val="months"/>
      </c:dateAx>
      <c:valAx>
        <c:axId val="183881088"/>
        <c:scaling>
          <c:orientation val="minMax"/>
          <c:max val="5"/>
          <c:min val="-1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183879552"/>
        <c:crosses val="autoZero"/>
        <c:crossBetween val="between"/>
        <c:majorUnit val="1"/>
        <c:minorUnit val="1"/>
      </c:valAx>
      <c:spPr>
        <a:noFill/>
        <a:ln w="254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8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fr-F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416666666666667E-2"/>
          <c:y val="8.7689713322091065E-2"/>
          <c:w val="0.92395833333333333"/>
          <c:h val="0.77740303541315348"/>
        </c:manualLayout>
      </c:layout>
      <c:lineChart>
        <c:grouping val="standard"/>
        <c:varyColors val="0"/>
        <c:ser>
          <c:idx val="1"/>
          <c:order val="0"/>
          <c:tx>
            <c:strRef>
              <c:f>'F1'!$CK$5</c:f>
              <c:strCache>
                <c:ptCount val="1"/>
                <c:pt idx="0">
                  <c:v>Euro zone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numRef>
              <c:f>'F1'!$CJ$6:$CJ$197</c:f>
              <c:numCache>
                <c:formatCode>[$-40C]mmm\-yy;@</c:formatCode>
                <c:ptCount val="192"/>
                <c:pt idx="0">
                  <c:v>36175</c:v>
                </c:pt>
                <c:pt idx="1">
                  <c:v>36206</c:v>
                </c:pt>
                <c:pt idx="2">
                  <c:v>36234</c:v>
                </c:pt>
                <c:pt idx="3">
                  <c:v>36265</c:v>
                </c:pt>
                <c:pt idx="4">
                  <c:v>36295</c:v>
                </c:pt>
                <c:pt idx="5">
                  <c:v>36326</c:v>
                </c:pt>
                <c:pt idx="6">
                  <c:v>36356</c:v>
                </c:pt>
                <c:pt idx="7">
                  <c:v>36387</c:v>
                </c:pt>
                <c:pt idx="8">
                  <c:v>36418</c:v>
                </c:pt>
                <c:pt idx="9">
                  <c:v>36448</c:v>
                </c:pt>
                <c:pt idx="10">
                  <c:v>36479</c:v>
                </c:pt>
                <c:pt idx="11">
                  <c:v>36509</c:v>
                </c:pt>
                <c:pt idx="12">
                  <c:v>36540</c:v>
                </c:pt>
                <c:pt idx="13">
                  <c:v>36571</c:v>
                </c:pt>
                <c:pt idx="14">
                  <c:v>36600</c:v>
                </c:pt>
                <c:pt idx="15">
                  <c:v>36631</c:v>
                </c:pt>
                <c:pt idx="16">
                  <c:v>36661</c:v>
                </c:pt>
                <c:pt idx="17">
                  <c:v>36692</c:v>
                </c:pt>
                <c:pt idx="18">
                  <c:v>36722</c:v>
                </c:pt>
                <c:pt idx="19">
                  <c:v>36753</c:v>
                </c:pt>
                <c:pt idx="20">
                  <c:v>36784</c:v>
                </c:pt>
                <c:pt idx="21">
                  <c:v>36814</c:v>
                </c:pt>
                <c:pt idx="22">
                  <c:v>36845</c:v>
                </c:pt>
                <c:pt idx="23">
                  <c:v>36875</c:v>
                </c:pt>
                <c:pt idx="24">
                  <c:v>36906</c:v>
                </c:pt>
                <c:pt idx="25">
                  <c:v>36937</c:v>
                </c:pt>
                <c:pt idx="26">
                  <c:v>36965</c:v>
                </c:pt>
                <c:pt idx="27">
                  <c:v>36996</c:v>
                </c:pt>
                <c:pt idx="28">
                  <c:v>37026</c:v>
                </c:pt>
                <c:pt idx="29">
                  <c:v>37057</c:v>
                </c:pt>
                <c:pt idx="30">
                  <c:v>37087</c:v>
                </c:pt>
                <c:pt idx="31">
                  <c:v>37118</c:v>
                </c:pt>
                <c:pt idx="32">
                  <c:v>37149</c:v>
                </c:pt>
                <c:pt idx="33">
                  <c:v>37179</c:v>
                </c:pt>
                <c:pt idx="34">
                  <c:v>37210</c:v>
                </c:pt>
                <c:pt idx="35">
                  <c:v>37240</c:v>
                </c:pt>
                <c:pt idx="36">
                  <c:v>37271</c:v>
                </c:pt>
                <c:pt idx="37">
                  <c:v>37302</c:v>
                </c:pt>
                <c:pt idx="38">
                  <c:v>37330</c:v>
                </c:pt>
                <c:pt idx="39">
                  <c:v>37361</c:v>
                </c:pt>
                <c:pt idx="40">
                  <c:v>37391</c:v>
                </c:pt>
                <c:pt idx="41">
                  <c:v>37422</c:v>
                </c:pt>
                <c:pt idx="42">
                  <c:v>37452</c:v>
                </c:pt>
                <c:pt idx="43">
                  <c:v>37483</c:v>
                </c:pt>
                <c:pt idx="44">
                  <c:v>37514</c:v>
                </c:pt>
                <c:pt idx="45">
                  <c:v>37544</c:v>
                </c:pt>
                <c:pt idx="46">
                  <c:v>37575</c:v>
                </c:pt>
                <c:pt idx="47">
                  <c:v>37605</c:v>
                </c:pt>
                <c:pt idx="48">
                  <c:v>37636</c:v>
                </c:pt>
                <c:pt idx="49">
                  <c:v>37667</c:v>
                </c:pt>
                <c:pt idx="50">
                  <c:v>37695</c:v>
                </c:pt>
                <c:pt idx="51">
                  <c:v>37726</c:v>
                </c:pt>
                <c:pt idx="52">
                  <c:v>37756</c:v>
                </c:pt>
                <c:pt idx="53">
                  <c:v>37787</c:v>
                </c:pt>
                <c:pt idx="54">
                  <c:v>37817</c:v>
                </c:pt>
                <c:pt idx="55">
                  <c:v>37848</c:v>
                </c:pt>
                <c:pt idx="56">
                  <c:v>37879</c:v>
                </c:pt>
                <c:pt idx="57">
                  <c:v>37909</c:v>
                </c:pt>
                <c:pt idx="58">
                  <c:v>37940</c:v>
                </c:pt>
                <c:pt idx="59">
                  <c:v>37970</c:v>
                </c:pt>
                <c:pt idx="60">
                  <c:v>38001</c:v>
                </c:pt>
                <c:pt idx="61">
                  <c:v>38032</c:v>
                </c:pt>
                <c:pt idx="62">
                  <c:v>38061</c:v>
                </c:pt>
                <c:pt idx="63">
                  <c:v>38092</c:v>
                </c:pt>
                <c:pt idx="64">
                  <c:v>38122</c:v>
                </c:pt>
                <c:pt idx="65">
                  <c:v>38153</c:v>
                </c:pt>
                <c:pt idx="66">
                  <c:v>38183</c:v>
                </c:pt>
                <c:pt idx="67">
                  <c:v>38214</c:v>
                </c:pt>
                <c:pt idx="68">
                  <c:v>38245</c:v>
                </c:pt>
                <c:pt idx="69">
                  <c:v>38275</c:v>
                </c:pt>
                <c:pt idx="70">
                  <c:v>38306</c:v>
                </c:pt>
                <c:pt idx="71">
                  <c:v>38336</c:v>
                </c:pt>
                <c:pt idx="72">
                  <c:v>38367</c:v>
                </c:pt>
                <c:pt idx="73">
                  <c:v>38398</c:v>
                </c:pt>
                <c:pt idx="74">
                  <c:v>38426</c:v>
                </c:pt>
                <c:pt idx="75">
                  <c:v>38457</c:v>
                </c:pt>
                <c:pt idx="76">
                  <c:v>38487</c:v>
                </c:pt>
                <c:pt idx="77">
                  <c:v>38518</c:v>
                </c:pt>
                <c:pt idx="78">
                  <c:v>38548</c:v>
                </c:pt>
                <c:pt idx="79">
                  <c:v>38579</c:v>
                </c:pt>
                <c:pt idx="80">
                  <c:v>38610</c:v>
                </c:pt>
                <c:pt idx="81">
                  <c:v>38640</c:v>
                </c:pt>
                <c:pt idx="82">
                  <c:v>38671</c:v>
                </c:pt>
                <c:pt idx="83">
                  <c:v>38701</c:v>
                </c:pt>
                <c:pt idx="84">
                  <c:v>38732</c:v>
                </c:pt>
                <c:pt idx="85">
                  <c:v>38763</c:v>
                </c:pt>
                <c:pt idx="86">
                  <c:v>38791</c:v>
                </c:pt>
                <c:pt idx="87">
                  <c:v>38822</c:v>
                </c:pt>
                <c:pt idx="88">
                  <c:v>38852</c:v>
                </c:pt>
                <c:pt idx="89">
                  <c:v>38883</c:v>
                </c:pt>
                <c:pt idx="90">
                  <c:v>38913</c:v>
                </c:pt>
                <c:pt idx="91">
                  <c:v>38944</c:v>
                </c:pt>
                <c:pt idx="92">
                  <c:v>38975</c:v>
                </c:pt>
                <c:pt idx="93">
                  <c:v>39005</c:v>
                </c:pt>
                <c:pt idx="94">
                  <c:v>39036</c:v>
                </c:pt>
                <c:pt idx="95">
                  <c:v>39066</c:v>
                </c:pt>
                <c:pt idx="96">
                  <c:v>39097</c:v>
                </c:pt>
                <c:pt idx="97">
                  <c:v>39128</c:v>
                </c:pt>
                <c:pt idx="98">
                  <c:v>39156</c:v>
                </c:pt>
                <c:pt idx="99">
                  <c:v>39187</c:v>
                </c:pt>
                <c:pt idx="100">
                  <c:v>39217</c:v>
                </c:pt>
                <c:pt idx="101">
                  <c:v>39248</c:v>
                </c:pt>
                <c:pt idx="102">
                  <c:v>39278</c:v>
                </c:pt>
                <c:pt idx="103">
                  <c:v>39309</c:v>
                </c:pt>
                <c:pt idx="104">
                  <c:v>39340</c:v>
                </c:pt>
                <c:pt idx="105">
                  <c:v>39370</c:v>
                </c:pt>
                <c:pt idx="106">
                  <c:v>39401</c:v>
                </c:pt>
                <c:pt idx="107">
                  <c:v>39431</c:v>
                </c:pt>
                <c:pt idx="108">
                  <c:v>39462</c:v>
                </c:pt>
                <c:pt idx="109">
                  <c:v>39493</c:v>
                </c:pt>
                <c:pt idx="110">
                  <c:v>39522</c:v>
                </c:pt>
                <c:pt idx="111">
                  <c:v>39553</c:v>
                </c:pt>
                <c:pt idx="112">
                  <c:v>39583</c:v>
                </c:pt>
                <c:pt idx="113">
                  <c:v>39614</c:v>
                </c:pt>
                <c:pt idx="114">
                  <c:v>39644</c:v>
                </c:pt>
                <c:pt idx="115">
                  <c:v>39675</c:v>
                </c:pt>
                <c:pt idx="116">
                  <c:v>39706</c:v>
                </c:pt>
                <c:pt idx="117">
                  <c:v>39736</c:v>
                </c:pt>
                <c:pt idx="118">
                  <c:v>39767</c:v>
                </c:pt>
                <c:pt idx="119">
                  <c:v>39797</c:v>
                </c:pt>
                <c:pt idx="120">
                  <c:v>39828</c:v>
                </c:pt>
                <c:pt idx="121">
                  <c:v>39859</c:v>
                </c:pt>
                <c:pt idx="122">
                  <c:v>39887</c:v>
                </c:pt>
                <c:pt idx="123">
                  <c:v>39918</c:v>
                </c:pt>
                <c:pt idx="124">
                  <c:v>39948</c:v>
                </c:pt>
                <c:pt idx="125">
                  <c:v>39979</c:v>
                </c:pt>
                <c:pt idx="126">
                  <c:v>40009</c:v>
                </c:pt>
                <c:pt idx="127">
                  <c:v>40040</c:v>
                </c:pt>
                <c:pt idx="128">
                  <c:v>40071</c:v>
                </c:pt>
                <c:pt idx="129">
                  <c:v>40101</c:v>
                </c:pt>
                <c:pt idx="130">
                  <c:v>40132</c:v>
                </c:pt>
                <c:pt idx="131">
                  <c:v>40162</c:v>
                </c:pt>
                <c:pt idx="132">
                  <c:v>40193</c:v>
                </c:pt>
                <c:pt idx="133">
                  <c:v>40224</c:v>
                </c:pt>
                <c:pt idx="134">
                  <c:v>40252</c:v>
                </c:pt>
                <c:pt idx="135">
                  <c:v>40283</c:v>
                </c:pt>
                <c:pt idx="136">
                  <c:v>40313</c:v>
                </c:pt>
                <c:pt idx="137">
                  <c:v>40344</c:v>
                </c:pt>
                <c:pt idx="138">
                  <c:v>40374</c:v>
                </c:pt>
                <c:pt idx="139">
                  <c:v>40405</c:v>
                </c:pt>
                <c:pt idx="140">
                  <c:v>40436</c:v>
                </c:pt>
                <c:pt idx="141">
                  <c:v>40466</c:v>
                </c:pt>
                <c:pt idx="142">
                  <c:v>40497</c:v>
                </c:pt>
                <c:pt idx="143">
                  <c:v>40527</c:v>
                </c:pt>
                <c:pt idx="144">
                  <c:v>40558</c:v>
                </c:pt>
                <c:pt idx="145">
                  <c:v>40589</c:v>
                </c:pt>
                <c:pt idx="146">
                  <c:v>40617</c:v>
                </c:pt>
                <c:pt idx="147">
                  <c:v>40648</c:v>
                </c:pt>
                <c:pt idx="148">
                  <c:v>40678</c:v>
                </c:pt>
                <c:pt idx="149">
                  <c:v>40709</c:v>
                </c:pt>
                <c:pt idx="150">
                  <c:v>40739</c:v>
                </c:pt>
                <c:pt idx="151">
                  <c:v>40770</c:v>
                </c:pt>
                <c:pt idx="152">
                  <c:v>40801</c:v>
                </c:pt>
                <c:pt idx="153">
                  <c:v>40831</c:v>
                </c:pt>
                <c:pt idx="154">
                  <c:v>40862</c:v>
                </c:pt>
                <c:pt idx="155">
                  <c:v>40892</c:v>
                </c:pt>
                <c:pt idx="156">
                  <c:v>40923</c:v>
                </c:pt>
                <c:pt idx="157">
                  <c:v>40954</c:v>
                </c:pt>
                <c:pt idx="158">
                  <c:v>40983</c:v>
                </c:pt>
                <c:pt idx="159">
                  <c:v>41014</c:v>
                </c:pt>
                <c:pt idx="160">
                  <c:v>41044</c:v>
                </c:pt>
                <c:pt idx="161">
                  <c:v>41075</c:v>
                </c:pt>
                <c:pt idx="162">
                  <c:v>41105</c:v>
                </c:pt>
                <c:pt idx="163">
                  <c:v>41136</c:v>
                </c:pt>
                <c:pt idx="164">
                  <c:v>41167</c:v>
                </c:pt>
                <c:pt idx="165">
                  <c:v>41197</c:v>
                </c:pt>
                <c:pt idx="166">
                  <c:v>41228</c:v>
                </c:pt>
                <c:pt idx="167">
                  <c:v>41258</c:v>
                </c:pt>
                <c:pt idx="168">
                  <c:v>41289</c:v>
                </c:pt>
                <c:pt idx="169">
                  <c:v>41320</c:v>
                </c:pt>
                <c:pt idx="170">
                  <c:v>41348</c:v>
                </c:pt>
                <c:pt idx="171">
                  <c:v>41379</c:v>
                </c:pt>
                <c:pt idx="172">
                  <c:v>41409</c:v>
                </c:pt>
                <c:pt idx="173">
                  <c:v>41440</c:v>
                </c:pt>
                <c:pt idx="174">
                  <c:v>41470</c:v>
                </c:pt>
                <c:pt idx="175">
                  <c:v>41501</c:v>
                </c:pt>
                <c:pt idx="176">
                  <c:v>41532</c:v>
                </c:pt>
                <c:pt idx="177">
                  <c:v>41562</c:v>
                </c:pt>
                <c:pt idx="178">
                  <c:v>41593</c:v>
                </c:pt>
                <c:pt idx="179">
                  <c:v>41623</c:v>
                </c:pt>
                <c:pt idx="180">
                  <c:v>41654</c:v>
                </c:pt>
                <c:pt idx="181">
                  <c:v>41685</c:v>
                </c:pt>
                <c:pt idx="182">
                  <c:v>41713</c:v>
                </c:pt>
                <c:pt idx="183">
                  <c:v>41744</c:v>
                </c:pt>
                <c:pt idx="184">
                  <c:v>41774</c:v>
                </c:pt>
                <c:pt idx="185">
                  <c:v>41805</c:v>
                </c:pt>
                <c:pt idx="186">
                  <c:v>41835</c:v>
                </c:pt>
                <c:pt idx="187">
                  <c:v>41866</c:v>
                </c:pt>
                <c:pt idx="188">
                  <c:v>41897</c:v>
                </c:pt>
                <c:pt idx="189">
                  <c:v>41927</c:v>
                </c:pt>
                <c:pt idx="190">
                  <c:v>41958</c:v>
                </c:pt>
                <c:pt idx="191">
                  <c:v>41988</c:v>
                </c:pt>
              </c:numCache>
            </c:numRef>
          </c:cat>
          <c:val>
            <c:numRef>
              <c:f>'F1'!$CK$6:$CK$197</c:f>
              <c:numCache>
                <c:formatCode>General</c:formatCode>
                <c:ptCount val="192"/>
                <c:pt idx="0">
                  <c:v>#N/A</c:v>
                </c:pt>
                <c:pt idx="1">
                  <c:v>100</c:v>
                </c:pt>
                <c:pt idx="2">
                  <c:v>100.9</c:v>
                </c:pt>
                <c:pt idx="3">
                  <c:v>101.30000000000001</c:v>
                </c:pt>
                <c:pt idx="4">
                  <c:v>102.10000000000001</c:v>
                </c:pt>
                <c:pt idx="5">
                  <c:v>103</c:v>
                </c:pt>
                <c:pt idx="6">
                  <c:v>104.4</c:v>
                </c:pt>
                <c:pt idx="7">
                  <c:v>105.30000000000001</c:v>
                </c:pt>
                <c:pt idx="8">
                  <c:v>104.5</c:v>
                </c:pt>
                <c:pt idx="9">
                  <c:v>104.7</c:v>
                </c:pt>
                <c:pt idx="10">
                  <c:v>104.9</c:v>
                </c:pt>
                <c:pt idx="11">
                  <c:v>108</c:v>
                </c:pt>
                <c:pt idx="12">
                  <c:v>110.7</c:v>
                </c:pt>
                <c:pt idx="13">
                  <c:v>106.80000000000001</c:v>
                </c:pt>
                <c:pt idx="14">
                  <c:v>107</c:v>
                </c:pt>
                <c:pt idx="15">
                  <c:v>107.9</c:v>
                </c:pt>
                <c:pt idx="16">
                  <c:v>109.7</c:v>
                </c:pt>
                <c:pt idx="17">
                  <c:v>109.9</c:v>
                </c:pt>
                <c:pt idx="18">
                  <c:v>110.60000000000001</c:v>
                </c:pt>
                <c:pt idx="19">
                  <c:v>110.60000000000001</c:v>
                </c:pt>
                <c:pt idx="20">
                  <c:v>109.80000000000001</c:v>
                </c:pt>
                <c:pt idx="21">
                  <c:v>109.9</c:v>
                </c:pt>
                <c:pt idx="22">
                  <c:v>109.80000000000001</c:v>
                </c:pt>
                <c:pt idx="23">
                  <c:v>112</c:v>
                </c:pt>
                <c:pt idx="24">
                  <c:v>114.4</c:v>
                </c:pt>
                <c:pt idx="25">
                  <c:v>111.60000000000001</c:v>
                </c:pt>
                <c:pt idx="26">
                  <c:v>111.2</c:v>
                </c:pt>
                <c:pt idx="27">
                  <c:v>111.7</c:v>
                </c:pt>
                <c:pt idx="28">
                  <c:v>112</c:v>
                </c:pt>
                <c:pt idx="29">
                  <c:v>111.9</c:v>
                </c:pt>
                <c:pt idx="30">
                  <c:v>112.10000000000001</c:v>
                </c:pt>
                <c:pt idx="31">
                  <c:v>111.5</c:v>
                </c:pt>
                <c:pt idx="32">
                  <c:v>108.30000000000001</c:v>
                </c:pt>
                <c:pt idx="33">
                  <c:v>105.60000000000001</c:v>
                </c:pt>
                <c:pt idx="34">
                  <c:v>102.7</c:v>
                </c:pt>
                <c:pt idx="35">
                  <c:v>99.9</c:v>
                </c:pt>
                <c:pt idx="36">
                  <c:v>111.4</c:v>
                </c:pt>
                <c:pt idx="37">
                  <c:v>102.9</c:v>
                </c:pt>
                <c:pt idx="38">
                  <c:v>97.4</c:v>
                </c:pt>
                <c:pt idx="39">
                  <c:v>97.800000000000011</c:v>
                </c:pt>
                <c:pt idx="40">
                  <c:v>99.800000000000011</c:v>
                </c:pt>
                <c:pt idx="41">
                  <c:v>101.5</c:v>
                </c:pt>
                <c:pt idx="42">
                  <c:v>104.30000000000001</c:v>
                </c:pt>
                <c:pt idx="43">
                  <c:v>106.10000000000001</c:v>
                </c:pt>
                <c:pt idx="44">
                  <c:v>106.30000000000001</c:v>
                </c:pt>
                <c:pt idx="45">
                  <c:v>107.30000000000001</c:v>
                </c:pt>
                <c:pt idx="46">
                  <c:v>108.60000000000001</c:v>
                </c:pt>
                <c:pt idx="47">
                  <c:v>112.60000000000001</c:v>
                </c:pt>
                <c:pt idx="48">
                  <c:v>113.9</c:v>
                </c:pt>
                <c:pt idx="49">
                  <c:v>110.7</c:v>
                </c:pt>
                <c:pt idx="50">
                  <c:v>111.9</c:v>
                </c:pt>
                <c:pt idx="51">
                  <c:v>114.7</c:v>
                </c:pt>
                <c:pt idx="52">
                  <c:v>116.60000000000001</c:v>
                </c:pt>
                <c:pt idx="53">
                  <c:v>118.4</c:v>
                </c:pt>
                <c:pt idx="54">
                  <c:v>120.80000000000001</c:v>
                </c:pt>
                <c:pt idx="55">
                  <c:v>123</c:v>
                </c:pt>
                <c:pt idx="56">
                  <c:v>122.9</c:v>
                </c:pt>
                <c:pt idx="57">
                  <c:v>123.60000000000001</c:v>
                </c:pt>
                <c:pt idx="58">
                  <c:v>124.60000000000001</c:v>
                </c:pt>
                <c:pt idx="59">
                  <c:v>128.6</c:v>
                </c:pt>
                <c:pt idx="60">
                  <c:v>131.6</c:v>
                </c:pt>
                <c:pt idx="61">
                  <c:v>#N/A</c:v>
                </c:pt>
                <c:pt idx="62">
                  <c:v>129.5</c:v>
                </c:pt>
                <c:pt idx="63">
                  <c:v>131.5</c:v>
                </c:pt>
                <c:pt idx="64">
                  <c:v>134</c:v>
                </c:pt>
                <c:pt idx="65">
                  <c:v>136</c:v>
                </c:pt>
                <c:pt idx="66">
                  <c:v>137.80000000000001</c:v>
                </c:pt>
                <c:pt idx="67">
                  <c:v>140.70000000000002</c:v>
                </c:pt>
                <c:pt idx="68">
                  <c:v>141.20000000000002</c:v>
                </c:pt>
                <c:pt idx="69">
                  <c:v>141.70000000000002</c:v>
                </c:pt>
                <c:pt idx="70">
                  <c:v>142.6</c:v>
                </c:pt>
                <c:pt idx="71">
                  <c:v>143.9</c:v>
                </c:pt>
                <c:pt idx="72">
                  <c:v>148.9</c:v>
                </c:pt>
                <c:pt idx="73">
                  <c:v>147</c:v>
                </c:pt>
                <c:pt idx="74">
                  <c:v>147.9</c:v>
                </c:pt>
                <c:pt idx="75">
                  <c:v>150.5</c:v>
                </c:pt>
                <c:pt idx="76">
                  <c:v>152.30000000000001</c:v>
                </c:pt>
                <c:pt idx="77">
                  <c:v>154.30000000000001</c:v>
                </c:pt>
                <c:pt idx="78">
                  <c:v>157.20000000000002</c:v>
                </c:pt>
                <c:pt idx="79">
                  <c:v>160</c:v>
                </c:pt>
                <c:pt idx="80">
                  <c:v>159.80000000000001</c:v>
                </c:pt>
                <c:pt idx="81">
                  <c:v>160.10000000000002</c:v>
                </c:pt>
                <c:pt idx="82">
                  <c:v>160.80000000000001</c:v>
                </c:pt>
                <c:pt idx="83">
                  <c:v>162.4</c:v>
                </c:pt>
                <c:pt idx="84">
                  <c:v>167.20000000000002</c:v>
                </c:pt>
                <c:pt idx="85">
                  <c:v>165</c:v>
                </c:pt>
                <c:pt idx="86">
                  <c:v>166.20000000000002</c:v>
                </c:pt>
                <c:pt idx="87">
                  <c:v>167.9</c:v>
                </c:pt>
                <c:pt idx="88">
                  <c:v>171.20000000000002</c:v>
                </c:pt>
                <c:pt idx="89">
                  <c:v>172.4</c:v>
                </c:pt>
                <c:pt idx="90">
                  <c:v>174.8</c:v>
                </c:pt>
                <c:pt idx="91">
                  <c:v>177.10000000000002</c:v>
                </c:pt>
                <c:pt idx="92">
                  <c:v>177</c:v>
                </c:pt>
                <c:pt idx="93">
                  <c:v>177.10000000000002</c:v>
                </c:pt>
                <c:pt idx="94">
                  <c:v>178.10000000000002</c:v>
                </c:pt>
                <c:pt idx="95">
                  <c:v>180.9</c:v>
                </c:pt>
                <c:pt idx="96">
                  <c:v>186.3</c:v>
                </c:pt>
                <c:pt idx="97">
                  <c:v>183.10000000000002</c:v>
                </c:pt>
                <c:pt idx="98">
                  <c:v>184.5</c:v>
                </c:pt>
                <c:pt idx="99">
                  <c:v>187</c:v>
                </c:pt>
                <c:pt idx="100">
                  <c:v>188.4</c:v>
                </c:pt>
                <c:pt idx="101">
                  <c:v>190.3</c:v>
                </c:pt>
                <c:pt idx="102">
                  <c:v>192.5</c:v>
                </c:pt>
                <c:pt idx="103">
                  <c:v>195</c:v>
                </c:pt>
                <c:pt idx="104">
                  <c:v>195.10000000000002</c:v>
                </c:pt>
                <c:pt idx="105">
                  <c:v>195.10000000000002</c:v>
                </c:pt>
                <c:pt idx="106">
                  <c:v>195.70000000000002</c:v>
                </c:pt>
                <c:pt idx="107">
                  <c:v>197.3</c:v>
                </c:pt>
                <c:pt idx="108">
                  <c:v>204</c:v>
                </c:pt>
                <c:pt idx="109">
                  <c:v>200.3</c:v>
                </c:pt>
                <c:pt idx="110">
                  <c:v>201.3</c:v>
                </c:pt>
                <c:pt idx="111">
                  <c:v>204</c:v>
                </c:pt>
                <c:pt idx="112">
                  <c:v>205.5</c:v>
                </c:pt>
                <c:pt idx="113">
                  <c:v>206.20000000000002</c:v>
                </c:pt>
                <c:pt idx="114">
                  <c:v>208.70000000000002</c:v>
                </c:pt>
                <c:pt idx="115">
                  <c:v>211.20000000000002</c:v>
                </c:pt>
                <c:pt idx="116">
                  <c:v>210.8</c:v>
                </c:pt>
                <c:pt idx="117">
                  <c:v>215.9</c:v>
                </c:pt>
                <c:pt idx="118">
                  <c:v>270.60000000000002</c:v>
                </c:pt>
                <c:pt idx="119">
                  <c:v>269.7</c:v>
                </c:pt>
                <c:pt idx="120">
                  <c:v>284.3</c:v>
                </c:pt>
                <c:pt idx="121">
                  <c:v>266.7</c:v>
                </c:pt>
                <c:pt idx="122">
                  <c:v>247.4</c:v>
                </c:pt>
                <c:pt idx="123">
                  <c:v>240.60000000000002</c:v>
                </c:pt>
                <c:pt idx="124">
                  <c:v>239.3</c:v>
                </c:pt>
                <c:pt idx="125">
                  <c:v>234.4</c:v>
                </c:pt>
                <c:pt idx="126">
                  <c:v>258.3</c:v>
                </c:pt>
                <c:pt idx="127">
                  <c:v>274.90000000000003</c:v>
                </c:pt>
                <c:pt idx="128">
                  <c:v>263.10000000000002</c:v>
                </c:pt>
                <c:pt idx="129">
                  <c:v>256.2</c:v>
                </c:pt>
                <c:pt idx="130">
                  <c:v>250.8</c:v>
                </c:pt>
                <c:pt idx="131">
                  <c:v>246.70000000000002</c:v>
                </c:pt>
                <c:pt idx="132">
                  <c:v>270.7</c:v>
                </c:pt>
                <c:pt idx="133">
                  <c:v>272.5</c:v>
                </c:pt>
                <c:pt idx="134">
                  <c:v>277.3</c:v>
                </c:pt>
                <c:pt idx="135">
                  <c:v>282.7</c:v>
                </c:pt>
                <c:pt idx="136">
                  <c:v>287.60000000000002</c:v>
                </c:pt>
                <c:pt idx="137">
                  <c:v>306.5</c:v>
                </c:pt>
                <c:pt idx="138">
                  <c:v>294.8</c:v>
                </c:pt>
                <c:pt idx="139">
                  <c:v>265.3</c:v>
                </c:pt>
                <c:pt idx="140">
                  <c:v>261.3</c:v>
                </c:pt>
                <c:pt idx="141">
                  <c:v>256.90000000000003</c:v>
                </c:pt>
                <c:pt idx="142">
                  <c:v>251</c:v>
                </c:pt>
                <c:pt idx="143">
                  <c:v>251.5</c:v>
                </c:pt>
                <c:pt idx="144">
                  <c:v>260.8</c:v>
                </c:pt>
                <c:pt idx="145">
                  <c:v>251.9</c:v>
                </c:pt>
                <c:pt idx="146">
                  <c:v>248.60000000000002</c:v>
                </c:pt>
                <c:pt idx="147">
                  <c:v>247.9</c:v>
                </c:pt>
                <c:pt idx="148">
                  <c:v>249.9</c:v>
                </c:pt>
                <c:pt idx="149">
                  <c:v>249.4</c:v>
                </c:pt>
                <c:pt idx="150">
                  <c:v>254.70000000000002</c:v>
                </c:pt>
                <c:pt idx="151">
                  <c:v>263.10000000000002</c:v>
                </c:pt>
                <c:pt idx="152">
                  <c:v>277.60000000000002</c:v>
                </c:pt>
                <c:pt idx="153">
                  <c:v>288.8</c:v>
                </c:pt>
                <c:pt idx="154">
                  <c:v>298.8</c:v>
                </c:pt>
                <c:pt idx="155">
                  <c:v>313</c:v>
                </c:pt>
                <c:pt idx="156">
                  <c:v>350.5</c:v>
                </c:pt>
                <c:pt idx="157">
                  <c:v>343.90000000000003</c:v>
                </c:pt>
                <c:pt idx="158">
                  <c:v>374.70000000000005</c:v>
                </c:pt>
                <c:pt idx="159">
                  <c:v>410.70000000000005</c:v>
                </c:pt>
                <c:pt idx="160">
                  <c:v>411.3</c:v>
                </c:pt>
                <c:pt idx="161">
                  <c:v>413.1</c:v>
                </c:pt>
                <c:pt idx="162">
                  <c:v>415.90000000000003</c:v>
                </c:pt>
                <c:pt idx="163">
                  <c:v>410.40000000000003</c:v>
                </c:pt>
                <c:pt idx="164">
                  <c:v>414</c:v>
                </c:pt>
                <c:pt idx="165">
                  <c:v>406.90000000000003</c:v>
                </c:pt>
                <c:pt idx="166">
                  <c:v>392.70000000000005</c:v>
                </c:pt>
                <c:pt idx="167">
                  <c:v>382.3</c:v>
                </c:pt>
                <c:pt idx="168">
                  <c:v>382.3</c:v>
                </c:pt>
                <c:pt idx="169">
                  <c:v>359.6</c:v>
                </c:pt>
                <c:pt idx="170">
                  <c:v>334.90000000000003</c:v>
                </c:pt>
                <c:pt idx="171">
                  <c:v>320.90000000000003</c:v>
                </c:pt>
                <c:pt idx="172">
                  <c:v>312.60000000000002</c:v>
                </c:pt>
                <c:pt idx="173">
                  <c:v>303.5</c:v>
                </c:pt>
                <c:pt idx="174">
                  <c:v>301.90000000000003</c:v>
                </c:pt>
                <c:pt idx="175">
                  <c:v>297.60000000000002</c:v>
                </c:pt>
                <c:pt idx="176">
                  <c:v>298.60000000000002</c:v>
                </c:pt>
                <c:pt idx="177">
                  <c:v>291.90000000000003</c:v>
                </c:pt>
                <c:pt idx="178">
                  <c:v>285.3</c:v>
                </c:pt>
                <c:pt idx="179">
                  <c:v>280</c:v>
                </c:pt>
                <c:pt idx="180">
                  <c:v>294.40000000000003</c:v>
                </c:pt>
                <c:pt idx="181">
                  <c:v>278.90000000000003</c:v>
                </c:pt>
                <c:pt idx="182">
                  <c:v>272.5</c:v>
                </c:pt>
                <c:pt idx="183">
                  <c:v>272.60000000000002</c:v>
                </c:pt>
                <c:pt idx="184">
                  <c:v>274</c:v>
                </c:pt>
                <c:pt idx="185">
                  <c:v>274.60000000000002</c:v>
                </c:pt>
                <c:pt idx="186">
                  <c:v>280.40000000000003</c:v>
                </c:pt>
                <c:pt idx="187">
                  <c:v>281.90000000000003</c:v>
                </c:pt>
                <c:pt idx="188">
                  <c:v>282.90000000000003</c:v>
                </c:pt>
                <c:pt idx="189">
                  <c:v>278.5</c:v>
                </c:pt>
                <c:pt idx="190">
                  <c:v>279.60000000000002</c:v>
                </c:pt>
                <c:pt idx="191">
                  <c:v>#N/A</c:v>
                </c:pt>
              </c:numCache>
            </c:numRef>
          </c:val>
          <c:smooth val="1"/>
        </c:ser>
        <c:ser>
          <c:idx val="0"/>
          <c:order val="1"/>
          <c:tx>
            <c:strRef>
              <c:f>'F1'!$CL$5</c:f>
              <c:strCache>
                <c:ptCount val="1"/>
                <c:pt idx="0">
                  <c:v>US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'F1'!$CJ$6:$CJ$197</c:f>
              <c:numCache>
                <c:formatCode>[$-40C]mmm\-yy;@</c:formatCode>
                <c:ptCount val="192"/>
                <c:pt idx="0">
                  <c:v>36175</c:v>
                </c:pt>
                <c:pt idx="1">
                  <c:v>36206</c:v>
                </c:pt>
                <c:pt idx="2">
                  <c:v>36234</c:v>
                </c:pt>
                <c:pt idx="3">
                  <c:v>36265</c:v>
                </c:pt>
                <c:pt idx="4">
                  <c:v>36295</c:v>
                </c:pt>
                <c:pt idx="5">
                  <c:v>36326</c:v>
                </c:pt>
                <c:pt idx="6">
                  <c:v>36356</c:v>
                </c:pt>
                <c:pt idx="7">
                  <c:v>36387</c:v>
                </c:pt>
                <c:pt idx="8">
                  <c:v>36418</c:v>
                </c:pt>
                <c:pt idx="9">
                  <c:v>36448</c:v>
                </c:pt>
                <c:pt idx="10">
                  <c:v>36479</c:v>
                </c:pt>
                <c:pt idx="11">
                  <c:v>36509</c:v>
                </c:pt>
                <c:pt idx="12">
                  <c:v>36540</c:v>
                </c:pt>
                <c:pt idx="13">
                  <c:v>36571</c:v>
                </c:pt>
                <c:pt idx="14">
                  <c:v>36600</c:v>
                </c:pt>
                <c:pt idx="15">
                  <c:v>36631</c:v>
                </c:pt>
                <c:pt idx="16">
                  <c:v>36661</c:v>
                </c:pt>
                <c:pt idx="17">
                  <c:v>36692</c:v>
                </c:pt>
                <c:pt idx="18">
                  <c:v>36722</c:v>
                </c:pt>
                <c:pt idx="19">
                  <c:v>36753</c:v>
                </c:pt>
                <c:pt idx="20">
                  <c:v>36784</c:v>
                </c:pt>
                <c:pt idx="21">
                  <c:v>36814</c:v>
                </c:pt>
                <c:pt idx="22">
                  <c:v>36845</c:v>
                </c:pt>
                <c:pt idx="23">
                  <c:v>36875</c:v>
                </c:pt>
                <c:pt idx="24">
                  <c:v>36906</c:v>
                </c:pt>
                <c:pt idx="25">
                  <c:v>36937</c:v>
                </c:pt>
                <c:pt idx="26">
                  <c:v>36965</c:v>
                </c:pt>
                <c:pt idx="27">
                  <c:v>36996</c:v>
                </c:pt>
                <c:pt idx="28">
                  <c:v>37026</c:v>
                </c:pt>
                <c:pt idx="29">
                  <c:v>37057</c:v>
                </c:pt>
                <c:pt idx="30">
                  <c:v>37087</c:v>
                </c:pt>
                <c:pt idx="31">
                  <c:v>37118</c:v>
                </c:pt>
                <c:pt idx="32">
                  <c:v>37149</c:v>
                </c:pt>
                <c:pt idx="33">
                  <c:v>37179</c:v>
                </c:pt>
                <c:pt idx="34">
                  <c:v>37210</c:v>
                </c:pt>
                <c:pt idx="35">
                  <c:v>37240</c:v>
                </c:pt>
                <c:pt idx="36">
                  <c:v>37271</c:v>
                </c:pt>
                <c:pt idx="37">
                  <c:v>37302</c:v>
                </c:pt>
                <c:pt idx="38">
                  <c:v>37330</c:v>
                </c:pt>
                <c:pt idx="39">
                  <c:v>37361</c:v>
                </c:pt>
                <c:pt idx="40">
                  <c:v>37391</c:v>
                </c:pt>
                <c:pt idx="41">
                  <c:v>37422</c:v>
                </c:pt>
                <c:pt idx="42">
                  <c:v>37452</c:v>
                </c:pt>
                <c:pt idx="43">
                  <c:v>37483</c:v>
                </c:pt>
                <c:pt idx="44">
                  <c:v>37514</c:v>
                </c:pt>
                <c:pt idx="45">
                  <c:v>37544</c:v>
                </c:pt>
                <c:pt idx="46">
                  <c:v>37575</c:v>
                </c:pt>
                <c:pt idx="47">
                  <c:v>37605</c:v>
                </c:pt>
                <c:pt idx="48">
                  <c:v>37636</c:v>
                </c:pt>
                <c:pt idx="49">
                  <c:v>37667</c:v>
                </c:pt>
                <c:pt idx="50">
                  <c:v>37695</c:v>
                </c:pt>
                <c:pt idx="51">
                  <c:v>37726</c:v>
                </c:pt>
                <c:pt idx="52">
                  <c:v>37756</c:v>
                </c:pt>
                <c:pt idx="53">
                  <c:v>37787</c:v>
                </c:pt>
                <c:pt idx="54">
                  <c:v>37817</c:v>
                </c:pt>
                <c:pt idx="55">
                  <c:v>37848</c:v>
                </c:pt>
                <c:pt idx="56">
                  <c:v>37879</c:v>
                </c:pt>
                <c:pt idx="57">
                  <c:v>37909</c:v>
                </c:pt>
                <c:pt idx="58">
                  <c:v>37940</c:v>
                </c:pt>
                <c:pt idx="59">
                  <c:v>37970</c:v>
                </c:pt>
                <c:pt idx="60">
                  <c:v>38001</c:v>
                </c:pt>
                <c:pt idx="61">
                  <c:v>38032</c:v>
                </c:pt>
                <c:pt idx="62">
                  <c:v>38061</c:v>
                </c:pt>
                <c:pt idx="63">
                  <c:v>38092</c:v>
                </c:pt>
                <c:pt idx="64">
                  <c:v>38122</c:v>
                </c:pt>
                <c:pt idx="65">
                  <c:v>38153</c:v>
                </c:pt>
                <c:pt idx="66">
                  <c:v>38183</c:v>
                </c:pt>
                <c:pt idx="67">
                  <c:v>38214</c:v>
                </c:pt>
                <c:pt idx="68">
                  <c:v>38245</c:v>
                </c:pt>
                <c:pt idx="69">
                  <c:v>38275</c:v>
                </c:pt>
                <c:pt idx="70">
                  <c:v>38306</c:v>
                </c:pt>
                <c:pt idx="71">
                  <c:v>38336</c:v>
                </c:pt>
                <c:pt idx="72">
                  <c:v>38367</c:v>
                </c:pt>
                <c:pt idx="73">
                  <c:v>38398</c:v>
                </c:pt>
                <c:pt idx="74">
                  <c:v>38426</c:v>
                </c:pt>
                <c:pt idx="75">
                  <c:v>38457</c:v>
                </c:pt>
                <c:pt idx="76">
                  <c:v>38487</c:v>
                </c:pt>
                <c:pt idx="77">
                  <c:v>38518</c:v>
                </c:pt>
                <c:pt idx="78">
                  <c:v>38548</c:v>
                </c:pt>
                <c:pt idx="79">
                  <c:v>38579</c:v>
                </c:pt>
                <c:pt idx="80">
                  <c:v>38610</c:v>
                </c:pt>
                <c:pt idx="81">
                  <c:v>38640</c:v>
                </c:pt>
                <c:pt idx="82">
                  <c:v>38671</c:v>
                </c:pt>
                <c:pt idx="83">
                  <c:v>38701</c:v>
                </c:pt>
                <c:pt idx="84">
                  <c:v>38732</c:v>
                </c:pt>
                <c:pt idx="85">
                  <c:v>38763</c:v>
                </c:pt>
                <c:pt idx="86">
                  <c:v>38791</c:v>
                </c:pt>
                <c:pt idx="87">
                  <c:v>38822</c:v>
                </c:pt>
                <c:pt idx="88">
                  <c:v>38852</c:v>
                </c:pt>
                <c:pt idx="89">
                  <c:v>38883</c:v>
                </c:pt>
                <c:pt idx="90">
                  <c:v>38913</c:v>
                </c:pt>
                <c:pt idx="91">
                  <c:v>38944</c:v>
                </c:pt>
                <c:pt idx="92">
                  <c:v>38975</c:v>
                </c:pt>
                <c:pt idx="93">
                  <c:v>39005</c:v>
                </c:pt>
                <c:pt idx="94">
                  <c:v>39036</c:v>
                </c:pt>
                <c:pt idx="95">
                  <c:v>39066</c:v>
                </c:pt>
                <c:pt idx="96">
                  <c:v>39097</c:v>
                </c:pt>
                <c:pt idx="97">
                  <c:v>39128</c:v>
                </c:pt>
                <c:pt idx="98">
                  <c:v>39156</c:v>
                </c:pt>
                <c:pt idx="99">
                  <c:v>39187</c:v>
                </c:pt>
                <c:pt idx="100">
                  <c:v>39217</c:v>
                </c:pt>
                <c:pt idx="101">
                  <c:v>39248</c:v>
                </c:pt>
                <c:pt idx="102">
                  <c:v>39278</c:v>
                </c:pt>
                <c:pt idx="103">
                  <c:v>39309</c:v>
                </c:pt>
                <c:pt idx="104">
                  <c:v>39340</c:v>
                </c:pt>
                <c:pt idx="105">
                  <c:v>39370</c:v>
                </c:pt>
                <c:pt idx="106">
                  <c:v>39401</c:v>
                </c:pt>
                <c:pt idx="107">
                  <c:v>39431</c:v>
                </c:pt>
                <c:pt idx="108">
                  <c:v>39462</c:v>
                </c:pt>
                <c:pt idx="109">
                  <c:v>39493</c:v>
                </c:pt>
                <c:pt idx="110">
                  <c:v>39522</c:v>
                </c:pt>
                <c:pt idx="111">
                  <c:v>39553</c:v>
                </c:pt>
                <c:pt idx="112">
                  <c:v>39583</c:v>
                </c:pt>
                <c:pt idx="113">
                  <c:v>39614</c:v>
                </c:pt>
                <c:pt idx="114">
                  <c:v>39644</c:v>
                </c:pt>
                <c:pt idx="115">
                  <c:v>39675</c:v>
                </c:pt>
                <c:pt idx="116">
                  <c:v>39706</c:v>
                </c:pt>
                <c:pt idx="117">
                  <c:v>39736</c:v>
                </c:pt>
                <c:pt idx="118">
                  <c:v>39767</c:v>
                </c:pt>
                <c:pt idx="119">
                  <c:v>39797</c:v>
                </c:pt>
                <c:pt idx="120">
                  <c:v>39828</c:v>
                </c:pt>
                <c:pt idx="121">
                  <c:v>39859</c:v>
                </c:pt>
                <c:pt idx="122">
                  <c:v>39887</c:v>
                </c:pt>
                <c:pt idx="123">
                  <c:v>39918</c:v>
                </c:pt>
                <c:pt idx="124">
                  <c:v>39948</c:v>
                </c:pt>
                <c:pt idx="125">
                  <c:v>39979</c:v>
                </c:pt>
                <c:pt idx="126">
                  <c:v>40009</c:v>
                </c:pt>
                <c:pt idx="127">
                  <c:v>40040</c:v>
                </c:pt>
                <c:pt idx="128">
                  <c:v>40071</c:v>
                </c:pt>
                <c:pt idx="129">
                  <c:v>40101</c:v>
                </c:pt>
                <c:pt idx="130">
                  <c:v>40132</c:v>
                </c:pt>
                <c:pt idx="131">
                  <c:v>40162</c:v>
                </c:pt>
                <c:pt idx="132">
                  <c:v>40193</c:v>
                </c:pt>
                <c:pt idx="133">
                  <c:v>40224</c:v>
                </c:pt>
                <c:pt idx="134">
                  <c:v>40252</c:v>
                </c:pt>
                <c:pt idx="135">
                  <c:v>40283</c:v>
                </c:pt>
                <c:pt idx="136">
                  <c:v>40313</c:v>
                </c:pt>
                <c:pt idx="137">
                  <c:v>40344</c:v>
                </c:pt>
                <c:pt idx="138">
                  <c:v>40374</c:v>
                </c:pt>
                <c:pt idx="139">
                  <c:v>40405</c:v>
                </c:pt>
                <c:pt idx="140">
                  <c:v>40436</c:v>
                </c:pt>
                <c:pt idx="141">
                  <c:v>40466</c:v>
                </c:pt>
                <c:pt idx="142">
                  <c:v>40497</c:v>
                </c:pt>
                <c:pt idx="143">
                  <c:v>40527</c:v>
                </c:pt>
                <c:pt idx="144">
                  <c:v>40558</c:v>
                </c:pt>
                <c:pt idx="145">
                  <c:v>40589</c:v>
                </c:pt>
                <c:pt idx="146">
                  <c:v>40617</c:v>
                </c:pt>
                <c:pt idx="147">
                  <c:v>40648</c:v>
                </c:pt>
                <c:pt idx="148">
                  <c:v>40678</c:v>
                </c:pt>
                <c:pt idx="149">
                  <c:v>40709</c:v>
                </c:pt>
                <c:pt idx="150">
                  <c:v>40739</c:v>
                </c:pt>
                <c:pt idx="151">
                  <c:v>40770</c:v>
                </c:pt>
                <c:pt idx="152">
                  <c:v>40801</c:v>
                </c:pt>
                <c:pt idx="153">
                  <c:v>40831</c:v>
                </c:pt>
                <c:pt idx="154">
                  <c:v>40862</c:v>
                </c:pt>
                <c:pt idx="155">
                  <c:v>40892</c:v>
                </c:pt>
                <c:pt idx="156">
                  <c:v>40923</c:v>
                </c:pt>
                <c:pt idx="157">
                  <c:v>40954</c:v>
                </c:pt>
                <c:pt idx="158">
                  <c:v>40983</c:v>
                </c:pt>
                <c:pt idx="159">
                  <c:v>41014</c:v>
                </c:pt>
                <c:pt idx="160">
                  <c:v>41044</c:v>
                </c:pt>
                <c:pt idx="161">
                  <c:v>41075</c:v>
                </c:pt>
                <c:pt idx="162">
                  <c:v>41105</c:v>
                </c:pt>
                <c:pt idx="163">
                  <c:v>41136</c:v>
                </c:pt>
                <c:pt idx="164">
                  <c:v>41167</c:v>
                </c:pt>
                <c:pt idx="165">
                  <c:v>41197</c:v>
                </c:pt>
                <c:pt idx="166">
                  <c:v>41228</c:v>
                </c:pt>
                <c:pt idx="167">
                  <c:v>41258</c:v>
                </c:pt>
                <c:pt idx="168">
                  <c:v>41289</c:v>
                </c:pt>
                <c:pt idx="169">
                  <c:v>41320</c:v>
                </c:pt>
                <c:pt idx="170">
                  <c:v>41348</c:v>
                </c:pt>
                <c:pt idx="171">
                  <c:v>41379</c:v>
                </c:pt>
                <c:pt idx="172">
                  <c:v>41409</c:v>
                </c:pt>
                <c:pt idx="173">
                  <c:v>41440</c:v>
                </c:pt>
                <c:pt idx="174">
                  <c:v>41470</c:v>
                </c:pt>
                <c:pt idx="175">
                  <c:v>41501</c:v>
                </c:pt>
                <c:pt idx="176">
                  <c:v>41532</c:v>
                </c:pt>
                <c:pt idx="177">
                  <c:v>41562</c:v>
                </c:pt>
                <c:pt idx="178">
                  <c:v>41593</c:v>
                </c:pt>
                <c:pt idx="179">
                  <c:v>41623</c:v>
                </c:pt>
                <c:pt idx="180">
                  <c:v>41654</c:v>
                </c:pt>
                <c:pt idx="181">
                  <c:v>41685</c:v>
                </c:pt>
                <c:pt idx="182">
                  <c:v>41713</c:v>
                </c:pt>
                <c:pt idx="183">
                  <c:v>41744</c:v>
                </c:pt>
                <c:pt idx="184">
                  <c:v>41774</c:v>
                </c:pt>
                <c:pt idx="185">
                  <c:v>41805</c:v>
                </c:pt>
                <c:pt idx="186">
                  <c:v>41835</c:v>
                </c:pt>
                <c:pt idx="187">
                  <c:v>41866</c:v>
                </c:pt>
                <c:pt idx="188">
                  <c:v>41897</c:v>
                </c:pt>
                <c:pt idx="189">
                  <c:v>41927</c:v>
                </c:pt>
                <c:pt idx="190">
                  <c:v>41958</c:v>
                </c:pt>
                <c:pt idx="191">
                  <c:v>41988</c:v>
                </c:pt>
              </c:numCache>
            </c:numRef>
          </c:cat>
          <c:val>
            <c:numRef>
              <c:f>'F1'!$CL$6:$CL$197</c:f>
              <c:numCache>
                <c:formatCode>General</c:formatCode>
                <c:ptCount val="192"/>
                <c:pt idx="0">
                  <c:v>100.30000000000001</c:v>
                </c:pt>
                <c:pt idx="1">
                  <c:v>100</c:v>
                </c:pt>
                <c:pt idx="2">
                  <c:v>100.9</c:v>
                </c:pt>
                <c:pt idx="3">
                  <c:v>101.7</c:v>
                </c:pt>
                <c:pt idx="4">
                  <c:v>102.7</c:v>
                </c:pt>
                <c:pt idx="5">
                  <c:v>103.30000000000001</c:v>
                </c:pt>
                <c:pt idx="6">
                  <c:v>104.30000000000001</c:v>
                </c:pt>
                <c:pt idx="7">
                  <c:v>104.7</c:v>
                </c:pt>
                <c:pt idx="8">
                  <c:v>105.80000000000001</c:v>
                </c:pt>
                <c:pt idx="9">
                  <c:v>107.30000000000001</c:v>
                </c:pt>
                <c:pt idx="10">
                  <c:v>110.7</c:v>
                </c:pt>
                <c:pt idx="11">
                  <c:v>116.4</c:v>
                </c:pt>
                <c:pt idx="12">
                  <c:v>114.30000000000001</c:v>
                </c:pt>
                <c:pt idx="13">
                  <c:v>109.80000000000001</c:v>
                </c:pt>
                <c:pt idx="14">
                  <c:v>109.60000000000001</c:v>
                </c:pt>
                <c:pt idx="15">
                  <c:v>109.9</c:v>
                </c:pt>
                <c:pt idx="16">
                  <c:v>110.30000000000001</c:v>
                </c:pt>
                <c:pt idx="17">
                  <c:v>110.60000000000001</c:v>
                </c:pt>
                <c:pt idx="18">
                  <c:v>111</c:v>
                </c:pt>
                <c:pt idx="19">
                  <c:v>110.80000000000001</c:v>
                </c:pt>
                <c:pt idx="20">
                  <c:v>110.9</c:v>
                </c:pt>
                <c:pt idx="21">
                  <c:v>111.2</c:v>
                </c:pt>
                <c:pt idx="22">
                  <c:v>112.10000000000001</c:v>
                </c:pt>
                <c:pt idx="23">
                  <c:v>113.7</c:v>
                </c:pt>
                <c:pt idx="24">
                  <c:v>113.7</c:v>
                </c:pt>
                <c:pt idx="25">
                  <c:v>113.2</c:v>
                </c:pt>
                <c:pt idx="26">
                  <c:v>113.80000000000001</c:v>
                </c:pt>
                <c:pt idx="27">
                  <c:v>114.30000000000001</c:v>
                </c:pt>
                <c:pt idx="28">
                  <c:v>115.10000000000001</c:v>
                </c:pt>
                <c:pt idx="29">
                  <c:v>115.7</c:v>
                </c:pt>
                <c:pt idx="30">
                  <c:v>117</c:v>
                </c:pt>
                <c:pt idx="31">
                  <c:v>118.2</c:v>
                </c:pt>
                <c:pt idx="32">
                  <c:v>123</c:v>
                </c:pt>
                <c:pt idx="33">
                  <c:v>120.7</c:v>
                </c:pt>
                <c:pt idx="34">
                  <c:v>121.5</c:v>
                </c:pt>
                <c:pt idx="35">
                  <c:v>123.60000000000001</c:v>
                </c:pt>
                <c:pt idx="36">
                  <c:v>124.2</c:v>
                </c:pt>
                <c:pt idx="37">
                  <c:v>124.4</c:v>
                </c:pt>
                <c:pt idx="38">
                  <c:v>125.2</c:v>
                </c:pt>
                <c:pt idx="39">
                  <c:v>126</c:v>
                </c:pt>
                <c:pt idx="40">
                  <c:v>127</c:v>
                </c:pt>
                <c:pt idx="41">
                  <c:v>128</c:v>
                </c:pt>
                <c:pt idx="42">
                  <c:v>129.1</c:v>
                </c:pt>
                <c:pt idx="43">
                  <c:v>129.1</c:v>
                </c:pt>
                <c:pt idx="44">
                  <c:v>129.30000000000001</c:v>
                </c:pt>
                <c:pt idx="45">
                  <c:v>129.5</c:v>
                </c:pt>
                <c:pt idx="46">
                  <c:v>130.80000000000001</c:v>
                </c:pt>
                <c:pt idx="47">
                  <c:v>132.80000000000001</c:v>
                </c:pt>
                <c:pt idx="48">
                  <c:v>132.80000000000001</c:v>
                </c:pt>
                <c:pt idx="49">
                  <c:v>133.20000000000002</c:v>
                </c:pt>
                <c:pt idx="50">
                  <c:v>134</c:v>
                </c:pt>
                <c:pt idx="51">
                  <c:v>134.80000000000001</c:v>
                </c:pt>
                <c:pt idx="52">
                  <c:v>135.6</c:v>
                </c:pt>
                <c:pt idx="53">
                  <c:v>135.80000000000001</c:v>
                </c:pt>
                <c:pt idx="54">
                  <c:v>136.30000000000001</c:v>
                </c:pt>
                <c:pt idx="55">
                  <c:v>137</c:v>
                </c:pt>
                <c:pt idx="56">
                  <c:v>137</c:v>
                </c:pt>
                <c:pt idx="57">
                  <c:v>137.70000000000002</c:v>
                </c:pt>
                <c:pt idx="58">
                  <c:v>138.80000000000001</c:v>
                </c:pt>
                <c:pt idx="59">
                  <c:v>140.5</c:v>
                </c:pt>
                <c:pt idx="60">
                  <c:v>139.9</c:v>
                </c:pt>
                <c:pt idx="61">
                  <c:v>139.70000000000002</c:v>
                </c:pt>
                <c:pt idx="62">
                  <c:v>140</c:v>
                </c:pt>
                <c:pt idx="63">
                  <c:v>140.80000000000001</c:v>
                </c:pt>
                <c:pt idx="64">
                  <c:v>141.5</c:v>
                </c:pt>
                <c:pt idx="65">
                  <c:v>142.6</c:v>
                </c:pt>
                <c:pt idx="66">
                  <c:v>143.9</c:v>
                </c:pt>
                <c:pt idx="67">
                  <c:v>143.80000000000001</c:v>
                </c:pt>
                <c:pt idx="68">
                  <c:v>144.80000000000001</c:v>
                </c:pt>
                <c:pt idx="69">
                  <c:v>145.1</c:v>
                </c:pt>
                <c:pt idx="70">
                  <c:v>146.4</c:v>
                </c:pt>
                <c:pt idx="71">
                  <c:v>147.5</c:v>
                </c:pt>
                <c:pt idx="72">
                  <c:v>147.30000000000001</c:v>
                </c:pt>
                <c:pt idx="73">
                  <c:v>146.80000000000001</c:v>
                </c:pt>
                <c:pt idx="74">
                  <c:v>146.9</c:v>
                </c:pt>
                <c:pt idx="75">
                  <c:v>147.30000000000001</c:v>
                </c:pt>
                <c:pt idx="76">
                  <c:v>147.5</c:v>
                </c:pt>
                <c:pt idx="77">
                  <c:v>148.30000000000001</c:v>
                </c:pt>
                <c:pt idx="78">
                  <c:v>148.70000000000002</c:v>
                </c:pt>
                <c:pt idx="79">
                  <c:v>148.70000000000002</c:v>
                </c:pt>
                <c:pt idx="80">
                  <c:v>149.70000000000002</c:v>
                </c:pt>
                <c:pt idx="81">
                  <c:v>149.6</c:v>
                </c:pt>
                <c:pt idx="82">
                  <c:v>150.70000000000002</c:v>
                </c:pt>
                <c:pt idx="83">
                  <c:v>152.6</c:v>
                </c:pt>
                <c:pt idx="84">
                  <c:v>152.80000000000001</c:v>
                </c:pt>
                <c:pt idx="85">
                  <c:v>152.9</c:v>
                </c:pt>
                <c:pt idx="86">
                  <c:v>153.9</c:v>
                </c:pt>
                <c:pt idx="87">
                  <c:v>153.70000000000002</c:v>
                </c:pt>
                <c:pt idx="88">
                  <c:v>154.4</c:v>
                </c:pt>
                <c:pt idx="89">
                  <c:v>154.30000000000001</c:v>
                </c:pt>
                <c:pt idx="90">
                  <c:v>154.20000000000002</c:v>
                </c:pt>
                <c:pt idx="91">
                  <c:v>153.80000000000001</c:v>
                </c:pt>
                <c:pt idx="92">
                  <c:v>154</c:v>
                </c:pt>
                <c:pt idx="93">
                  <c:v>153.80000000000001</c:v>
                </c:pt>
                <c:pt idx="94">
                  <c:v>155.20000000000002</c:v>
                </c:pt>
                <c:pt idx="95">
                  <c:v>157.10000000000002</c:v>
                </c:pt>
                <c:pt idx="96">
                  <c:v>156.30000000000001</c:v>
                </c:pt>
                <c:pt idx="97">
                  <c:v>155.80000000000001</c:v>
                </c:pt>
                <c:pt idx="98">
                  <c:v>156</c:v>
                </c:pt>
                <c:pt idx="99">
                  <c:v>156.30000000000001</c:v>
                </c:pt>
                <c:pt idx="100">
                  <c:v>156.9</c:v>
                </c:pt>
                <c:pt idx="101">
                  <c:v>157.10000000000002</c:v>
                </c:pt>
                <c:pt idx="102">
                  <c:v>157.5</c:v>
                </c:pt>
                <c:pt idx="103">
                  <c:v>157.60000000000002</c:v>
                </c:pt>
                <c:pt idx="104">
                  <c:v>157.20000000000002</c:v>
                </c:pt>
                <c:pt idx="105">
                  <c:v>157.5</c:v>
                </c:pt>
                <c:pt idx="106">
                  <c:v>158.5</c:v>
                </c:pt>
                <c:pt idx="107">
                  <c:v>159</c:v>
                </c:pt>
                <c:pt idx="108">
                  <c:v>157.80000000000001</c:v>
                </c:pt>
                <c:pt idx="109">
                  <c:v>157.60000000000002</c:v>
                </c:pt>
                <c:pt idx="110">
                  <c:v>158.20000000000002</c:v>
                </c:pt>
                <c:pt idx="111">
                  <c:v>157.70000000000002</c:v>
                </c:pt>
                <c:pt idx="112">
                  <c:v>158.60000000000002</c:v>
                </c:pt>
                <c:pt idx="113">
                  <c:v>159.60000000000002</c:v>
                </c:pt>
                <c:pt idx="114">
                  <c:v>160.9</c:v>
                </c:pt>
                <c:pt idx="115">
                  <c:v>161</c:v>
                </c:pt>
                <c:pt idx="116">
                  <c:v>172.8</c:v>
                </c:pt>
                <c:pt idx="117">
                  <c:v>215.9</c:v>
                </c:pt>
                <c:pt idx="118">
                  <c:v>274</c:v>
                </c:pt>
                <c:pt idx="119">
                  <c:v>316.60000000000002</c:v>
                </c:pt>
                <c:pt idx="120">
                  <c:v>325.20000000000005</c:v>
                </c:pt>
                <c:pt idx="121">
                  <c:v>296.7</c:v>
                </c:pt>
                <c:pt idx="122">
                  <c:v>312.90000000000003</c:v>
                </c:pt>
                <c:pt idx="123">
                  <c:v>333.1</c:v>
                </c:pt>
                <c:pt idx="124">
                  <c:v>337.20000000000005</c:v>
                </c:pt>
                <c:pt idx="125">
                  <c:v>319.90000000000003</c:v>
                </c:pt>
                <c:pt idx="126">
                  <c:v>317.90000000000003</c:v>
                </c:pt>
                <c:pt idx="127">
                  <c:v>325</c:v>
                </c:pt>
                <c:pt idx="128">
                  <c:v>342.20000000000005</c:v>
                </c:pt>
                <c:pt idx="129">
                  <c:v>367.8</c:v>
                </c:pt>
                <c:pt idx="130">
                  <c:v>384.6</c:v>
                </c:pt>
                <c:pt idx="131">
                  <c:v>384.90000000000003</c:v>
                </c:pt>
                <c:pt idx="132">
                  <c:v>379</c:v>
                </c:pt>
                <c:pt idx="133">
                  <c:v>401.8</c:v>
                </c:pt>
                <c:pt idx="134">
                  <c:v>395.1</c:v>
                </c:pt>
                <c:pt idx="135">
                  <c:v>382.70000000000005</c:v>
                </c:pt>
                <c:pt idx="136">
                  <c:v>382.3</c:v>
                </c:pt>
                <c:pt idx="137">
                  <c:v>380.40000000000003</c:v>
                </c:pt>
                <c:pt idx="138">
                  <c:v>378.90000000000003</c:v>
                </c:pt>
                <c:pt idx="139">
                  <c:v>378.70000000000005</c:v>
                </c:pt>
                <c:pt idx="140">
                  <c:v>372.6</c:v>
                </c:pt>
                <c:pt idx="141">
                  <c:v>372.70000000000005</c:v>
                </c:pt>
                <c:pt idx="142">
                  <c:v>374.8</c:v>
                </c:pt>
                <c:pt idx="143">
                  <c:v>383.20000000000005</c:v>
                </c:pt>
                <c:pt idx="144">
                  <c:v>389.1</c:v>
                </c:pt>
                <c:pt idx="145">
                  <c:v>420.1</c:v>
                </c:pt>
                <c:pt idx="146">
                  <c:v>455.1</c:v>
                </c:pt>
                <c:pt idx="147">
                  <c:v>474.3</c:v>
                </c:pt>
                <c:pt idx="148">
                  <c:v>487.70000000000005</c:v>
                </c:pt>
                <c:pt idx="149">
                  <c:v>503.20000000000005</c:v>
                </c:pt>
                <c:pt idx="150">
                  <c:v>510</c:v>
                </c:pt>
                <c:pt idx="151">
                  <c:v>504.90000000000003</c:v>
                </c:pt>
                <c:pt idx="152">
                  <c:v>501.1</c:v>
                </c:pt>
                <c:pt idx="153">
                  <c:v>501.1</c:v>
                </c:pt>
                <c:pt idx="154">
                  <c:v>495</c:v>
                </c:pt>
                <c:pt idx="155">
                  <c:v>497.70000000000005</c:v>
                </c:pt>
                <c:pt idx="156">
                  <c:v>501.70000000000005</c:v>
                </c:pt>
                <c:pt idx="157">
                  <c:v>511.90000000000003</c:v>
                </c:pt>
                <c:pt idx="158">
                  <c:v>504.40000000000003</c:v>
                </c:pt>
                <c:pt idx="159">
                  <c:v>501.5</c:v>
                </c:pt>
                <c:pt idx="160">
                  <c:v>497.1</c:v>
                </c:pt>
                <c:pt idx="161">
                  <c:v>497.5</c:v>
                </c:pt>
                <c:pt idx="162">
                  <c:v>503</c:v>
                </c:pt>
                <c:pt idx="163">
                  <c:v>503.6</c:v>
                </c:pt>
                <c:pt idx="164">
                  <c:v>493</c:v>
                </c:pt>
                <c:pt idx="165">
                  <c:v>496.20000000000005</c:v>
                </c:pt>
                <c:pt idx="166">
                  <c:v>502.8</c:v>
                </c:pt>
                <c:pt idx="167">
                  <c:v>508.40000000000003</c:v>
                </c:pt>
                <c:pt idx="168">
                  <c:v>520.9</c:v>
                </c:pt>
                <c:pt idx="169">
                  <c:v>540.5</c:v>
                </c:pt>
                <c:pt idx="170">
                  <c:v>557.6</c:v>
                </c:pt>
                <c:pt idx="171">
                  <c:v>572.20000000000005</c:v>
                </c:pt>
                <c:pt idx="172">
                  <c:v>592.1</c:v>
                </c:pt>
                <c:pt idx="173">
                  <c:v>608.20000000000005</c:v>
                </c:pt>
                <c:pt idx="174">
                  <c:v>625.20000000000005</c:v>
                </c:pt>
                <c:pt idx="175">
                  <c:v>645.70000000000005</c:v>
                </c:pt>
                <c:pt idx="176">
                  <c:v>662.40000000000009</c:v>
                </c:pt>
                <c:pt idx="177">
                  <c:v>681.90000000000009</c:v>
                </c:pt>
                <c:pt idx="178">
                  <c:v>700</c:v>
                </c:pt>
                <c:pt idx="179">
                  <c:v>706.2</c:v>
                </c:pt>
                <c:pt idx="180">
                  <c:v>708.30000000000007</c:v>
                </c:pt>
                <c:pt idx="181">
                  <c:v>728.2</c:v>
                </c:pt>
                <c:pt idx="182">
                  <c:v>738.2</c:v>
                </c:pt>
                <c:pt idx="183">
                  <c:v>746.7</c:v>
                </c:pt>
                <c:pt idx="184">
                  <c:v>743.1</c:v>
                </c:pt>
                <c:pt idx="185">
                  <c:v>750.1</c:v>
                </c:pt>
                <c:pt idx="186">
                  <c:v>757.80000000000007</c:v>
                </c:pt>
                <c:pt idx="187">
                  <c:v>774.1</c:v>
                </c:pt>
                <c:pt idx="188">
                  <c:v>769.2</c:v>
                </c:pt>
                <c:pt idx="189">
                  <c:v>760.2</c:v>
                </c:pt>
                <c:pt idx="190">
                  <c:v>#N/A</c:v>
                </c:pt>
                <c:pt idx="191">
                  <c:v>#N/A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'F1'!$CM$5</c:f>
              <c:strCache>
                <c:ptCount val="1"/>
                <c:pt idx="0">
                  <c:v>Japan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'F1'!$CJ$6:$CJ$197</c:f>
              <c:numCache>
                <c:formatCode>[$-40C]mmm\-yy;@</c:formatCode>
                <c:ptCount val="192"/>
                <c:pt idx="0">
                  <c:v>36175</c:v>
                </c:pt>
                <c:pt idx="1">
                  <c:v>36206</c:v>
                </c:pt>
                <c:pt idx="2">
                  <c:v>36234</c:v>
                </c:pt>
                <c:pt idx="3">
                  <c:v>36265</c:v>
                </c:pt>
                <c:pt idx="4">
                  <c:v>36295</c:v>
                </c:pt>
                <c:pt idx="5">
                  <c:v>36326</c:v>
                </c:pt>
                <c:pt idx="6">
                  <c:v>36356</c:v>
                </c:pt>
                <c:pt idx="7">
                  <c:v>36387</c:v>
                </c:pt>
                <c:pt idx="8">
                  <c:v>36418</c:v>
                </c:pt>
                <c:pt idx="9">
                  <c:v>36448</c:v>
                </c:pt>
                <c:pt idx="10">
                  <c:v>36479</c:v>
                </c:pt>
                <c:pt idx="11">
                  <c:v>36509</c:v>
                </c:pt>
                <c:pt idx="12">
                  <c:v>36540</c:v>
                </c:pt>
                <c:pt idx="13">
                  <c:v>36571</c:v>
                </c:pt>
                <c:pt idx="14">
                  <c:v>36600</c:v>
                </c:pt>
                <c:pt idx="15">
                  <c:v>36631</c:v>
                </c:pt>
                <c:pt idx="16">
                  <c:v>36661</c:v>
                </c:pt>
                <c:pt idx="17">
                  <c:v>36692</c:v>
                </c:pt>
                <c:pt idx="18">
                  <c:v>36722</c:v>
                </c:pt>
                <c:pt idx="19">
                  <c:v>36753</c:v>
                </c:pt>
                <c:pt idx="20">
                  <c:v>36784</c:v>
                </c:pt>
                <c:pt idx="21">
                  <c:v>36814</c:v>
                </c:pt>
                <c:pt idx="22">
                  <c:v>36845</c:v>
                </c:pt>
                <c:pt idx="23">
                  <c:v>36875</c:v>
                </c:pt>
                <c:pt idx="24">
                  <c:v>36906</c:v>
                </c:pt>
                <c:pt idx="25">
                  <c:v>36937</c:v>
                </c:pt>
                <c:pt idx="26">
                  <c:v>36965</c:v>
                </c:pt>
                <c:pt idx="27">
                  <c:v>36996</c:v>
                </c:pt>
                <c:pt idx="28">
                  <c:v>37026</c:v>
                </c:pt>
                <c:pt idx="29">
                  <c:v>37057</c:v>
                </c:pt>
                <c:pt idx="30">
                  <c:v>37087</c:v>
                </c:pt>
                <c:pt idx="31">
                  <c:v>37118</c:v>
                </c:pt>
                <c:pt idx="32">
                  <c:v>37149</c:v>
                </c:pt>
                <c:pt idx="33">
                  <c:v>37179</c:v>
                </c:pt>
                <c:pt idx="34">
                  <c:v>37210</c:v>
                </c:pt>
                <c:pt idx="35">
                  <c:v>37240</c:v>
                </c:pt>
                <c:pt idx="36">
                  <c:v>37271</c:v>
                </c:pt>
                <c:pt idx="37">
                  <c:v>37302</c:v>
                </c:pt>
                <c:pt idx="38">
                  <c:v>37330</c:v>
                </c:pt>
                <c:pt idx="39">
                  <c:v>37361</c:v>
                </c:pt>
                <c:pt idx="40">
                  <c:v>37391</c:v>
                </c:pt>
                <c:pt idx="41">
                  <c:v>37422</c:v>
                </c:pt>
                <c:pt idx="42">
                  <c:v>37452</c:v>
                </c:pt>
                <c:pt idx="43">
                  <c:v>37483</c:v>
                </c:pt>
                <c:pt idx="44">
                  <c:v>37514</c:v>
                </c:pt>
                <c:pt idx="45">
                  <c:v>37544</c:v>
                </c:pt>
                <c:pt idx="46">
                  <c:v>37575</c:v>
                </c:pt>
                <c:pt idx="47">
                  <c:v>37605</c:v>
                </c:pt>
                <c:pt idx="48">
                  <c:v>37636</c:v>
                </c:pt>
                <c:pt idx="49">
                  <c:v>37667</c:v>
                </c:pt>
                <c:pt idx="50">
                  <c:v>37695</c:v>
                </c:pt>
                <c:pt idx="51">
                  <c:v>37726</c:v>
                </c:pt>
                <c:pt idx="52">
                  <c:v>37756</c:v>
                </c:pt>
                <c:pt idx="53">
                  <c:v>37787</c:v>
                </c:pt>
                <c:pt idx="54">
                  <c:v>37817</c:v>
                </c:pt>
                <c:pt idx="55">
                  <c:v>37848</c:v>
                </c:pt>
                <c:pt idx="56">
                  <c:v>37879</c:v>
                </c:pt>
                <c:pt idx="57">
                  <c:v>37909</c:v>
                </c:pt>
                <c:pt idx="58">
                  <c:v>37940</c:v>
                </c:pt>
                <c:pt idx="59">
                  <c:v>37970</c:v>
                </c:pt>
                <c:pt idx="60">
                  <c:v>38001</c:v>
                </c:pt>
                <c:pt idx="61">
                  <c:v>38032</c:v>
                </c:pt>
                <c:pt idx="62">
                  <c:v>38061</c:v>
                </c:pt>
                <c:pt idx="63">
                  <c:v>38092</c:v>
                </c:pt>
                <c:pt idx="64">
                  <c:v>38122</c:v>
                </c:pt>
                <c:pt idx="65">
                  <c:v>38153</c:v>
                </c:pt>
                <c:pt idx="66">
                  <c:v>38183</c:v>
                </c:pt>
                <c:pt idx="67">
                  <c:v>38214</c:v>
                </c:pt>
                <c:pt idx="68">
                  <c:v>38245</c:v>
                </c:pt>
                <c:pt idx="69">
                  <c:v>38275</c:v>
                </c:pt>
                <c:pt idx="70">
                  <c:v>38306</c:v>
                </c:pt>
                <c:pt idx="71">
                  <c:v>38336</c:v>
                </c:pt>
                <c:pt idx="72">
                  <c:v>38367</c:v>
                </c:pt>
                <c:pt idx="73">
                  <c:v>38398</c:v>
                </c:pt>
                <c:pt idx="74">
                  <c:v>38426</c:v>
                </c:pt>
                <c:pt idx="75">
                  <c:v>38457</c:v>
                </c:pt>
                <c:pt idx="76">
                  <c:v>38487</c:v>
                </c:pt>
                <c:pt idx="77">
                  <c:v>38518</c:v>
                </c:pt>
                <c:pt idx="78">
                  <c:v>38548</c:v>
                </c:pt>
                <c:pt idx="79">
                  <c:v>38579</c:v>
                </c:pt>
                <c:pt idx="80">
                  <c:v>38610</c:v>
                </c:pt>
                <c:pt idx="81">
                  <c:v>38640</c:v>
                </c:pt>
                <c:pt idx="82">
                  <c:v>38671</c:v>
                </c:pt>
                <c:pt idx="83">
                  <c:v>38701</c:v>
                </c:pt>
                <c:pt idx="84">
                  <c:v>38732</c:v>
                </c:pt>
                <c:pt idx="85">
                  <c:v>38763</c:v>
                </c:pt>
                <c:pt idx="86">
                  <c:v>38791</c:v>
                </c:pt>
                <c:pt idx="87">
                  <c:v>38822</c:v>
                </c:pt>
                <c:pt idx="88">
                  <c:v>38852</c:v>
                </c:pt>
                <c:pt idx="89">
                  <c:v>38883</c:v>
                </c:pt>
                <c:pt idx="90">
                  <c:v>38913</c:v>
                </c:pt>
                <c:pt idx="91">
                  <c:v>38944</c:v>
                </c:pt>
                <c:pt idx="92">
                  <c:v>38975</c:v>
                </c:pt>
                <c:pt idx="93">
                  <c:v>39005</c:v>
                </c:pt>
                <c:pt idx="94">
                  <c:v>39036</c:v>
                </c:pt>
                <c:pt idx="95">
                  <c:v>39066</c:v>
                </c:pt>
                <c:pt idx="96">
                  <c:v>39097</c:v>
                </c:pt>
                <c:pt idx="97">
                  <c:v>39128</c:v>
                </c:pt>
                <c:pt idx="98">
                  <c:v>39156</c:v>
                </c:pt>
                <c:pt idx="99">
                  <c:v>39187</c:v>
                </c:pt>
                <c:pt idx="100">
                  <c:v>39217</c:v>
                </c:pt>
                <c:pt idx="101">
                  <c:v>39248</c:v>
                </c:pt>
                <c:pt idx="102">
                  <c:v>39278</c:v>
                </c:pt>
                <c:pt idx="103">
                  <c:v>39309</c:v>
                </c:pt>
                <c:pt idx="104">
                  <c:v>39340</c:v>
                </c:pt>
                <c:pt idx="105">
                  <c:v>39370</c:v>
                </c:pt>
                <c:pt idx="106">
                  <c:v>39401</c:v>
                </c:pt>
                <c:pt idx="107">
                  <c:v>39431</c:v>
                </c:pt>
                <c:pt idx="108">
                  <c:v>39462</c:v>
                </c:pt>
                <c:pt idx="109">
                  <c:v>39493</c:v>
                </c:pt>
                <c:pt idx="110">
                  <c:v>39522</c:v>
                </c:pt>
                <c:pt idx="111">
                  <c:v>39553</c:v>
                </c:pt>
                <c:pt idx="112">
                  <c:v>39583</c:v>
                </c:pt>
                <c:pt idx="113">
                  <c:v>39614</c:v>
                </c:pt>
                <c:pt idx="114">
                  <c:v>39644</c:v>
                </c:pt>
                <c:pt idx="115">
                  <c:v>39675</c:v>
                </c:pt>
                <c:pt idx="116">
                  <c:v>39706</c:v>
                </c:pt>
                <c:pt idx="117">
                  <c:v>39736</c:v>
                </c:pt>
                <c:pt idx="118">
                  <c:v>39767</c:v>
                </c:pt>
                <c:pt idx="119">
                  <c:v>39797</c:v>
                </c:pt>
                <c:pt idx="120">
                  <c:v>39828</c:v>
                </c:pt>
                <c:pt idx="121">
                  <c:v>39859</c:v>
                </c:pt>
                <c:pt idx="122">
                  <c:v>39887</c:v>
                </c:pt>
                <c:pt idx="123">
                  <c:v>39918</c:v>
                </c:pt>
                <c:pt idx="124">
                  <c:v>39948</c:v>
                </c:pt>
                <c:pt idx="125">
                  <c:v>39979</c:v>
                </c:pt>
                <c:pt idx="126">
                  <c:v>40009</c:v>
                </c:pt>
                <c:pt idx="127">
                  <c:v>40040</c:v>
                </c:pt>
                <c:pt idx="128">
                  <c:v>40071</c:v>
                </c:pt>
                <c:pt idx="129">
                  <c:v>40101</c:v>
                </c:pt>
                <c:pt idx="130">
                  <c:v>40132</c:v>
                </c:pt>
                <c:pt idx="131">
                  <c:v>40162</c:v>
                </c:pt>
                <c:pt idx="132">
                  <c:v>40193</c:v>
                </c:pt>
                <c:pt idx="133">
                  <c:v>40224</c:v>
                </c:pt>
                <c:pt idx="134">
                  <c:v>40252</c:v>
                </c:pt>
                <c:pt idx="135">
                  <c:v>40283</c:v>
                </c:pt>
                <c:pt idx="136">
                  <c:v>40313</c:v>
                </c:pt>
                <c:pt idx="137">
                  <c:v>40344</c:v>
                </c:pt>
                <c:pt idx="138">
                  <c:v>40374</c:v>
                </c:pt>
                <c:pt idx="139">
                  <c:v>40405</c:v>
                </c:pt>
                <c:pt idx="140">
                  <c:v>40436</c:v>
                </c:pt>
                <c:pt idx="141">
                  <c:v>40466</c:v>
                </c:pt>
                <c:pt idx="142">
                  <c:v>40497</c:v>
                </c:pt>
                <c:pt idx="143">
                  <c:v>40527</c:v>
                </c:pt>
                <c:pt idx="144">
                  <c:v>40558</c:v>
                </c:pt>
                <c:pt idx="145">
                  <c:v>40589</c:v>
                </c:pt>
                <c:pt idx="146">
                  <c:v>40617</c:v>
                </c:pt>
                <c:pt idx="147">
                  <c:v>40648</c:v>
                </c:pt>
                <c:pt idx="148">
                  <c:v>40678</c:v>
                </c:pt>
                <c:pt idx="149">
                  <c:v>40709</c:v>
                </c:pt>
                <c:pt idx="150">
                  <c:v>40739</c:v>
                </c:pt>
                <c:pt idx="151">
                  <c:v>40770</c:v>
                </c:pt>
                <c:pt idx="152">
                  <c:v>40801</c:v>
                </c:pt>
                <c:pt idx="153">
                  <c:v>40831</c:v>
                </c:pt>
                <c:pt idx="154">
                  <c:v>40862</c:v>
                </c:pt>
                <c:pt idx="155">
                  <c:v>40892</c:v>
                </c:pt>
                <c:pt idx="156">
                  <c:v>40923</c:v>
                </c:pt>
                <c:pt idx="157">
                  <c:v>40954</c:v>
                </c:pt>
                <c:pt idx="158">
                  <c:v>40983</c:v>
                </c:pt>
                <c:pt idx="159">
                  <c:v>41014</c:v>
                </c:pt>
                <c:pt idx="160">
                  <c:v>41044</c:v>
                </c:pt>
                <c:pt idx="161">
                  <c:v>41075</c:v>
                </c:pt>
                <c:pt idx="162">
                  <c:v>41105</c:v>
                </c:pt>
                <c:pt idx="163">
                  <c:v>41136</c:v>
                </c:pt>
                <c:pt idx="164">
                  <c:v>41167</c:v>
                </c:pt>
                <c:pt idx="165">
                  <c:v>41197</c:v>
                </c:pt>
                <c:pt idx="166">
                  <c:v>41228</c:v>
                </c:pt>
                <c:pt idx="167">
                  <c:v>41258</c:v>
                </c:pt>
                <c:pt idx="168">
                  <c:v>41289</c:v>
                </c:pt>
                <c:pt idx="169">
                  <c:v>41320</c:v>
                </c:pt>
                <c:pt idx="170">
                  <c:v>41348</c:v>
                </c:pt>
                <c:pt idx="171">
                  <c:v>41379</c:v>
                </c:pt>
                <c:pt idx="172">
                  <c:v>41409</c:v>
                </c:pt>
                <c:pt idx="173">
                  <c:v>41440</c:v>
                </c:pt>
                <c:pt idx="174">
                  <c:v>41470</c:v>
                </c:pt>
                <c:pt idx="175">
                  <c:v>41501</c:v>
                </c:pt>
                <c:pt idx="176">
                  <c:v>41532</c:v>
                </c:pt>
                <c:pt idx="177">
                  <c:v>41562</c:v>
                </c:pt>
                <c:pt idx="178">
                  <c:v>41593</c:v>
                </c:pt>
                <c:pt idx="179">
                  <c:v>41623</c:v>
                </c:pt>
                <c:pt idx="180">
                  <c:v>41654</c:v>
                </c:pt>
                <c:pt idx="181">
                  <c:v>41685</c:v>
                </c:pt>
                <c:pt idx="182">
                  <c:v>41713</c:v>
                </c:pt>
                <c:pt idx="183">
                  <c:v>41744</c:v>
                </c:pt>
                <c:pt idx="184">
                  <c:v>41774</c:v>
                </c:pt>
                <c:pt idx="185">
                  <c:v>41805</c:v>
                </c:pt>
                <c:pt idx="186">
                  <c:v>41835</c:v>
                </c:pt>
                <c:pt idx="187">
                  <c:v>41866</c:v>
                </c:pt>
                <c:pt idx="188">
                  <c:v>41897</c:v>
                </c:pt>
                <c:pt idx="189">
                  <c:v>41927</c:v>
                </c:pt>
                <c:pt idx="190">
                  <c:v>41958</c:v>
                </c:pt>
                <c:pt idx="191">
                  <c:v>41988</c:v>
                </c:pt>
              </c:numCache>
            </c:numRef>
          </c:cat>
          <c:val>
            <c:numRef>
              <c:f>'F1'!$CM$6:$CM$197</c:f>
              <c:numCache>
                <c:formatCode>General</c:formatCode>
                <c:ptCount val="192"/>
                <c:pt idx="0">
                  <c:v>99</c:v>
                </c:pt>
                <c:pt idx="1">
                  <c:v>100</c:v>
                </c:pt>
                <c:pt idx="2">
                  <c:v>101</c:v>
                </c:pt>
                <c:pt idx="3">
                  <c:v>102</c:v>
                </c:pt>
                <c:pt idx="4">
                  <c:v>103</c:v>
                </c:pt>
                <c:pt idx="5">
                  <c:v>103</c:v>
                </c:pt>
                <c:pt idx="6">
                  <c:v>104</c:v>
                </c:pt>
                <c:pt idx="7">
                  <c:v>105</c:v>
                </c:pt>
                <c:pt idx="8">
                  <c:v>105</c:v>
                </c:pt>
                <c:pt idx="9">
                  <c:v>105</c:v>
                </c:pt>
                <c:pt idx="10">
                  <c:v>106</c:v>
                </c:pt>
                <c:pt idx="11">
                  <c:v>114</c:v>
                </c:pt>
                <c:pt idx="12">
                  <c:v>122</c:v>
                </c:pt>
                <c:pt idx="13">
                  <c:v>110</c:v>
                </c:pt>
                <c:pt idx="14">
                  <c:v>112</c:v>
                </c:pt>
                <c:pt idx="15">
                  <c:v>113</c:v>
                </c:pt>
                <c:pt idx="16">
                  <c:v>110</c:v>
                </c:pt>
                <c:pt idx="17">
                  <c:v>109</c:v>
                </c:pt>
                <c:pt idx="18">
                  <c:v>110</c:v>
                </c:pt>
                <c:pt idx="19">
                  <c:v>109</c:v>
                </c:pt>
                <c:pt idx="20">
                  <c:v>109</c:v>
                </c:pt>
                <c:pt idx="21">
                  <c:v>111</c:v>
                </c:pt>
                <c:pt idx="22">
                  <c:v>112</c:v>
                </c:pt>
                <c:pt idx="23">
                  <c:v>113</c:v>
                </c:pt>
                <c:pt idx="24">
                  <c:v>115</c:v>
                </c:pt>
                <c:pt idx="25">
                  <c:v>114</c:v>
                </c:pt>
                <c:pt idx="26">
                  <c:v>113</c:v>
                </c:pt>
                <c:pt idx="27">
                  <c:v>114</c:v>
                </c:pt>
                <c:pt idx="28">
                  <c:v>116</c:v>
                </c:pt>
                <c:pt idx="29">
                  <c:v>117</c:v>
                </c:pt>
                <c:pt idx="30">
                  <c:v>119</c:v>
                </c:pt>
                <c:pt idx="31">
                  <c:v>119</c:v>
                </c:pt>
                <c:pt idx="32">
                  <c:v>125</c:v>
                </c:pt>
                <c:pt idx="33">
                  <c:v>127</c:v>
                </c:pt>
                <c:pt idx="34">
                  <c:v>129</c:v>
                </c:pt>
                <c:pt idx="35">
                  <c:v>133</c:v>
                </c:pt>
                <c:pt idx="36">
                  <c:v>142</c:v>
                </c:pt>
                <c:pt idx="37">
                  <c:v>145</c:v>
                </c:pt>
                <c:pt idx="38">
                  <c:v>149</c:v>
                </c:pt>
                <c:pt idx="39">
                  <c:v>155</c:v>
                </c:pt>
                <c:pt idx="40">
                  <c:v>150</c:v>
                </c:pt>
                <c:pt idx="41">
                  <c:v>149</c:v>
                </c:pt>
                <c:pt idx="42">
                  <c:v>149</c:v>
                </c:pt>
                <c:pt idx="43">
                  <c:v>150</c:v>
                </c:pt>
                <c:pt idx="44">
                  <c:v>151</c:v>
                </c:pt>
                <c:pt idx="45">
                  <c:v>152</c:v>
                </c:pt>
                <c:pt idx="46">
                  <c:v>157</c:v>
                </c:pt>
                <c:pt idx="47">
                  <c:v>160</c:v>
                </c:pt>
                <c:pt idx="48">
                  <c:v>162</c:v>
                </c:pt>
                <c:pt idx="49">
                  <c:v>163</c:v>
                </c:pt>
                <c:pt idx="50">
                  <c:v>166</c:v>
                </c:pt>
                <c:pt idx="51">
                  <c:v>173</c:v>
                </c:pt>
                <c:pt idx="52">
                  <c:v>175</c:v>
                </c:pt>
                <c:pt idx="53">
                  <c:v>180</c:v>
                </c:pt>
                <c:pt idx="54">
                  <c:v>180</c:v>
                </c:pt>
                <c:pt idx="55">
                  <c:v>181</c:v>
                </c:pt>
                <c:pt idx="56">
                  <c:v>182</c:v>
                </c:pt>
                <c:pt idx="57">
                  <c:v>183</c:v>
                </c:pt>
                <c:pt idx="58">
                  <c:v>182</c:v>
                </c:pt>
                <c:pt idx="59">
                  <c:v>182</c:v>
                </c:pt>
                <c:pt idx="60">
                  <c:v>184</c:v>
                </c:pt>
                <c:pt idx="61">
                  <c:v>189</c:v>
                </c:pt>
                <c:pt idx="62">
                  <c:v>186</c:v>
                </c:pt>
                <c:pt idx="63">
                  <c:v>185</c:v>
                </c:pt>
                <c:pt idx="64">
                  <c:v>188</c:v>
                </c:pt>
                <c:pt idx="65">
                  <c:v>188</c:v>
                </c:pt>
                <c:pt idx="66">
                  <c:v>189</c:v>
                </c:pt>
                <c:pt idx="67">
                  <c:v>189</c:v>
                </c:pt>
                <c:pt idx="68">
                  <c:v>190</c:v>
                </c:pt>
                <c:pt idx="69">
                  <c:v>190</c:v>
                </c:pt>
                <c:pt idx="70">
                  <c:v>191</c:v>
                </c:pt>
                <c:pt idx="71">
                  <c:v>190</c:v>
                </c:pt>
                <c:pt idx="72">
                  <c:v>191</c:v>
                </c:pt>
                <c:pt idx="73">
                  <c:v>191</c:v>
                </c:pt>
                <c:pt idx="74">
                  <c:v>190</c:v>
                </c:pt>
                <c:pt idx="75">
                  <c:v>191</c:v>
                </c:pt>
                <c:pt idx="76">
                  <c:v>192</c:v>
                </c:pt>
                <c:pt idx="77">
                  <c:v>191</c:v>
                </c:pt>
                <c:pt idx="78">
                  <c:v>191</c:v>
                </c:pt>
                <c:pt idx="79">
                  <c:v>191</c:v>
                </c:pt>
                <c:pt idx="80">
                  <c:v>193</c:v>
                </c:pt>
                <c:pt idx="81">
                  <c:v>194</c:v>
                </c:pt>
                <c:pt idx="82">
                  <c:v>194</c:v>
                </c:pt>
                <c:pt idx="83">
                  <c:v>192</c:v>
                </c:pt>
                <c:pt idx="84">
                  <c:v>194</c:v>
                </c:pt>
                <c:pt idx="85">
                  <c:v>194</c:v>
                </c:pt>
                <c:pt idx="86">
                  <c:v>188</c:v>
                </c:pt>
                <c:pt idx="87">
                  <c:v>178</c:v>
                </c:pt>
                <c:pt idx="88">
                  <c:v>163</c:v>
                </c:pt>
                <c:pt idx="89">
                  <c:v>160</c:v>
                </c:pt>
                <c:pt idx="90">
                  <c:v>157</c:v>
                </c:pt>
                <c:pt idx="91">
                  <c:v>152</c:v>
                </c:pt>
                <c:pt idx="92">
                  <c:v>152</c:v>
                </c:pt>
                <c:pt idx="93">
                  <c:v>153</c:v>
                </c:pt>
                <c:pt idx="94">
                  <c:v>152</c:v>
                </c:pt>
                <c:pt idx="95">
                  <c:v>153</c:v>
                </c:pt>
                <c:pt idx="96">
                  <c:v>153</c:v>
                </c:pt>
                <c:pt idx="97">
                  <c:v>153</c:v>
                </c:pt>
                <c:pt idx="98">
                  <c:v>152</c:v>
                </c:pt>
                <c:pt idx="99">
                  <c:v>156</c:v>
                </c:pt>
                <c:pt idx="100">
                  <c:v>153</c:v>
                </c:pt>
                <c:pt idx="101">
                  <c:v>153</c:v>
                </c:pt>
                <c:pt idx="102">
                  <c:v>153</c:v>
                </c:pt>
                <c:pt idx="103">
                  <c:v>154</c:v>
                </c:pt>
                <c:pt idx="104">
                  <c:v>153</c:v>
                </c:pt>
                <c:pt idx="105">
                  <c:v>153</c:v>
                </c:pt>
                <c:pt idx="106">
                  <c:v>154</c:v>
                </c:pt>
                <c:pt idx="107">
                  <c:v>154</c:v>
                </c:pt>
                <c:pt idx="108">
                  <c:v>153</c:v>
                </c:pt>
                <c:pt idx="109">
                  <c:v>153</c:v>
                </c:pt>
                <c:pt idx="110">
                  <c:v>153</c:v>
                </c:pt>
                <c:pt idx="111">
                  <c:v>151</c:v>
                </c:pt>
                <c:pt idx="112">
                  <c:v>152</c:v>
                </c:pt>
                <c:pt idx="113">
                  <c:v>153</c:v>
                </c:pt>
                <c:pt idx="114">
                  <c:v>152</c:v>
                </c:pt>
                <c:pt idx="115">
                  <c:v>153</c:v>
                </c:pt>
                <c:pt idx="116">
                  <c:v>155</c:v>
                </c:pt>
                <c:pt idx="117">
                  <c:v>156</c:v>
                </c:pt>
                <c:pt idx="118">
                  <c:v>157</c:v>
                </c:pt>
                <c:pt idx="119">
                  <c:v>157</c:v>
                </c:pt>
                <c:pt idx="120">
                  <c:v>159</c:v>
                </c:pt>
                <c:pt idx="121">
                  <c:v>164</c:v>
                </c:pt>
                <c:pt idx="122">
                  <c:v>163</c:v>
                </c:pt>
                <c:pt idx="123">
                  <c:v>163</c:v>
                </c:pt>
                <c:pt idx="124">
                  <c:v>163</c:v>
                </c:pt>
                <c:pt idx="125">
                  <c:v>162</c:v>
                </c:pt>
                <c:pt idx="126">
                  <c:v>161</c:v>
                </c:pt>
                <c:pt idx="127">
                  <c:v>162</c:v>
                </c:pt>
                <c:pt idx="128">
                  <c:v>162</c:v>
                </c:pt>
                <c:pt idx="129">
                  <c:v>162</c:v>
                </c:pt>
                <c:pt idx="130">
                  <c:v>163</c:v>
                </c:pt>
                <c:pt idx="131">
                  <c:v>165</c:v>
                </c:pt>
                <c:pt idx="132">
                  <c:v>168</c:v>
                </c:pt>
                <c:pt idx="133">
                  <c:v>168</c:v>
                </c:pt>
                <c:pt idx="134">
                  <c:v>168</c:v>
                </c:pt>
                <c:pt idx="135">
                  <c:v>168</c:v>
                </c:pt>
                <c:pt idx="136">
                  <c:v>169</c:v>
                </c:pt>
                <c:pt idx="137">
                  <c:v>167</c:v>
                </c:pt>
                <c:pt idx="138">
                  <c:v>170</c:v>
                </c:pt>
                <c:pt idx="139">
                  <c:v>171</c:v>
                </c:pt>
                <c:pt idx="140">
                  <c:v>171</c:v>
                </c:pt>
                <c:pt idx="141">
                  <c:v>172</c:v>
                </c:pt>
                <c:pt idx="142">
                  <c:v>176</c:v>
                </c:pt>
                <c:pt idx="143">
                  <c:v>177</c:v>
                </c:pt>
                <c:pt idx="144">
                  <c:v>178</c:v>
                </c:pt>
                <c:pt idx="145">
                  <c:v>179</c:v>
                </c:pt>
                <c:pt idx="146">
                  <c:v>197</c:v>
                </c:pt>
                <c:pt idx="147">
                  <c:v>207</c:v>
                </c:pt>
                <c:pt idx="148">
                  <c:v>195</c:v>
                </c:pt>
                <c:pt idx="149">
                  <c:v>195</c:v>
                </c:pt>
                <c:pt idx="150">
                  <c:v>195</c:v>
                </c:pt>
                <c:pt idx="151">
                  <c:v>198</c:v>
                </c:pt>
                <c:pt idx="152">
                  <c:v>198</c:v>
                </c:pt>
                <c:pt idx="153">
                  <c:v>201</c:v>
                </c:pt>
                <c:pt idx="154">
                  <c:v>210</c:v>
                </c:pt>
                <c:pt idx="155">
                  <c:v>201</c:v>
                </c:pt>
                <c:pt idx="156">
                  <c:v>206</c:v>
                </c:pt>
                <c:pt idx="157">
                  <c:v>202</c:v>
                </c:pt>
                <c:pt idx="158">
                  <c:v>198</c:v>
                </c:pt>
                <c:pt idx="159">
                  <c:v>206</c:v>
                </c:pt>
                <c:pt idx="160">
                  <c:v>200</c:v>
                </c:pt>
                <c:pt idx="161">
                  <c:v>205</c:v>
                </c:pt>
                <c:pt idx="162">
                  <c:v>210</c:v>
                </c:pt>
                <c:pt idx="163">
                  <c:v>211</c:v>
                </c:pt>
                <c:pt idx="164">
                  <c:v>215</c:v>
                </c:pt>
                <c:pt idx="165">
                  <c:v>222</c:v>
                </c:pt>
                <c:pt idx="166">
                  <c:v>222</c:v>
                </c:pt>
                <c:pt idx="167">
                  <c:v>226</c:v>
                </c:pt>
                <c:pt idx="168">
                  <c:v>229</c:v>
                </c:pt>
                <c:pt idx="169">
                  <c:v>234</c:v>
                </c:pt>
                <c:pt idx="170">
                  <c:v>238</c:v>
                </c:pt>
                <c:pt idx="171">
                  <c:v>253</c:v>
                </c:pt>
                <c:pt idx="172">
                  <c:v>263</c:v>
                </c:pt>
                <c:pt idx="173">
                  <c:v>276</c:v>
                </c:pt>
                <c:pt idx="174">
                  <c:v>288</c:v>
                </c:pt>
                <c:pt idx="175">
                  <c:v>299</c:v>
                </c:pt>
                <c:pt idx="176">
                  <c:v>314</c:v>
                </c:pt>
                <c:pt idx="177">
                  <c:v>324</c:v>
                </c:pt>
                <c:pt idx="178">
                  <c:v>340</c:v>
                </c:pt>
                <c:pt idx="179">
                  <c:v>333</c:v>
                </c:pt>
                <c:pt idx="180">
                  <c:v>349</c:v>
                </c:pt>
                <c:pt idx="181">
                  <c:v>365</c:v>
                </c:pt>
                <c:pt idx="182">
                  <c:v>369</c:v>
                </c:pt>
                <c:pt idx="183">
                  <c:v>374</c:v>
                </c:pt>
                <c:pt idx="184">
                  <c:v>382</c:v>
                </c:pt>
                <c:pt idx="185">
                  <c:v>393</c:v>
                </c:pt>
                <c:pt idx="186">
                  <c:v>409</c:v>
                </c:pt>
                <c:pt idx="187">
                  <c:v>421</c:v>
                </c:pt>
                <c:pt idx="188">
                  <c:v>424</c:v>
                </c:pt>
                <c:pt idx="189">
                  <c:v>444</c:v>
                </c:pt>
                <c:pt idx="190">
                  <c:v>#N/A</c:v>
                </c:pt>
                <c:pt idx="191">
                  <c:v>#N/A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'F1'!$CN$5</c:f>
              <c:strCache>
                <c:ptCount val="1"/>
                <c:pt idx="0">
                  <c:v>UK</c:v>
                </c:pt>
              </c:strCache>
            </c:strRef>
          </c:tx>
          <c:spPr>
            <a:ln w="38100">
              <a:solidFill>
                <a:srgbClr val="00FF00"/>
              </a:solidFill>
              <a:prstDash val="solid"/>
            </a:ln>
          </c:spPr>
          <c:marker>
            <c:symbol val="none"/>
          </c:marker>
          <c:dPt>
            <c:idx val="88"/>
            <c:bubble3D val="0"/>
            <c:spPr>
              <a:ln w="38100">
                <a:solidFill>
                  <a:srgbClr val="00FF00"/>
                </a:solidFill>
                <a:prstDash val="sysDash"/>
              </a:ln>
            </c:spPr>
          </c:dPt>
          <c:cat>
            <c:numRef>
              <c:f>'F1'!$CJ$6:$CJ$197</c:f>
              <c:numCache>
                <c:formatCode>[$-40C]mmm\-yy;@</c:formatCode>
                <c:ptCount val="192"/>
                <c:pt idx="0">
                  <c:v>36175</c:v>
                </c:pt>
                <c:pt idx="1">
                  <c:v>36206</c:v>
                </c:pt>
                <c:pt idx="2">
                  <c:v>36234</c:v>
                </c:pt>
                <c:pt idx="3">
                  <c:v>36265</c:v>
                </c:pt>
                <c:pt idx="4">
                  <c:v>36295</c:v>
                </c:pt>
                <c:pt idx="5">
                  <c:v>36326</c:v>
                </c:pt>
                <c:pt idx="6">
                  <c:v>36356</c:v>
                </c:pt>
                <c:pt idx="7">
                  <c:v>36387</c:v>
                </c:pt>
                <c:pt idx="8">
                  <c:v>36418</c:v>
                </c:pt>
                <c:pt idx="9">
                  <c:v>36448</c:v>
                </c:pt>
                <c:pt idx="10">
                  <c:v>36479</c:v>
                </c:pt>
                <c:pt idx="11">
                  <c:v>36509</c:v>
                </c:pt>
                <c:pt idx="12">
                  <c:v>36540</c:v>
                </c:pt>
                <c:pt idx="13">
                  <c:v>36571</c:v>
                </c:pt>
                <c:pt idx="14">
                  <c:v>36600</c:v>
                </c:pt>
                <c:pt idx="15">
                  <c:v>36631</c:v>
                </c:pt>
                <c:pt idx="16">
                  <c:v>36661</c:v>
                </c:pt>
                <c:pt idx="17">
                  <c:v>36692</c:v>
                </c:pt>
                <c:pt idx="18">
                  <c:v>36722</c:v>
                </c:pt>
                <c:pt idx="19">
                  <c:v>36753</c:v>
                </c:pt>
                <c:pt idx="20">
                  <c:v>36784</c:v>
                </c:pt>
                <c:pt idx="21">
                  <c:v>36814</c:v>
                </c:pt>
                <c:pt idx="22">
                  <c:v>36845</c:v>
                </c:pt>
                <c:pt idx="23">
                  <c:v>36875</c:v>
                </c:pt>
                <c:pt idx="24">
                  <c:v>36906</c:v>
                </c:pt>
                <c:pt idx="25">
                  <c:v>36937</c:v>
                </c:pt>
                <c:pt idx="26">
                  <c:v>36965</c:v>
                </c:pt>
                <c:pt idx="27">
                  <c:v>36996</c:v>
                </c:pt>
                <c:pt idx="28">
                  <c:v>37026</c:v>
                </c:pt>
                <c:pt idx="29">
                  <c:v>37057</c:v>
                </c:pt>
                <c:pt idx="30">
                  <c:v>37087</c:v>
                </c:pt>
                <c:pt idx="31">
                  <c:v>37118</c:v>
                </c:pt>
                <c:pt idx="32">
                  <c:v>37149</c:v>
                </c:pt>
                <c:pt idx="33">
                  <c:v>37179</c:v>
                </c:pt>
                <c:pt idx="34">
                  <c:v>37210</c:v>
                </c:pt>
                <c:pt idx="35">
                  <c:v>37240</c:v>
                </c:pt>
                <c:pt idx="36">
                  <c:v>37271</c:v>
                </c:pt>
                <c:pt idx="37">
                  <c:v>37302</c:v>
                </c:pt>
                <c:pt idx="38">
                  <c:v>37330</c:v>
                </c:pt>
                <c:pt idx="39">
                  <c:v>37361</c:v>
                </c:pt>
                <c:pt idx="40">
                  <c:v>37391</c:v>
                </c:pt>
                <c:pt idx="41">
                  <c:v>37422</c:v>
                </c:pt>
                <c:pt idx="42">
                  <c:v>37452</c:v>
                </c:pt>
                <c:pt idx="43">
                  <c:v>37483</c:v>
                </c:pt>
                <c:pt idx="44">
                  <c:v>37514</c:v>
                </c:pt>
                <c:pt idx="45">
                  <c:v>37544</c:v>
                </c:pt>
                <c:pt idx="46">
                  <c:v>37575</c:v>
                </c:pt>
                <c:pt idx="47">
                  <c:v>37605</c:v>
                </c:pt>
                <c:pt idx="48">
                  <c:v>37636</c:v>
                </c:pt>
                <c:pt idx="49">
                  <c:v>37667</c:v>
                </c:pt>
                <c:pt idx="50">
                  <c:v>37695</c:v>
                </c:pt>
                <c:pt idx="51">
                  <c:v>37726</c:v>
                </c:pt>
                <c:pt idx="52">
                  <c:v>37756</c:v>
                </c:pt>
                <c:pt idx="53">
                  <c:v>37787</c:v>
                </c:pt>
                <c:pt idx="54">
                  <c:v>37817</c:v>
                </c:pt>
                <c:pt idx="55">
                  <c:v>37848</c:v>
                </c:pt>
                <c:pt idx="56">
                  <c:v>37879</c:v>
                </c:pt>
                <c:pt idx="57">
                  <c:v>37909</c:v>
                </c:pt>
                <c:pt idx="58">
                  <c:v>37940</c:v>
                </c:pt>
                <c:pt idx="59">
                  <c:v>37970</c:v>
                </c:pt>
                <c:pt idx="60">
                  <c:v>38001</c:v>
                </c:pt>
                <c:pt idx="61">
                  <c:v>38032</c:v>
                </c:pt>
                <c:pt idx="62">
                  <c:v>38061</c:v>
                </c:pt>
                <c:pt idx="63">
                  <c:v>38092</c:v>
                </c:pt>
                <c:pt idx="64">
                  <c:v>38122</c:v>
                </c:pt>
                <c:pt idx="65">
                  <c:v>38153</c:v>
                </c:pt>
                <c:pt idx="66">
                  <c:v>38183</c:v>
                </c:pt>
                <c:pt idx="67">
                  <c:v>38214</c:v>
                </c:pt>
                <c:pt idx="68">
                  <c:v>38245</c:v>
                </c:pt>
                <c:pt idx="69">
                  <c:v>38275</c:v>
                </c:pt>
                <c:pt idx="70">
                  <c:v>38306</c:v>
                </c:pt>
                <c:pt idx="71">
                  <c:v>38336</c:v>
                </c:pt>
                <c:pt idx="72">
                  <c:v>38367</c:v>
                </c:pt>
                <c:pt idx="73">
                  <c:v>38398</c:v>
                </c:pt>
                <c:pt idx="74">
                  <c:v>38426</c:v>
                </c:pt>
                <c:pt idx="75">
                  <c:v>38457</c:v>
                </c:pt>
                <c:pt idx="76">
                  <c:v>38487</c:v>
                </c:pt>
                <c:pt idx="77">
                  <c:v>38518</c:v>
                </c:pt>
                <c:pt idx="78">
                  <c:v>38548</c:v>
                </c:pt>
                <c:pt idx="79">
                  <c:v>38579</c:v>
                </c:pt>
                <c:pt idx="80">
                  <c:v>38610</c:v>
                </c:pt>
                <c:pt idx="81">
                  <c:v>38640</c:v>
                </c:pt>
                <c:pt idx="82">
                  <c:v>38671</c:v>
                </c:pt>
                <c:pt idx="83">
                  <c:v>38701</c:v>
                </c:pt>
                <c:pt idx="84">
                  <c:v>38732</c:v>
                </c:pt>
                <c:pt idx="85">
                  <c:v>38763</c:v>
                </c:pt>
                <c:pt idx="86">
                  <c:v>38791</c:v>
                </c:pt>
                <c:pt idx="87">
                  <c:v>38822</c:v>
                </c:pt>
                <c:pt idx="88">
                  <c:v>38852</c:v>
                </c:pt>
                <c:pt idx="89">
                  <c:v>38883</c:v>
                </c:pt>
                <c:pt idx="90">
                  <c:v>38913</c:v>
                </c:pt>
                <c:pt idx="91">
                  <c:v>38944</c:v>
                </c:pt>
                <c:pt idx="92">
                  <c:v>38975</c:v>
                </c:pt>
                <c:pt idx="93">
                  <c:v>39005</c:v>
                </c:pt>
                <c:pt idx="94">
                  <c:v>39036</c:v>
                </c:pt>
                <c:pt idx="95">
                  <c:v>39066</c:v>
                </c:pt>
                <c:pt idx="96">
                  <c:v>39097</c:v>
                </c:pt>
                <c:pt idx="97">
                  <c:v>39128</c:v>
                </c:pt>
                <c:pt idx="98">
                  <c:v>39156</c:v>
                </c:pt>
                <c:pt idx="99">
                  <c:v>39187</c:v>
                </c:pt>
                <c:pt idx="100">
                  <c:v>39217</c:v>
                </c:pt>
                <c:pt idx="101">
                  <c:v>39248</c:v>
                </c:pt>
                <c:pt idx="102">
                  <c:v>39278</c:v>
                </c:pt>
                <c:pt idx="103">
                  <c:v>39309</c:v>
                </c:pt>
                <c:pt idx="104">
                  <c:v>39340</c:v>
                </c:pt>
                <c:pt idx="105">
                  <c:v>39370</c:v>
                </c:pt>
                <c:pt idx="106">
                  <c:v>39401</c:v>
                </c:pt>
                <c:pt idx="107">
                  <c:v>39431</c:v>
                </c:pt>
                <c:pt idx="108">
                  <c:v>39462</c:v>
                </c:pt>
                <c:pt idx="109">
                  <c:v>39493</c:v>
                </c:pt>
                <c:pt idx="110">
                  <c:v>39522</c:v>
                </c:pt>
                <c:pt idx="111">
                  <c:v>39553</c:v>
                </c:pt>
                <c:pt idx="112">
                  <c:v>39583</c:v>
                </c:pt>
                <c:pt idx="113">
                  <c:v>39614</c:v>
                </c:pt>
                <c:pt idx="114">
                  <c:v>39644</c:v>
                </c:pt>
                <c:pt idx="115">
                  <c:v>39675</c:v>
                </c:pt>
                <c:pt idx="116">
                  <c:v>39706</c:v>
                </c:pt>
                <c:pt idx="117">
                  <c:v>39736</c:v>
                </c:pt>
                <c:pt idx="118">
                  <c:v>39767</c:v>
                </c:pt>
                <c:pt idx="119">
                  <c:v>39797</c:v>
                </c:pt>
                <c:pt idx="120">
                  <c:v>39828</c:v>
                </c:pt>
                <c:pt idx="121">
                  <c:v>39859</c:v>
                </c:pt>
                <c:pt idx="122">
                  <c:v>39887</c:v>
                </c:pt>
                <c:pt idx="123">
                  <c:v>39918</c:v>
                </c:pt>
                <c:pt idx="124">
                  <c:v>39948</c:v>
                </c:pt>
                <c:pt idx="125">
                  <c:v>39979</c:v>
                </c:pt>
                <c:pt idx="126">
                  <c:v>40009</c:v>
                </c:pt>
                <c:pt idx="127">
                  <c:v>40040</c:v>
                </c:pt>
                <c:pt idx="128">
                  <c:v>40071</c:v>
                </c:pt>
                <c:pt idx="129">
                  <c:v>40101</c:v>
                </c:pt>
                <c:pt idx="130">
                  <c:v>40132</c:v>
                </c:pt>
                <c:pt idx="131">
                  <c:v>40162</c:v>
                </c:pt>
                <c:pt idx="132">
                  <c:v>40193</c:v>
                </c:pt>
                <c:pt idx="133">
                  <c:v>40224</c:v>
                </c:pt>
                <c:pt idx="134">
                  <c:v>40252</c:v>
                </c:pt>
                <c:pt idx="135">
                  <c:v>40283</c:v>
                </c:pt>
                <c:pt idx="136">
                  <c:v>40313</c:v>
                </c:pt>
                <c:pt idx="137">
                  <c:v>40344</c:v>
                </c:pt>
                <c:pt idx="138">
                  <c:v>40374</c:v>
                </c:pt>
                <c:pt idx="139">
                  <c:v>40405</c:v>
                </c:pt>
                <c:pt idx="140">
                  <c:v>40436</c:v>
                </c:pt>
                <c:pt idx="141">
                  <c:v>40466</c:v>
                </c:pt>
                <c:pt idx="142">
                  <c:v>40497</c:v>
                </c:pt>
                <c:pt idx="143">
                  <c:v>40527</c:v>
                </c:pt>
                <c:pt idx="144">
                  <c:v>40558</c:v>
                </c:pt>
                <c:pt idx="145">
                  <c:v>40589</c:v>
                </c:pt>
                <c:pt idx="146">
                  <c:v>40617</c:v>
                </c:pt>
                <c:pt idx="147">
                  <c:v>40648</c:v>
                </c:pt>
                <c:pt idx="148">
                  <c:v>40678</c:v>
                </c:pt>
                <c:pt idx="149">
                  <c:v>40709</c:v>
                </c:pt>
                <c:pt idx="150">
                  <c:v>40739</c:v>
                </c:pt>
                <c:pt idx="151">
                  <c:v>40770</c:v>
                </c:pt>
                <c:pt idx="152">
                  <c:v>40801</c:v>
                </c:pt>
                <c:pt idx="153">
                  <c:v>40831</c:v>
                </c:pt>
                <c:pt idx="154">
                  <c:v>40862</c:v>
                </c:pt>
                <c:pt idx="155">
                  <c:v>40892</c:v>
                </c:pt>
                <c:pt idx="156">
                  <c:v>40923</c:v>
                </c:pt>
                <c:pt idx="157">
                  <c:v>40954</c:v>
                </c:pt>
                <c:pt idx="158">
                  <c:v>40983</c:v>
                </c:pt>
                <c:pt idx="159">
                  <c:v>41014</c:v>
                </c:pt>
                <c:pt idx="160">
                  <c:v>41044</c:v>
                </c:pt>
                <c:pt idx="161">
                  <c:v>41075</c:v>
                </c:pt>
                <c:pt idx="162">
                  <c:v>41105</c:v>
                </c:pt>
                <c:pt idx="163">
                  <c:v>41136</c:v>
                </c:pt>
                <c:pt idx="164">
                  <c:v>41167</c:v>
                </c:pt>
                <c:pt idx="165">
                  <c:v>41197</c:v>
                </c:pt>
                <c:pt idx="166">
                  <c:v>41228</c:v>
                </c:pt>
                <c:pt idx="167">
                  <c:v>41258</c:v>
                </c:pt>
                <c:pt idx="168">
                  <c:v>41289</c:v>
                </c:pt>
                <c:pt idx="169">
                  <c:v>41320</c:v>
                </c:pt>
                <c:pt idx="170">
                  <c:v>41348</c:v>
                </c:pt>
                <c:pt idx="171">
                  <c:v>41379</c:v>
                </c:pt>
                <c:pt idx="172">
                  <c:v>41409</c:v>
                </c:pt>
                <c:pt idx="173">
                  <c:v>41440</c:v>
                </c:pt>
                <c:pt idx="174">
                  <c:v>41470</c:v>
                </c:pt>
                <c:pt idx="175">
                  <c:v>41501</c:v>
                </c:pt>
                <c:pt idx="176">
                  <c:v>41532</c:v>
                </c:pt>
                <c:pt idx="177">
                  <c:v>41562</c:v>
                </c:pt>
                <c:pt idx="178">
                  <c:v>41593</c:v>
                </c:pt>
                <c:pt idx="179">
                  <c:v>41623</c:v>
                </c:pt>
                <c:pt idx="180">
                  <c:v>41654</c:v>
                </c:pt>
                <c:pt idx="181">
                  <c:v>41685</c:v>
                </c:pt>
                <c:pt idx="182">
                  <c:v>41713</c:v>
                </c:pt>
                <c:pt idx="183">
                  <c:v>41744</c:v>
                </c:pt>
                <c:pt idx="184">
                  <c:v>41774</c:v>
                </c:pt>
                <c:pt idx="185">
                  <c:v>41805</c:v>
                </c:pt>
                <c:pt idx="186">
                  <c:v>41835</c:v>
                </c:pt>
                <c:pt idx="187">
                  <c:v>41866</c:v>
                </c:pt>
                <c:pt idx="188">
                  <c:v>41897</c:v>
                </c:pt>
                <c:pt idx="189">
                  <c:v>41927</c:v>
                </c:pt>
                <c:pt idx="190">
                  <c:v>41958</c:v>
                </c:pt>
                <c:pt idx="191">
                  <c:v>41988</c:v>
                </c:pt>
              </c:numCache>
            </c:numRef>
          </c:cat>
          <c:val>
            <c:numRef>
              <c:f>'F1'!$CN$6:$CN$197</c:f>
              <c:numCache>
                <c:formatCode>0.00</c:formatCode>
                <c:ptCount val="192"/>
                <c:pt idx="0">
                  <c:v>99.30336110313128</c:v>
                </c:pt>
                <c:pt idx="1">
                  <c:v>100</c:v>
                </c:pt>
                <c:pt idx="2">
                  <c:v>100.57813846595806</c:v>
                </c:pt>
                <c:pt idx="3">
                  <c:v>101.46150531456477</c:v>
                </c:pt>
                <c:pt idx="4">
                  <c:v>102.44900890548693</c:v>
                </c:pt>
                <c:pt idx="5">
                  <c:v>103.35033036483769</c:v>
                </c:pt>
                <c:pt idx="6">
                  <c:v>104.31269750071819</c:v>
                </c:pt>
                <c:pt idx="7">
                  <c:v>105.02370008618213</c:v>
                </c:pt>
                <c:pt idx="8">
                  <c:v>104.92674518816432</c:v>
                </c:pt>
                <c:pt idx="9">
                  <c:v>105.89629416834244</c:v>
                </c:pt>
                <c:pt idx="10">
                  <c:v>107.18543521976443</c:v>
                </c:pt>
                <c:pt idx="11">
                  <c:v>110.85535765584602</c:v>
                </c:pt>
                <c:pt idx="12">
                  <c:v>111.65972421717898</c:v>
                </c:pt>
                <c:pt idx="13">
                  <c:v>108.53921286986498</c:v>
                </c:pt>
                <c:pt idx="14">
                  <c:v>109.19635162309682</c:v>
                </c:pt>
                <c:pt idx="15">
                  <c:v>109.82835392128698</c:v>
                </c:pt>
                <c:pt idx="16">
                  <c:v>110.43881068658432</c:v>
                </c:pt>
                <c:pt idx="17">
                  <c:v>111.16417696064349</c:v>
                </c:pt>
                <c:pt idx="18">
                  <c:v>111.76027003734559</c:v>
                </c:pt>
                <c:pt idx="19">
                  <c:v>112.53231829933927</c:v>
                </c:pt>
                <c:pt idx="20">
                  <c:v>113.77477736282677</c:v>
                </c:pt>
                <c:pt idx="21">
                  <c:v>114.37087043952887</c:v>
                </c:pt>
                <c:pt idx="22">
                  <c:v>115.08187302499282</c:v>
                </c:pt>
                <c:pt idx="23">
                  <c:v>116.03346739442688</c:v>
                </c:pt>
                <c:pt idx="24">
                  <c:v>116.98147084171215</c:v>
                </c:pt>
                <c:pt idx="25">
                  <c:v>117.61347313990234</c:v>
                </c:pt>
                <c:pt idx="26">
                  <c:v>118.2454754380925</c:v>
                </c:pt>
                <c:pt idx="27">
                  <c:v>118.06592933065212</c:v>
                </c:pt>
                <c:pt idx="28">
                  <c:v>117.96538351048549</c:v>
                </c:pt>
                <c:pt idx="29">
                  <c:v>118.86311404768746</c:v>
                </c:pt>
                <c:pt idx="30">
                  <c:v>119.9403906923298</c:v>
                </c:pt>
                <c:pt idx="31">
                  <c:v>120.74475725366274</c:v>
                </c:pt>
                <c:pt idx="32">
                  <c:v>121.60657856937662</c:v>
                </c:pt>
                <c:pt idx="33">
                  <c:v>122.77721918988796</c:v>
                </c:pt>
                <c:pt idx="34">
                  <c:v>124.28181557023844</c:v>
                </c:pt>
                <c:pt idx="35">
                  <c:v>125.51350186727952</c:v>
                </c:pt>
                <c:pt idx="36">
                  <c:v>126.57282390117783</c:v>
                </c:pt>
                <c:pt idx="37">
                  <c:v>126.97141625969547</c:v>
                </c:pt>
                <c:pt idx="38">
                  <c:v>127.47055443837978</c:v>
                </c:pt>
                <c:pt idx="39">
                  <c:v>127.46696351623098</c:v>
                </c:pt>
                <c:pt idx="40">
                  <c:v>129.23728813559322</c:v>
                </c:pt>
                <c:pt idx="41">
                  <c:v>130.18529158287848</c:v>
                </c:pt>
                <c:pt idx="42">
                  <c:v>130.10988221775352</c:v>
                </c:pt>
                <c:pt idx="43">
                  <c:v>130.90706693478887</c:v>
                </c:pt>
                <c:pt idx="44">
                  <c:v>131.3918414248779</c:v>
                </c:pt>
                <c:pt idx="45">
                  <c:v>132.69175524274635</c:v>
                </c:pt>
                <c:pt idx="46">
                  <c:v>132.65225509910945</c:v>
                </c:pt>
                <c:pt idx="47">
                  <c:v>133.39557598391266</c:v>
                </c:pt>
                <c:pt idx="48">
                  <c:v>133.73312266590059</c:v>
                </c:pt>
                <c:pt idx="49">
                  <c:v>135.09408216029877</c:v>
                </c:pt>
                <c:pt idx="50">
                  <c:v>136.02772191898879</c:v>
                </c:pt>
                <c:pt idx="51">
                  <c:v>138.10686584314854</c:v>
                </c:pt>
                <c:pt idx="52">
                  <c:v>139.37446136167767</c:v>
                </c:pt>
                <c:pt idx="53">
                  <c:v>138.90405056018383</c:v>
                </c:pt>
                <c:pt idx="54">
                  <c:v>140.03519103705833</c:v>
                </c:pt>
                <c:pt idx="55">
                  <c:v>141.05142200517093</c:v>
                </c:pt>
                <c:pt idx="56">
                  <c:v>141.60801493823612</c:v>
                </c:pt>
                <c:pt idx="57">
                  <c:v>142.22206262568227</c:v>
                </c:pt>
                <c:pt idx="58">
                  <c:v>143.21674806090203</c:v>
                </c:pt>
                <c:pt idx="59">
                  <c:v>143.5686584314852</c:v>
                </c:pt>
                <c:pt idx="60">
                  <c:v>144.04625107727665</c:v>
                </c:pt>
                <c:pt idx="61">
                  <c:v>144.42329790290148</c:v>
                </c:pt>
                <c:pt idx="62">
                  <c:v>145.40002872737719</c:v>
                </c:pt>
                <c:pt idx="63">
                  <c:v>145.89557598391266</c:v>
                </c:pt>
                <c:pt idx="64">
                  <c:v>146.9297615627693</c:v>
                </c:pt>
                <c:pt idx="65">
                  <c:v>147.71617351335823</c:v>
                </c:pt>
                <c:pt idx="66">
                  <c:v>148.08244757253664</c:v>
                </c:pt>
                <c:pt idx="67">
                  <c:v>148.4846308532031</c:v>
                </c:pt>
                <c:pt idx="68">
                  <c:v>149.83840850330367</c:v>
                </c:pt>
                <c:pt idx="69">
                  <c:v>150.57095662166046</c:v>
                </c:pt>
                <c:pt idx="70">
                  <c:v>151.00545820166619</c:v>
                </c:pt>
                <c:pt idx="71">
                  <c:v>151.95346164895145</c:v>
                </c:pt>
                <c:pt idx="72">
                  <c:v>152.32332663027864</c:v>
                </c:pt>
                <c:pt idx="73">
                  <c:v>152.74346452168916</c:v>
                </c:pt>
                <c:pt idx="74">
                  <c:v>152.72191898879632</c:v>
                </c:pt>
                <c:pt idx="75">
                  <c:v>152.95173800632003</c:v>
                </c:pt>
                <c:pt idx="76">
                  <c:v>153.07742028152828</c:v>
                </c:pt>
                <c:pt idx="77">
                  <c:v>153.59092214880781</c:v>
                </c:pt>
                <c:pt idx="78">
                  <c:v>154.66819879345016</c:v>
                </c:pt>
                <c:pt idx="79">
                  <c:v>155.67365699511635</c:v>
                </c:pt>
                <c:pt idx="80">
                  <c:v>155.68442976156277</c:v>
                </c:pt>
                <c:pt idx="81">
                  <c:v>156.0291582878483</c:v>
                </c:pt>
                <c:pt idx="82">
                  <c:v>156.67552427463372</c:v>
                </c:pt>
                <c:pt idx="83">
                  <c:v>157.12798046538353</c:v>
                </c:pt>
                <c:pt idx="84">
                  <c:v>158.58948577994829</c:v>
                </c:pt>
                <c:pt idx="85">
                  <c:v>159.43694340706693</c:v>
                </c:pt>
                <c:pt idx="86">
                  <c:v>160.23412812410228</c:v>
                </c:pt>
                <c:pt idx="87">
                  <c:v>161.2072680264292</c:v>
                </c:pt>
                <c:pt idx="88">
                  <c:v>249.0771330077564</c:v>
                </c:pt>
                <c:pt idx="89">
                  <c:v>241.3961505314565</c:v>
                </c:pt>
                <c:pt idx="90">
                  <c:v>234.77449008905489</c:v>
                </c:pt>
                <c:pt idx="91">
                  <c:v>233.25912094225797</c:v>
                </c:pt>
                <c:pt idx="92">
                  <c:v>230.68442976156277</c:v>
                </c:pt>
                <c:pt idx="93">
                  <c:v>231.76170640620509</c:v>
                </c:pt>
                <c:pt idx="94">
                  <c:v>228.59092214880783</c:v>
                </c:pt>
                <c:pt idx="95">
                  <c:v>237.70827348463084</c:v>
                </c:pt>
                <c:pt idx="96">
                  <c:v>232.6738006320023</c:v>
                </c:pt>
                <c:pt idx="97">
                  <c:v>229.23010629129558</c:v>
                </c:pt>
                <c:pt idx="98">
                  <c:v>229.99856363114048</c:v>
                </c:pt>
                <c:pt idx="99">
                  <c:v>232.24288997414538</c:v>
                </c:pt>
                <c:pt idx="100">
                  <c:v>231.66116058603851</c:v>
                </c:pt>
                <c:pt idx="101">
                  <c:v>234.12812410226945</c:v>
                </c:pt>
                <c:pt idx="102">
                  <c:v>250.04309106578569</c:v>
                </c:pt>
                <c:pt idx="103">
                  <c:v>237.33122665900601</c:v>
                </c:pt>
                <c:pt idx="104">
                  <c:v>261.27908646940534</c:v>
                </c:pt>
                <c:pt idx="105">
                  <c:v>255.10270037345589</c:v>
                </c:pt>
                <c:pt idx="106">
                  <c:v>257.61993679977019</c:v>
                </c:pt>
                <c:pt idx="107">
                  <c:v>260.72249353634015</c:v>
                </c:pt>
                <c:pt idx="108">
                  <c:v>261.25035909221486</c:v>
                </c:pt>
                <c:pt idx="109">
                  <c:v>258.39557598391269</c:v>
                </c:pt>
                <c:pt idx="110">
                  <c:v>269.76084458488941</c:v>
                </c:pt>
                <c:pt idx="111">
                  <c:v>273.63904050560188</c:v>
                </c:pt>
                <c:pt idx="112">
                  <c:v>277.3484630853203</c:v>
                </c:pt>
                <c:pt idx="113">
                  <c:v>280.90706693478882</c:v>
                </c:pt>
                <c:pt idx="114">
                  <c:v>280.26429187015225</c:v>
                </c:pt>
                <c:pt idx="115">
                  <c:v>283.45662166044241</c:v>
                </c:pt>
                <c:pt idx="116">
                  <c:v>311.9290433783396</c:v>
                </c:pt>
                <c:pt idx="117">
                  <c:v>357.69534616489517</c:v>
                </c:pt>
                <c:pt idx="118">
                  <c:v>350.00359092214876</c:v>
                </c:pt>
                <c:pt idx="119">
                  <c:v>342.41238149956905</c:v>
                </c:pt>
                <c:pt idx="120">
                  <c:v>334.47285262855502</c:v>
                </c:pt>
                <c:pt idx="121">
                  <c:v>332.84616489514508</c:v>
                </c:pt>
                <c:pt idx="122">
                  <c:v>338.88968687158865</c:v>
                </c:pt>
                <c:pt idx="123">
                  <c:v>449.40390692329794</c:v>
                </c:pt>
                <c:pt idx="124">
                  <c:v>548.30867566791153</c:v>
                </c:pt>
                <c:pt idx="125">
                  <c:v>644.94398161447862</c:v>
                </c:pt>
                <c:pt idx="126">
                  <c:v>741.63315139327779</c:v>
                </c:pt>
                <c:pt idx="127">
                  <c:v>709.51235277219189</c:v>
                </c:pt>
                <c:pt idx="128">
                  <c:v>690.40146509623673</c:v>
                </c:pt>
                <c:pt idx="129">
                  <c:v>713.65627693191607</c:v>
                </c:pt>
                <c:pt idx="130">
                  <c:v>733.14062051134727</c:v>
                </c:pt>
                <c:pt idx="131">
                  <c:v>723.59235851766732</c:v>
                </c:pt>
                <c:pt idx="132">
                  <c:v>753.73096811261132</c:v>
                </c:pt>
                <c:pt idx="133">
                  <c:v>763.40850330364833</c:v>
                </c:pt>
                <c:pt idx="134">
                  <c:v>749.19563343866707</c:v>
                </c:pt>
                <c:pt idx="135">
                  <c:v>749.69477161735131</c:v>
                </c:pt>
                <c:pt idx="136">
                  <c:v>747.57253662740584</c:v>
                </c:pt>
                <c:pt idx="137">
                  <c:v>742.92229244469979</c:v>
                </c:pt>
                <c:pt idx="138">
                  <c:v>743.41424877908651</c:v>
                </c:pt>
                <c:pt idx="139">
                  <c:v>745.31384659580579</c:v>
                </c:pt>
                <c:pt idx="140">
                  <c:v>724.40749784544676</c:v>
                </c:pt>
                <c:pt idx="141">
                  <c:v>720.1450732548119</c:v>
                </c:pt>
                <c:pt idx="142">
                  <c:v>721.63889686871596</c:v>
                </c:pt>
                <c:pt idx="143">
                  <c:v>710.29158287848327</c:v>
                </c:pt>
                <c:pt idx="144">
                  <c:v>708.30939385234126</c:v>
                </c:pt>
                <c:pt idx="145">
                  <c:v>706.68270611893126</c:v>
                </c:pt>
                <c:pt idx="146">
                  <c:v>696.53476012640044</c:v>
                </c:pt>
                <c:pt idx="147">
                  <c:v>687.10499856363117</c:v>
                </c:pt>
                <c:pt idx="148">
                  <c:v>685.86613042229249</c:v>
                </c:pt>
                <c:pt idx="149">
                  <c:v>676.38250502729102</c:v>
                </c:pt>
                <c:pt idx="150">
                  <c:v>671.92617064062051</c:v>
                </c:pt>
                <c:pt idx="151">
                  <c:v>674.36081585751219</c:v>
                </c:pt>
                <c:pt idx="152">
                  <c:v>664.79459925308822</c:v>
                </c:pt>
                <c:pt idx="153">
                  <c:v>691.5900603274921</c:v>
                </c:pt>
                <c:pt idx="154">
                  <c:v>763.25050272910084</c:v>
                </c:pt>
                <c:pt idx="155">
                  <c:v>807.30034472852628</c:v>
                </c:pt>
                <c:pt idx="156">
                  <c:v>842.44469979890835</c:v>
                </c:pt>
                <c:pt idx="157">
                  <c:v>900.78282102844014</c:v>
                </c:pt>
                <c:pt idx="158">
                  <c:v>948.42358517667333</c:v>
                </c:pt>
                <c:pt idx="159">
                  <c:v>1005.0344728526286</c:v>
                </c:pt>
                <c:pt idx="160">
                  <c:v>1050.8295030163745</c:v>
                </c:pt>
                <c:pt idx="161">
                  <c:v>1044.0929330652111</c:v>
                </c:pt>
                <c:pt idx="162">
                  <c:v>1070.719620798621</c:v>
                </c:pt>
                <c:pt idx="163">
                  <c:v>1130.4402470554437</c:v>
                </c:pt>
                <c:pt idx="164">
                  <c:v>1169.1755242746337</c:v>
                </c:pt>
                <c:pt idx="165">
                  <c:v>1214.722780810112</c:v>
                </c:pt>
                <c:pt idx="166">
                  <c:v>1237.9847744900892</c:v>
                </c:pt>
                <c:pt idx="167">
                  <c:v>1218.0515656420569</c:v>
                </c:pt>
                <c:pt idx="168">
                  <c:v>1213.4156851479461</c:v>
                </c:pt>
                <c:pt idx="169">
                  <c:v>1226.8672795173802</c:v>
                </c:pt>
                <c:pt idx="170">
                  <c:v>1232.8425739729962</c:v>
                </c:pt>
                <c:pt idx="171">
                  <c:v>1257.8892559609308</c:v>
                </c:pt>
                <c:pt idx="172">
                  <c:v>1271.6604424016086</c:v>
                </c:pt>
                <c:pt idx="173">
                  <c:v>1275.7648664176961</c:v>
                </c:pt>
                <c:pt idx="174">
                  <c:v>1290.5020109164034</c:v>
                </c:pt>
                <c:pt idx="175">
                  <c:v>1301.6769606434932</c:v>
                </c:pt>
                <c:pt idx="176">
                  <c:v>1297.234989945418</c:v>
                </c:pt>
                <c:pt idx="177">
                  <c:v>1313.544958345303</c:v>
                </c:pt>
                <c:pt idx="178">
                  <c:v>1324.0950876185004</c:v>
                </c:pt>
                <c:pt idx="179">
                  <c:v>1312.1229531743752</c:v>
                </c:pt>
                <c:pt idx="180">
                  <c:v>1318.8236139040505</c:v>
                </c:pt>
                <c:pt idx="181">
                  <c:v>1334.0419419706982</c:v>
                </c:pt>
                <c:pt idx="182">
                  <c:v>1319.9870726802644</c:v>
                </c:pt>
                <c:pt idx="183">
                  <c:v>1324.5942257971847</c:v>
                </c:pt>
                <c:pt idx="184">
                  <c:v>1337.8016374604999</c:v>
                </c:pt>
                <c:pt idx="185">
                  <c:v>1336.1893134156851</c:v>
                </c:pt>
                <c:pt idx="186">
                  <c:v>1335.2520827348465</c:v>
                </c:pt>
                <c:pt idx="187">
                  <c:v>1336.1641769606433</c:v>
                </c:pt>
                <c:pt idx="188">
                  <c:v>1297.8346739442688</c:v>
                </c:pt>
                <c:pt idx="189">
                  <c:v>1326.4794599253089</c:v>
                </c:pt>
                <c:pt idx="190">
                  <c:v>#N/A</c:v>
                </c:pt>
                <c:pt idx="191">
                  <c:v>#N/A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857152"/>
        <c:axId val="123859328"/>
      </c:lineChart>
      <c:dateAx>
        <c:axId val="123857152"/>
        <c:scaling>
          <c:orientation val="minMax"/>
        </c:scaling>
        <c:delete val="0"/>
        <c:axPos val="b"/>
        <c:numFmt formatCode="yy" sourceLinked="0"/>
        <c:majorTickMark val="out"/>
        <c:minorTickMark val="in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123859328"/>
        <c:crossesAt val="0"/>
        <c:auto val="1"/>
        <c:lblOffset val="100"/>
        <c:baseTimeUnit val="months"/>
        <c:majorUnit val="1"/>
        <c:majorTimeUnit val="years"/>
        <c:minorUnit val="1"/>
        <c:minorTimeUnit val="years"/>
      </c:dateAx>
      <c:valAx>
        <c:axId val="123859328"/>
        <c:scaling>
          <c:orientation val="minMax"/>
          <c:max val="1400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123857152"/>
        <c:crosses val="autoZero"/>
        <c:crossBetween val="between"/>
        <c:majorUnit val="200"/>
        <c:minorUnit val="50"/>
      </c:valAx>
      <c:spPr>
        <a:noFill/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09375"/>
          <c:y val="0.150581861388948"/>
          <c:w val="0.23645833333333333"/>
          <c:h val="0.33389550968291126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8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fr-FR"/>
    </a:p>
  </c:txPr>
  <c:externalData r:id="rId1">
    <c:autoUpdate val="0"/>
  </c:externalData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625000000000003E-2"/>
          <c:y val="8.7689713322091065E-2"/>
          <c:w val="0.93437499999999996"/>
          <c:h val="0.77740303541315348"/>
        </c:manualLayout>
      </c:layout>
      <c:lineChart>
        <c:grouping val="standard"/>
        <c:varyColors val="0"/>
        <c:ser>
          <c:idx val="0"/>
          <c:order val="0"/>
          <c:tx>
            <c:strRef>
              <c:f>'F1'!$CH$4</c:f>
              <c:strCache>
                <c:ptCount val="1"/>
                <c:pt idx="0">
                  <c:v>Portugal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strRef>
              <c:f>'F1'!$CG$24:$CG$38</c:f>
              <c:strCache>
                <c:ptCount val="15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</c:strCache>
            </c:strRef>
          </c:cat>
          <c:val>
            <c:numRef>
              <c:f>'F1'!$CH$24:$CH$38</c:f>
              <c:numCache>
                <c:formatCode>0.00</c:formatCode>
                <c:ptCount val="15"/>
                <c:pt idx="0">
                  <c:v>100</c:v>
                </c:pt>
                <c:pt idx="1">
                  <c:v>103.45400000000001</c:v>
                </c:pt>
                <c:pt idx="2">
                  <c:v>103.11880904</c:v>
                </c:pt>
                <c:pt idx="3">
                  <c:v>102.87647983875601</c:v>
                </c:pt>
                <c:pt idx="4">
                  <c:v>103.16967780629646</c:v>
                </c:pt>
                <c:pt idx="5">
                  <c:v>103.45545781381989</c:v>
                </c:pt>
                <c:pt idx="6">
                  <c:v>105.96839088411757</c:v>
                </c:pt>
                <c:pt idx="7">
                  <c:v>104.63106979116</c:v>
                </c:pt>
                <c:pt idx="8">
                  <c:v>105.81758612259175</c:v>
                </c:pt>
                <c:pt idx="9">
                  <c:v>106.27154356705766</c:v>
                </c:pt>
                <c:pt idx="10">
                  <c:v>110.12813788310618</c:v>
                </c:pt>
                <c:pt idx="11">
                  <c:v>110.82414771452741</c:v>
                </c:pt>
                <c:pt idx="12">
                  <c:v>106.14626043949721</c:v>
                </c:pt>
                <c:pt idx="13">
                  <c:v>101.0629160270497</c:v>
                </c:pt>
                <c:pt idx="14">
                  <c:v>104.13623930343228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'F1'!$CI$4</c:f>
              <c:strCache>
                <c:ptCount val="1"/>
                <c:pt idx="0">
                  <c:v>Italy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ysDash"/>
            </a:ln>
          </c:spPr>
          <c:marker>
            <c:symbol val="none"/>
          </c:marker>
          <c:cat>
            <c:strRef>
              <c:f>'F1'!$CG$24:$CG$38</c:f>
              <c:strCache>
                <c:ptCount val="15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</c:strCache>
            </c:strRef>
          </c:cat>
          <c:val>
            <c:numRef>
              <c:f>'F1'!$CI$24:$CI$38</c:f>
              <c:numCache>
                <c:formatCode>0.00</c:formatCode>
                <c:ptCount val="15"/>
                <c:pt idx="0">
                  <c:v>100</c:v>
                </c:pt>
                <c:pt idx="1">
                  <c:v>99.76</c:v>
                </c:pt>
                <c:pt idx="2">
                  <c:v>99.597391200000004</c:v>
                </c:pt>
                <c:pt idx="3">
                  <c:v>99.267723835127995</c:v>
                </c:pt>
                <c:pt idx="4">
                  <c:v>99.14760988928748</c:v>
                </c:pt>
                <c:pt idx="5">
                  <c:v>100.38497206070579</c:v>
                </c:pt>
                <c:pt idx="6">
                  <c:v>101.26735596511941</c:v>
                </c:pt>
                <c:pt idx="7">
                  <c:v>101.46280196213209</c:v>
                </c:pt>
                <c:pt idx="8">
                  <c:v>101.66572756605636</c:v>
                </c:pt>
                <c:pt idx="9">
                  <c:v>101.39834670255763</c:v>
                </c:pt>
                <c:pt idx="10">
                  <c:v>100.59324382973934</c:v>
                </c:pt>
                <c:pt idx="11">
                  <c:v>101.38290079380278</c:v>
                </c:pt>
                <c:pt idx="12">
                  <c:v>99.728331852847916</c:v>
                </c:pt>
                <c:pt idx="13">
                  <c:v>96.85914774544149</c:v>
                </c:pt>
                <c:pt idx="14">
                  <c:v>96.983127454555657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'F1'!$CJ$4</c:f>
              <c:strCache>
                <c:ptCount val="1"/>
                <c:pt idx="0">
                  <c:v>Ireland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strRef>
              <c:f>'F1'!$CG$24:$CG$38</c:f>
              <c:strCache>
                <c:ptCount val="15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</c:strCache>
            </c:strRef>
          </c:cat>
          <c:val>
            <c:numRef>
              <c:f>'F1'!$CJ$24:$CJ$38</c:f>
              <c:numCache>
                <c:formatCode>0.00</c:formatCode>
                <c:ptCount val="15"/>
                <c:pt idx="0">
                  <c:v>100</c:v>
                </c:pt>
                <c:pt idx="1">
                  <c:v>102.145</c:v>
                </c:pt>
                <c:pt idx="2">
                  <c:v>105.26552975</c:v>
                </c:pt>
                <c:pt idx="3">
                  <c:v>106.05502122312501</c:v>
                </c:pt>
                <c:pt idx="4">
                  <c:v>109.17515994750934</c:v>
                </c:pt>
                <c:pt idx="5">
                  <c:v>112.43949722993987</c:v>
                </c:pt>
                <c:pt idx="6">
                  <c:v>115.96335107312618</c:v>
                </c:pt>
                <c:pt idx="7">
                  <c:v>116.45619531518697</c:v>
                </c:pt>
                <c:pt idx="8">
                  <c:v>117.20384408911049</c:v>
                </c:pt>
                <c:pt idx="9">
                  <c:v>118.59974187221181</c:v>
                </c:pt>
                <c:pt idx="10">
                  <c:v>122.74598884806434</c:v>
                </c:pt>
                <c:pt idx="11">
                  <c:v>119.21458674890553</c:v>
                </c:pt>
                <c:pt idx="12">
                  <c:v>116.00175363602253</c:v>
                </c:pt>
                <c:pt idx="13">
                  <c:v>114.94033759025292</c:v>
                </c:pt>
                <c:pt idx="14">
                  <c:v>112.43578763416131</c:v>
                </c:pt>
              </c:numCache>
            </c:numRef>
          </c:val>
          <c:smooth val="1"/>
        </c:ser>
        <c:ser>
          <c:idx val="4"/>
          <c:order val="3"/>
          <c:tx>
            <c:strRef>
              <c:f>'F1'!$CL$4</c:f>
              <c:strCache>
                <c:ptCount val="1"/>
                <c:pt idx="0">
                  <c:v>Spain</c:v>
                </c:pt>
              </c:strCache>
            </c:strRef>
          </c:tx>
          <c:spPr>
            <a:ln w="12700">
              <a:solidFill>
                <a:srgbClr val="993366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strRef>
              <c:f>'F1'!$CG$24:$CG$38</c:f>
              <c:strCache>
                <c:ptCount val="15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</c:strCache>
            </c:strRef>
          </c:cat>
          <c:val>
            <c:numRef>
              <c:f>'F1'!$CL$24:$CL$38</c:f>
              <c:numCache>
                <c:formatCode>0.00</c:formatCode>
                <c:ptCount val="15"/>
                <c:pt idx="0">
                  <c:v>100</c:v>
                </c:pt>
                <c:pt idx="1">
                  <c:v>99.37</c:v>
                </c:pt>
                <c:pt idx="2">
                  <c:v>99.371987399999995</c:v>
                </c:pt>
                <c:pt idx="3">
                  <c:v>99.655197564090003</c:v>
                </c:pt>
                <c:pt idx="4">
                  <c:v>99.248604358028516</c:v>
                </c:pt>
                <c:pt idx="5">
                  <c:v>98.305742616627256</c:v>
                </c:pt>
                <c:pt idx="6">
                  <c:v>97.736552366876992</c:v>
                </c:pt>
                <c:pt idx="7">
                  <c:v>97.458980558155062</c:v>
                </c:pt>
                <c:pt idx="8">
                  <c:v>99.199597950923717</c:v>
                </c:pt>
                <c:pt idx="9">
                  <c:v>101.7956514292994</c:v>
                </c:pt>
                <c:pt idx="10">
                  <c:v>106.49453869927585</c:v>
                </c:pt>
                <c:pt idx="11">
                  <c:v>104.85878258485496</c:v>
                </c:pt>
                <c:pt idx="12">
                  <c:v>102.51204303060591</c:v>
                </c:pt>
                <c:pt idx="13">
                  <c:v>99.662208234355063</c:v>
                </c:pt>
                <c:pt idx="14">
                  <c:v>98.346667085661579</c:v>
                </c:pt>
              </c:numCache>
            </c:numRef>
          </c:val>
          <c:smooth val="1"/>
        </c:ser>
        <c:ser>
          <c:idx val="5"/>
          <c:order val="4"/>
          <c:tx>
            <c:strRef>
              <c:f>'F1'!$CM$4</c:f>
              <c:strCache>
                <c:ptCount val="1"/>
                <c:pt idx="0">
                  <c:v>Germany</c:v>
                </c:pt>
              </c:strCache>
            </c:strRef>
          </c:tx>
          <c:spPr>
            <a:ln w="31750"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cat>
            <c:strRef>
              <c:f>'F1'!$CG$24:$CG$38</c:f>
              <c:strCache>
                <c:ptCount val="15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</c:strCache>
            </c:strRef>
          </c:cat>
          <c:val>
            <c:numRef>
              <c:f>'F1'!$CM$24:$CM$38</c:f>
              <c:numCache>
                <c:formatCode>0.00</c:formatCode>
                <c:ptCount val="15"/>
                <c:pt idx="0">
                  <c:v>100</c:v>
                </c:pt>
                <c:pt idx="1">
                  <c:v>100.40299999999999</c:v>
                </c:pt>
                <c:pt idx="2">
                  <c:v>100.08271443</c:v>
                </c:pt>
                <c:pt idx="3">
                  <c:v>99.972623444126995</c:v>
                </c:pt>
                <c:pt idx="4">
                  <c:v>100.34652105580804</c:v>
                </c:pt>
                <c:pt idx="5">
                  <c:v>99.020943512660821</c:v>
                </c:pt>
                <c:pt idx="6">
                  <c:v>97.410862971144951</c:v>
                </c:pt>
                <c:pt idx="7">
                  <c:v>96.869258573025391</c:v>
                </c:pt>
                <c:pt idx="8">
                  <c:v>95.397814535301137</c:v>
                </c:pt>
                <c:pt idx="9">
                  <c:v>94.896022030845444</c:v>
                </c:pt>
                <c:pt idx="10">
                  <c:v>94.729953992291456</c:v>
                </c:pt>
                <c:pt idx="11">
                  <c:v>95.926393311214085</c:v>
                </c:pt>
                <c:pt idx="12">
                  <c:v>96.771504836285885</c:v>
                </c:pt>
                <c:pt idx="13">
                  <c:v>97.379229886657768</c:v>
                </c:pt>
                <c:pt idx="14">
                  <c:v>97.829121928734139</c:v>
                </c:pt>
              </c:numCache>
            </c:numRef>
          </c:val>
          <c:smooth val="1"/>
        </c:ser>
        <c:ser>
          <c:idx val="3"/>
          <c:order val="5"/>
          <c:tx>
            <c:strRef>
              <c:f>'F1'!$CN$4</c:f>
              <c:strCache>
                <c:ptCount val="1"/>
                <c:pt idx="0">
                  <c:v>base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ymbol val="none"/>
          </c:marker>
          <c:cat>
            <c:strRef>
              <c:f>'F1'!$CG$24:$CG$38</c:f>
              <c:strCache>
                <c:ptCount val="15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</c:strCache>
            </c:strRef>
          </c:cat>
          <c:val>
            <c:numRef>
              <c:f>'F1'!$CN$24:$CN$38</c:f>
              <c:numCache>
                <c:formatCode>General</c:formatCode>
                <c:ptCount val="1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960896"/>
        <c:axId val="182962432"/>
      </c:lineChart>
      <c:catAx>
        <c:axId val="182960896"/>
        <c:scaling>
          <c:orientation val="minMax"/>
        </c:scaling>
        <c:delete val="0"/>
        <c:axPos val="b"/>
        <c:numFmt formatCode="yy" sourceLinked="0"/>
        <c:majorTickMark val="out"/>
        <c:minorTickMark val="none"/>
        <c:tickLblPos val="low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5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18296243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82962432"/>
        <c:scaling>
          <c:orientation val="minMax"/>
          <c:max val="125"/>
          <c:min val="9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5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182960896"/>
        <c:crosses val="autoZero"/>
        <c:crossBetween val="between"/>
        <c:majorUnit val="5"/>
        <c:minorUnit val="1"/>
      </c:valAx>
      <c:spPr>
        <a:noFill/>
        <a:ln w="12700">
          <a:solidFill>
            <a:srgbClr val="000000"/>
          </a:solidFill>
          <a:prstDash val="solid"/>
        </a:ln>
      </c:spPr>
    </c:plotArea>
    <c:legend>
      <c:legendPos val="r"/>
      <c:legendEntry>
        <c:idx val="5"/>
        <c:delete val="1"/>
      </c:legendEntry>
      <c:layout>
        <c:manualLayout>
          <c:xMode val="edge"/>
          <c:yMode val="edge"/>
          <c:x val="4.0972222222222222E-2"/>
          <c:y val="8.5980527771866364E-2"/>
          <c:w val="0.24806288276465441"/>
          <c:h val="0.44117046180038311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655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8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fr-FR"/>
    </a:p>
  </c:txPr>
  <c:externalData r:id="rId1">
    <c:autoUpdate val="0"/>
  </c:externalData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625000000000003E-2"/>
          <c:y val="8.7689713322091065E-2"/>
          <c:w val="0.9145833333333333"/>
          <c:h val="0.76897133220910618"/>
        </c:manualLayout>
      </c:layout>
      <c:lineChart>
        <c:grouping val="standard"/>
        <c:varyColors val="0"/>
        <c:ser>
          <c:idx val="1"/>
          <c:order val="0"/>
          <c:tx>
            <c:strRef>
              <c:f>Ameco!$C$7</c:f>
              <c:strCache>
                <c:ptCount val="1"/>
                <c:pt idx="0">
                  <c:v>Portugal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strRef>
              <c:f>Ameco!$A$26:$A$41</c:f>
              <c:strCache>
                <c:ptCount val="16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14e</c:v>
                </c:pt>
              </c:strCache>
            </c:strRef>
          </c:cat>
          <c:val>
            <c:numRef>
              <c:f>Ameco!$C$26:$C$41</c:f>
              <c:numCache>
                <c:formatCode>0\,0</c:formatCode>
                <c:ptCount val="16"/>
                <c:pt idx="0">
                  <c:v>84.363348762693718</c:v>
                </c:pt>
                <c:pt idx="1">
                  <c:v>87.468568412060065</c:v>
                </c:pt>
                <c:pt idx="2">
                  <c:v>91.02496370382319</c:v>
                </c:pt>
                <c:pt idx="3">
                  <c:v>93.165838595676959</c:v>
                </c:pt>
                <c:pt idx="4">
                  <c:v>95.403144467517052</c:v>
                </c:pt>
                <c:pt idx="5">
                  <c:v>96.235917654914502</c:v>
                </c:pt>
                <c:pt idx="6">
                  <c:v>100</c:v>
                </c:pt>
                <c:pt idx="7">
                  <c:v>102.55279484123345</c:v>
                </c:pt>
                <c:pt idx="8">
                  <c:v>104.18975630057423</c:v>
                </c:pt>
                <c:pt idx="9">
                  <c:v>104.61704055630372</c:v>
                </c:pt>
                <c:pt idx="10">
                  <c:v>101.06112989985962</c:v>
                </c:pt>
                <c:pt idx="11">
                  <c:v>100.98440188149624</c:v>
                </c:pt>
                <c:pt idx="12">
                  <c:v>98.363138077849669</c:v>
                </c:pt>
                <c:pt idx="13">
                  <c:v>92.46885212231021</c:v>
                </c:pt>
                <c:pt idx="14">
                  <c:v>92.082233058757353</c:v>
                </c:pt>
                <c:pt idx="15">
                  <c:v>90.262534431642521</c:v>
                </c:pt>
              </c:numCache>
            </c:numRef>
          </c:val>
          <c:smooth val="1"/>
        </c:ser>
        <c:ser>
          <c:idx val="3"/>
          <c:order val="1"/>
          <c:tx>
            <c:strRef>
              <c:f>Ameco!$D$7</c:f>
              <c:strCache>
                <c:ptCount val="1"/>
                <c:pt idx="0">
                  <c:v>Ireland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strRef>
              <c:f>Ameco!$A$26:$A$41</c:f>
              <c:strCache>
                <c:ptCount val="16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14e</c:v>
                </c:pt>
              </c:strCache>
            </c:strRef>
          </c:cat>
          <c:val>
            <c:numRef>
              <c:f>Ameco!$D$26:$D$41</c:f>
              <c:numCache>
                <c:formatCode>0\,0</c:formatCode>
                <c:ptCount val="16"/>
                <c:pt idx="0">
                  <c:v>80.451118670878046</c:v>
                </c:pt>
                <c:pt idx="1">
                  <c:v>82.157234503824185</c:v>
                </c:pt>
                <c:pt idx="2">
                  <c:v>86.86471608323923</c:v>
                </c:pt>
                <c:pt idx="3">
                  <c:v>87.15101234054174</c:v>
                </c:pt>
                <c:pt idx="4">
                  <c:v>90.721150993770394</c:v>
                </c:pt>
                <c:pt idx="5">
                  <c:v>94.938864137773876</c:v>
                </c:pt>
                <c:pt idx="6">
                  <c:v>100</c:v>
                </c:pt>
                <c:pt idx="7">
                  <c:v>105.45908336134795</c:v>
                </c:pt>
                <c:pt idx="8">
                  <c:v>111.73865712124287</c:v>
                </c:pt>
                <c:pt idx="9">
                  <c:v>117.1943508538301</c:v>
                </c:pt>
                <c:pt idx="10">
                  <c:v>107.41490895045736</c:v>
                </c:pt>
                <c:pt idx="11">
                  <c:v>100.58465541645023</c:v>
                </c:pt>
                <c:pt idx="12">
                  <c:v>96.695783269443481</c:v>
                </c:pt>
                <c:pt idx="13">
                  <c:v>94.066315546247765</c:v>
                </c:pt>
                <c:pt idx="14">
                  <c:v>95.790889905660038</c:v>
                </c:pt>
                <c:pt idx="15">
                  <c:v>90.104006551317923</c:v>
                </c:pt>
              </c:numCache>
            </c:numRef>
          </c:val>
          <c:smooth val="1"/>
        </c:ser>
        <c:ser>
          <c:idx val="4"/>
          <c:order val="2"/>
          <c:tx>
            <c:strRef>
              <c:f>Ameco!$E$7</c:f>
              <c:strCache>
                <c:ptCount val="1"/>
                <c:pt idx="0">
                  <c:v>Italy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ysDash"/>
            </a:ln>
          </c:spPr>
          <c:marker>
            <c:symbol val="none"/>
          </c:marker>
          <c:cat>
            <c:strRef>
              <c:f>Ameco!$A$26:$A$41</c:f>
              <c:strCache>
                <c:ptCount val="16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14e</c:v>
                </c:pt>
              </c:strCache>
            </c:strRef>
          </c:cat>
          <c:val>
            <c:numRef>
              <c:f>Ameco!$E$26:$E$41</c:f>
              <c:numCache>
                <c:formatCode>0\,0</c:formatCode>
                <c:ptCount val="16"/>
                <c:pt idx="0">
                  <c:v>86.204123847234115</c:v>
                </c:pt>
                <c:pt idx="1">
                  <c:v>85.941114128901745</c:v>
                </c:pt>
                <c:pt idx="2">
                  <c:v>88.448842555250835</c:v>
                </c:pt>
                <c:pt idx="3">
                  <c:v>91.387628249307554</c:v>
                </c:pt>
                <c:pt idx="4">
                  <c:v>94.639473944427948</c:v>
                </c:pt>
                <c:pt idx="5">
                  <c:v>97.532573119725186</c:v>
                </c:pt>
                <c:pt idx="6">
                  <c:v>100</c:v>
                </c:pt>
                <c:pt idx="7">
                  <c:v>104.13781159907501</c:v>
                </c:pt>
                <c:pt idx="8">
                  <c:v>106.83740182420919</c:v>
                </c:pt>
                <c:pt idx="9">
                  <c:v>108.87923222876938</c:v>
                </c:pt>
                <c:pt idx="10">
                  <c:v>107.76346902054621</c:v>
                </c:pt>
                <c:pt idx="11">
                  <c:v>109.12601926293767</c:v>
                </c:pt>
                <c:pt idx="12">
                  <c:v>109.17343444597647</c:v>
                </c:pt>
                <c:pt idx="13">
                  <c:v>108.10394973794337</c:v>
                </c:pt>
                <c:pt idx="14">
                  <c:v>107.0866938734562</c:v>
                </c:pt>
                <c:pt idx="15">
                  <c:v>105.54400900368293</c:v>
                </c:pt>
              </c:numCache>
            </c:numRef>
          </c:val>
          <c:smooth val="1"/>
        </c:ser>
        <c:ser>
          <c:idx val="0"/>
          <c:order val="3"/>
          <c:tx>
            <c:strRef>
              <c:f>Ameco!$F$7</c:f>
              <c:strCache>
                <c:ptCount val="1"/>
                <c:pt idx="0">
                  <c:v>Greece</c:v>
                </c:pt>
              </c:strCache>
            </c:strRef>
          </c:tx>
          <c:spPr>
            <a:ln w="25400">
              <a:solidFill>
                <a:srgbClr val="008000"/>
              </a:solidFill>
              <a:prstDash val="solid"/>
            </a:ln>
          </c:spPr>
          <c:marker>
            <c:symbol val="none"/>
          </c:marker>
          <c:cat>
            <c:strRef>
              <c:f>Ameco!$A$26:$A$41</c:f>
              <c:strCache>
                <c:ptCount val="16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14e</c:v>
                </c:pt>
              </c:strCache>
            </c:strRef>
          </c:cat>
          <c:val>
            <c:numRef>
              <c:f>Ameco!$F$26:$F$41</c:f>
              <c:numCache>
                <c:formatCode>0\,0</c:formatCode>
                <c:ptCount val="16"/>
                <c:pt idx="0">
                  <c:v>83.921558686493299</c:v>
                </c:pt>
                <c:pt idx="1">
                  <c:v>81.10870896767382</c:v>
                </c:pt>
                <c:pt idx="2">
                  <c:v>81.87449588643328</c:v>
                </c:pt>
                <c:pt idx="3">
                  <c:v>89.234510304457388</c:v>
                </c:pt>
                <c:pt idx="4">
                  <c:v>89.154850192821115</c:v>
                </c:pt>
                <c:pt idx="5">
                  <c:v>91.184832614019612</c:v>
                </c:pt>
                <c:pt idx="6">
                  <c:v>100</c:v>
                </c:pt>
                <c:pt idx="7">
                  <c:v>100.70067133237575</c:v>
                </c:pt>
                <c:pt idx="8">
                  <c:v>103.85609699593867</c:v>
                </c:pt>
                <c:pt idx="9">
                  <c:v>106.57992360335827</c:v>
                </c:pt>
                <c:pt idx="10">
                  <c:v>107.68273497187968</c:v>
                </c:pt>
                <c:pt idx="11">
                  <c:v>109.23477241425323</c:v>
                </c:pt>
                <c:pt idx="12">
                  <c:v>108.34671737450567</c:v>
                </c:pt>
                <c:pt idx="13">
                  <c:v>101.44562095866144</c:v>
                </c:pt>
                <c:pt idx="14">
                  <c:v>91.571568307792631</c:v>
                </c:pt>
                <c:pt idx="15">
                  <c:v>88.212182123134994</c:v>
                </c:pt>
              </c:numCache>
            </c:numRef>
          </c:val>
          <c:smooth val="1"/>
        </c:ser>
        <c:ser>
          <c:idx val="2"/>
          <c:order val="4"/>
          <c:tx>
            <c:strRef>
              <c:f>Ameco!$G$7</c:f>
              <c:strCache>
                <c:ptCount val="1"/>
                <c:pt idx="0">
                  <c:v>Spain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strRef>
              <c:f>Ameco!$A$26:$A$41</c:f>
              <c:strCache>
                <c:ptCount val="16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14e</c:v>
                </c:pt>
              </c:strCache>
            </c:strRef>
          </c:cat>
          <c:val>
            <c:numRef>
              <c:f>Ameco!$G$26:$G$41</c:f>
              <c:numCache>
                <c:formatCode>0\,0</c:formatCode>
                <c:ptCount val="16"/>
                <c:pt idx="0">
                  <c:v>84.539983674959302</c:v>
                </c:pt>
                <c:pt idx="1">
                  <c:v>86.076410996220147</c:v>
                </c:pt>
                <c:pt idx="2">
                  <c:v>88.912122923052095</c:v>
                </c:pt>
                <c:pt idx="3">
                  <c:v>90.977910660359527</c:v>
                </c:pt>
                <c:pt idx="4">
                  <c:v>92.767032532384064</c:v>
                </c:pt>
                <c:pt idx="5">
                  <c:v>96.106152595350963</c:v>
                </c:pt>
                <c:pt idx="6">
                  <c:v>100</c:v>
                </c:pt>
                <c:pt idx="7">
                  <c:v>105.36597292258793</c:v>
                </c:pt>
                <c:pt idx="8">
                  <c:v>110.45896349326428</c:v>
                </c:pt>
                <c:pt idx="9">
                  <c:v>114.22339259162841</c:v>
                </c:pt>
                <c:pt idx="10">
                  <c:v>109.23655924108108</c:v>
                </c:pt>
                <c:pt idx="11">
                  <c:v>108.7139773057622</c:v>
                </c:pt>
                <c:pt idx="12">
                  <c:v>106.82766026757982</c:v>
                </c:pt>
                <c:pt idx="13">
                  <c:v>100.3611760088905</c:v>
                </c:pt>
                <c:pt idx="14">
                  <c:v>97.629856286524046</c:v>
                </c:pt>
                <c:pt idx="15">
                  <c:v>95.387013851483033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445376"/>
        <c:axId val="183446912"/>
      </c:lineChart>
      <c:catAx>
        <c:axId val="183445376"/>
        <c:scaling>
          <c:orientation val="minMax"/>
        </c:scaling>
        <c:delete val="0"/>
        <c:axPos val="b"/>
        <c:numFmt formatCode="yy" sourceLinked="0"/>
        <c:majorTickMark val="cross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5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18344691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83446912"/>
        <c:scaling>
          <c:orientation val="minMax"/>
          <c:max val="120"/>
          <c:min val="8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5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183445376"/>
        <c:crosses val="autoZero"/>
        <c:crossBetween val="between"/>
        <c:majorUnit val="10"/>
        <c:minorUnit val="10"/>
      </c:valAx>
      <c:spPr>
        <a:noFill/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8.0902777777777782E-2"/>
          <c:y val="8.8210080158899057E-2"/>
          <c:w val="0.21354166666666669"/>
          <c:h val="0.49909218273391498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52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8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fr-FR"/>
    </a:p>
  </c:txPr>
  <c:externalData r:id="rId1">
    <c:autoUpdate val="0"/>
  </c:externalData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625000000000003E-2"/>
          <c:y val="8.7689713322091065E-2"/>
          <c:w val="0.93437499999999996"/>
          <c:h val="0.77740303541315348"/>
        </c:manualLayout>
      </c:layout>
      <c:lineChart>
        <c:grouping val="standard"/>
        <c:varyColors val="0"/>
        <c:ser>
          <c:idx val="0"/>
          <c:order val="0"/>
          <c:tx>
            <c:strRef>
              <c:f>'F1'!$AA$4</c:f>
              <c:strCache>
                <c:ptCount val="1"/>
                <c:pt idx="0">
                  <c:v>Portugal</c:v>
                </c:pt>
              </c:strCache>
            </c:strRef>
          </c:tx>
          <c:spPr>
            <a:ln w="25400">
              <a:solidFill>
                <a:srgbClr val="00FF00"/>
              </a:solidFill>
              <a:prstDash val="solid"/>
            </a:ln>
          </c:spPr>
          <c:marker>
            <c:symbol val="none"/>
          </c:marker>
          <c:cat>
            <c:strRef>
              <c:f>'F1'!$Z$10:$Z$69</c:f>
              <c:strCache>
                <c:ptCount val="60"/>
                <c:pt idx="0">
                  <c:v>00</c:v>
                </c:pt>
                <c:pt idx="1">
                  <c:v>Q2 00</c:v>
                </c:pt>
                <c:pt idx="2">
                  <c:v>Q3 00</c:v>
                </c:pt>
                <c:pt idx="3">
                  <c:v>Q4 00</c:v>
                </c:pt>
                <c:pt idx="4">
                  <c:v>01</c:v>
                </c:pt>
                <c:pt idx="5">
                  <c:v>Q2 01</c:v>
                </c:pt>
                <c:pt idx="6">
                  <c:v>Q3 01</c:v>
                </c:pt>
                <c:pt idx="7">
                  <c:v>Q4 01</c:v>
                </c:pt>
                <c:pt idx="8">
                  <c:v>02</c:v>
                </c:pt>
                <c:pt idx="9">
                  <c:v>Q2 02</c:v>
                </c:pt>
                <c:pt idx="10">
                  <c:v>Q3 02</c:v>
                </c:pt>
                <c:pt idx="11">
                  <c:v>Q4 02</c:v>
                </c:pt>
                <c:pt idx="12">
                  <c:v>03</c:v>
                </c:pt>
                <c:pt idx="13">
                  <c:v>Q2 03</c:v>
                </c:pt>
                <c:pt idx="14">
                  <c:v>Q3 03</c:v>
                </c:pt>
                <c:pt idx="15">
                  <c:v>Q4 03</c:v>
                </c:pt>
                <c:pt idx="16">
                  <c:v>04</c:v>
                </c:pt>
                <c:pt idx="17">
                  <c:v>Q2 04</c:v>
                </c:pt>
                <c:pt idx="18">
                  <c:v>Q3 04</c:v>
                </c:pt>
                <c:pt idx="19">
                  <c:v>Q4 04</c:v>
                </c:pt>
                <c:pt idx="20">
                  <c:v>05</c:v>
                </c:pt>
                <c:pt idx="21">
                  <c:v>Q2 05</c:v>
                </c:pt>
                <c:pt idx="22">
                  <c:v>Q3 05</c:v>
                </c:pt>
                <c:pt idx="23">
                  <c:v>Q4 05</c:v>
                </c:pt>
                <c:pt idx="24">
                  <c:v>06</c:v>
                </c:pt>
                <c:pt idx="25">
                  <c:v>Q2 06</c:v>
                </c:pt>
                <c:pt idx="26">
                  <c:v>Q3 06</c:v>
                </c:pt>
                <c:pt idx="27">
                  <c:v>Q4 06</c:v>
                </c:pt>
                <c:pt idx="28">
                  <c:v>07</c:v>
                </c:pt>
                <c:pt idx="29">
                  <c:v>Q2 07</c:v>
                </c:pt>
                <c:pt idx="30">
                  <c:v>Q3 07</c:v>
                </c:pt>
                <c:pt idx="31">
                  <c:v>Q4 07</c:v>
                </c:pt>
                <c:pt idx="32">
                  <c:v>08</c:v>
                </c:pt>
                <c:pt idx="33">
                  <c:v>Q2 08</c:v>
                </c:pt>
                <c:pt idx="34">
                  <c:v>Q3 08</c:v>
                </c:pt>
                <c:pt idx="35">
                  <c:v>Q4 08</c:v>
                </c:pt>
                <c:pt idx="36">
                  <c:v>09</c:v>
                </c:pt>
                <c:pt idx="37">
                  <c:v>Q2 09</c:v>
                </c:pt>
                <c:pt idx="38">
                  <c:v>Q3 09</c:v>
                </c:pt>
                <c:pt idx="39">
                  <c:v>Q4 09</c:v>
                </c:pt>
                <c:pt idx="40">
                  <c:v>10</c:v>
                </c:pt>
                <c:pt idx="41">
                  <c:v>Q2 10</c:v>
                </c:pt>
                <c:pt idx="42">
                  <c:v>Q3 10</c:v>
                </c:pt>
                <c:pt idx="43">
                  <c:v>Q4 10</c:v>
                </c:pt>
                <c:pt idx="44">
                  <c:v>11</c:v>
                </c:pt>
                <c:pt idx="45">
                  <c:v>Q2 11</c:v>
                </c:pt>
                <c:pt idx="46">
                  <c:v>Q3 11</c:v>
                </c:pt>
                <c:pt idx="47">
                  <c:v>Q4 11</c:v>
                </c:pt>
                <c:pt idx="48">
                  <c:v>12</c:v>
                </c:pt>
                <c:pt idx="49">
                  <c:v>Q2 12</c:v>
                </c:pt>
                <c:pt idx="50">
                  <c:v>Q3 12</c:v>
                </c:pt>
                <c:pt idx="51">
                  <c:v>Q4 12</c:v>
                </c:pt>
                <c:pt idx="52">
                  <c:v>13</c:v>
                </c:pt>
                <c:pt idx="53">
                  <c:v>Q2 13</c:v>
                </c:pt>
                <c:pt idx="54">
                  <c:v>Q3 13</c:v>
                </c:pt>
                <c:pt idx="55">
                  <c:v>Q4 13</c:v>
                </c:pt>
                <c:pt idx="56">
                  <c:v>14</c:v>
                </c:pt>
                <c:pt idx="57">
                  <c:v>Q2 14</c:v>
                </c:pt>
                <c:pt idx="58">
                  <c:v>Q3 14</c:v>
                </c:pt>
                <c:pt idx="59">
                  <c:v>Q4 14</c:v>
                </c:pt>
              </c:strCache>
            </c:strRef>
          </c:cat>
          <c:val>
            <c:numRef>
              <c:f>'F1'!$AA$10:$AA$69</c:f>
              <c:numCache>
                <c:formatCode>0.00</c:formatCode>
                <c:ptCount val="60"/>
                <c:pt idx="0">
                  <c:v>100</c:v>
                </c:pt>
                <c:pt idx="1">
                  <c:v>97.9</c:v>
                </c:pt>
                <c:pt idx="2">
                  <c:v>101.4</c:v>
                </c:pt>
                <c:pt idx="3">
                  <c:v>105.30000000000001</c:v>
                </c:pt>
                <c:pt idx="4">
                  <c:v>103</c:v>
                </c:pt>
                <c:pt idx="5">
                  <c:v>103</c:v>
                </c:pt>
                <c:pt idx="6">
                  <c:v>102.10000000000001</c:v>
                </c:pt>
                <c:pt idx="7">
                  <c:v>105.7</c:v>
                </c:pt>
                <c:pt idx="8">
                  <c:v>105.7</c:v>
                </c:pt>
                <c:pt idx="9">
                  <c:v>107.30000000000001</c:v>
                </c:pt>
                <c:pt idx="10">
                  <c:v>106.5</c:v>
                </c:pt>
                <c:pt idx="11">
                  <c:v>107</c:v>
                </c:pt>
                <c:pt idx="12">
                  <c:v>109.30000000000001</c:v>
                </c:pt>
                <c:pt idx="13">
                  <c:v>108.60000000000001</c:v>
                </c:pt>
                <c:pt idx="14">
                  <c:v>110.60000000000001</c:v>
                </c:pt>
                <c:pt idx="15">
                  <c:v>112</c:v>
                </c:pt>
                <c:pt idx="16">
                  <c:v>113.2</c:v>
                </c:pt>
                <c:pt idx="17">
                  <c:v>116.9</c:v>
                </c:pt>
                <c:pt idx="18">
                  <c:v>113.7</c:v>
                </c:pt>
                <c:pt idx="19">
                  <c:v>116.30000000000001</c:v>
                </c:pt>
                <c:pt idx="20">
                  <c:v>113.4</c:v>
                </c:pt>
                <c:pt idx="21">
                  <c:v>115.2</c:v>
                </c:pt>
                <c:pt idx="22">
                  <c:v>115.9</c:v>
                </c:pt>
                <c:pt idx="23">
                  <c:v>117.9</c:v>
                </c:pt>
                <c:pt idx="24">
                  <c:v>124.4</c:v>
                </c:pt>
                <c:pt idx="25">
                  <c:v>129.5</c:v>
                </c:pt>
                <c:pt idx="26">
                  <c:v>131.20000000000002</c:v>
                </c:pt>
                <c:pt idx="27">
                  <c:v>134.5</c:v>
                </c:pt>
                <c:pt idx="28">
                  <c:v>137.5</c:v>
                </c:pt>
                <c:pt idx="29">
                  <c:v>139.6</c:v>
                </c:pt>
                <c:pt idx="30">
                  <c:v>139.4</c:v>
                </c:pt>
                <c:pt idx="31">
                  <c:v>141.20000000000002</c:v>
                </c:pt>
                <c:pt idx="32">
                  <c:v>145.1</c:v>
                </c:pt>
                <c:pt idx="33">
                  <c:v>141.9</c:v>
                </c:pt>
                <c:pt idx="34">
                  <c:v>139.30000000000001</c:v>
                </c:pt>
                <c:pt idx="35">
                  <c:v>129.6</c:v>
                </c:pt>
                <c:pt idx="36">
                  <c:v>118.7</c:v>
                </c:pt>
                <c:pt idx="37">
                  <c:v>122.9</c:v>
                </c:pt>
                <c:pt idx="38">
                  <c:v>127.7</c:v>
                </c:pt>
                <c:pt idx="39">
                  <c:v>129.80000000000001</c:v>
                </c:pt>
                <c:pt idx="40">
                  <c:v>131</c:v>
                </c:pt>
                <c:pt idx="41">
                  <c:v>135.5</c:v>
                </c:pt>
                <c:pt idx="42">
                  <c:v>139</c:v>
                </c:pt>
                <c:pt idx="43">
                  <c:v>141.20000000000002</c:v>
                </c:pt>
                <c:pt idx="44">
                  <c:v>141.30000000000001</c:v>
                </c:pt>
                <c:pt idx="45">
                  <c:v>146.1</c:v>
                </c:pt>
                <c:pt idx="46">
                  <c:v>147.5</c:v>
                </c:pt>
                <c:pt idx="47">
                  <c:v>150.20000000000002</c:v>
                </c:pt>
                <c:pt idx="48">
                  <c:v>151.80000000000001</c:v>
                </c:pt>
                <c:pt idx="49">
                  <c:v>150.80000000000001</c:v>
                </c:pt>
                <c:pt idx="50">
                  <c:v>150.1</c:v>
                </c:pt>
                <c:pt idx="51">
                  <c:v>150.1</c:v>
                </c:pt>
                <c:pt idx="52">
                  <c:v>155.60000000000002</c:v>
                </c:pt>
                <c:pt idx="53">
                  <c:v>161.5</c:v>
                </c:pt>
                <c:pt idx="54">
                  <c:v>161.30000000000001</c:v>
                </c:pt>
                <c:pt idx="55">
                  <c:v>163.30000000000001</c:v>
                </c:pt>
                <c:pt idx="56">
                  <c:v>160.5</c:v>
                </c:pt>
                <c:pt idx="57">
                  <c:v>165.3</c:v>
                </c:pt>
                <c:pt idx="58">
                  <c:v>#N/A</c:v>
                </c:pt>
                <c:pt idx="59">
                  <c:v>#N/A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'F1'!$AB$4</c:f>
              <c:strCache>
                <c:ptCount val="1"/>
                <c:pt idx="0">
                  <c:v>Ireland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'F1'!$Z$10:$Z$69</c:f>
              <c:strCache>
                <c:ptCount val="60"/>
                <c:pt idx="0">
                  <c:v>00</c:v>
                </c:pt>
                <c:pt idx="1">
                  <c:v>Q2 00</c:v>
                </c:pt>
                <c:pt idx="2">
                  <c:v>Q3 00</c:v>
                </c:pt>
                <c:pt idx="3">
                  <c:v>Q4 00</c:v>
                </c:pt>
                <c:pt idx="4">
                  <c:v>01</c:v>
                </c:pt>
                <c:pt idx="5">
                  <c:v>Q2 01</c:v>
                </c:pt>
                <c:pt idx="6">
                  <c:v>Q3 01</c:v>
                </c:pt>
                <c:pt idx="7">
                  <c:v>Q4 01</c:v>
                </c:pt>
                <c:pt idx="8">
                  <c:v>02</c:v>
                </c:pt>
                <c:pt idx="9">
                  <c:v>Q2 02</c:v>
                </c:pt>
                <c:pt idx="10">
                  <c:v>Q3 02</c:v>
                </c:pt>
                <c:pt idx="11">
                  <c:v>Q4 02</c:v>
                </c:pt>
                <c:pt idx="12">
                  <c:v>03</c:v>
                </c:pt>
                <c:pt idx="13">
                  <c:v>Q2 03</c:v>
                </c:pt>
                <c:pt idx="14">
                  <c:v>Q3 03</c:v>
                </c:pt>
                <c:pt idx="15">
                  <c:v>Q4 03</c:v>
                </c:pt>
                <c:pt idx="16">
                  <c:v>04</c:v>
                </c:pt>
                <c:pt idx="17">
                  <c:v>Q2 04</c:v>
                </c:pt>
                <c:pt idx="18">
                  <c:v>Q3 04</c:v>
                </c:pt>
                <c:pt idx="19">
                  <c:v>Q4 04</c:v>
                </c:pt>
                <c:pt idx="20">
                  <c:v>05</c:v>
                </c:pt>
                <c:pt idx="21">
                  <c:v>Q2 05</c:v>
                </c:pt>
                <c:pt idx="22">
                  <c:v>Q3 05</c:v>
                </c:pt>
                <c:pt idx="23">
                  <c:v>Q4 05</c:v>
                </c:pt>
                <c:pt idx="24">
                  <c:v>06</c:v>
                </c:pt>
                <c:pt idx="25">
                  <c:v>Q2 06</c:v>
                </c:pt>
                <c:pt idx="26">
                  <c:v>Q3 06</c:v>
                </c:pt>
                <c:pt idx="27">
                  <c:v>Q4 06</c:v>
                </c:pt>
                <c:pt idx="28">
                  <c:v>07</c:v>
                </c:pt>
                <c:pt idx="29">
                  <c:v>Q2 07</c:v>
                </c:pt>
                <c:pt idx="30">
                  <c:v>Q3 07</c:v>
                </c:pt>
                <c:pt idx="31">
                  <c:v>Q4 07</c:v>
                </c:pt>
                <c:pt idx="32">
                  <c:v>08</c:v>
                </c:pt>
                <c:pt idx="33">
                  <c:v>Q2 08</c:v>
                </c:pt>
                <c:pt idx="34">
                  <c:v>Q3 08</c:v>
                </c:pt>
                <c:pt idx="35">
                  <c:v>Q4 08</c:v>
                </c:pt>
                <c:pt idx="36">
                  <c:v>09</c:v>
                </c:pt>
                <c:pt idx="37">
                  <c:v>Q2 09</c:v>
                </c:pt>
                <c:pt idx="38">
                  <c:v>Q3 09</c:v>
                </c:pt>
                <c:pt idx="39">
                  <c:v>Q4 09</c:v>
                </c:pt>
                <c:pt idx="40">
                  <c:v>10</c:v>
                </c:pt>
                <c:pt idx="41">
                  <c:v>Q2 10</c:v>
                </c:pt>
                <c:pt idx="42">
                  <c:v>Q3 10</c:v>
                </c:pt>
                <c:pt idx="43">
                  <c:v>Q4 10</c:v>
                </c:pt>
                <c:pt idx="44">
                  <c:v>11</c:v>
                </c:pt>
                <c:pt idx="45">
                  <c:v>Q2 11</c:v>
                </c:pt>
                <c:pt idx="46">
                  <c:v>Q3 11</c:v>
                </c:pt>
                <c:pt idx="47">
                  <c:v>Q4 11</c:v>
                </c:pt>
                <c:pt idx="48">
                  <c:v>12</c:v>
                </c:pt>
                <c:pt idx="49">
                  <c:v>Q2 12</c:v>
                </c:pt>
                <c:pt idx="50">
                  <c:v>Q3 12</c:v>
                </c:pt>
                <c:pt idx="51">
                  <c:v>Q4 12</c:v>
                </c:pt>
                <c:pt idx="52">
                  <c:v>13</c:v>
                </c:pt>
                <c:pt idx="53">
                  <c:v>Q2 13</c:v>
                </c:pt>
                <c:pt idx="54">
                  <c:v>Q3 13</c:v>
                </c:pt>
                <c:pt idx="55">
                  <c:v>Q4 13</c:v>
                </c:pt>
                <c:pt idx="56">
                  <c:v>14</c:v>
                </c:pt>
                <c:pt idx="57">
                  <c:v>Q2 14</c:v>
                </c:pt>
                <c:pt idx="58">
                  <c:v>Q3 14</c:v>
                </c:pt>
                <c:pt idx="59">
                  <c:v>Q4 14</c:v>
                </c:pt>
              </c:strCache>
            </c:strRef>
          </c:cat>
          <c:val>
            <c:numRef>
              <c:f>'F1'!$AB$10:$AB$69</c:f>
              <c:numCache>
                <c:formatCode>0.00</c:formatCode>
                <c:ptCount val="60"/>
                <c:pt idx="0">
                  <c:v>100</c:v>
                </c:pt>
                <c:pt idx="1">
                  <c:v>106</c:v>
                </c:pt>
                <c:pt idx="2">
                  <c:v>112</c:v>
                </c:pt>
                <c:pt idx="3">
                  <c:v>120</c:v>
                </c:pt>
                <c:pt idx="4">
                  <c:v>122</c:v>
                </c:pt>
                <c:pt idx="5">
                  <c:v>119</c:v>
                </c:pt>
                <c:pt idx="6">
                  <c:v>119</c:v>
                </c:pt>
                <c:pt idx="7">
                  <c:v>119</c:v>
                </c:pt>
                <c:pt idx="8">
                  <c:v>130</c:v>
                </c:pt>
                <c:pt idx="9">
                  <c:v>127</c:v>
                </c:pt>
                <c:pt idx="10">
                  <c:v>126</c:v>
                </c:pt>
                <c:pt idx="11">
                  <c:v>119</c:v>
                </c:pt>
                <c:pt idx="12">
                  <c:v>122</c:v>
                </c:pt>
                <c:pt idx="13">
                  <c:v>123</c:v>
                </c:pt>
                <c:pt idx="14">
                  <c:v>127</c:v>
                </c:pt>
                <c:pt idx="15">
                  <c:v>134</c:v>
                </c:pt>
                <c:pt idx="16">
                  <c:v>135</c:v>
                </c:pt>
                <c:pt idx="17">
                  <c:v>135</c:v>
                </c:pt>
                <c:pt idx="18">
                  <c:v>136</c:v>
                </c:pt>
                <c:pt idx="19">
                  <c:v>138</c:v>
                </c:pt>
                <c:pt idx="20">
                  <c:v>137</c:v>
                </c:pt>
                <c:pt idx="21">
                  <c:v>142</c:v>
                </c:pt>
                <c:pt idx="22">
                  <c:v>144</c:v>
                </c:pt>
                <c:pt idx="23">
                  <c:v>145</c:v>
                </c:pt>
                <c:pt idx="24">
                  <c:v>148</c:v>
                </c:pt>
                <c:pt idx="25">
                  <c:v>149</c:v>
                </c:pt>
                <c:pt idx="26">
                  <c:v>152</c:v>
                </c:pt>
                <c:pt idx="27">
                  <c:v>149</c:v>
                </c:pt>
                <c:pt idx="28">
                  <c:v>162</c:v>
                </c:pt>
                <c:pt idx="29">
                  <c:v>161</c:v>
                </c:pt>
                <c:pt idx="30">
                  <c:v>162</c:v>
                </c:pt>
                <c:pt idx="31">
                  <c:v>167</c:v>
                </c:pt>
                <c:pt idx="32">
                  <c:v>163</c:v>
                </c:pt>
                <c:pt idx="33">
                  <c:v>162</c:v>
                </c:pt>
                <c:pt idx="34">
                  <c:v>161</c:v>
                </c:pt>
                <c:pt idx="35">
                  <c:v>160</c:v>
                </c:pt>
                <c:pt idx="36">
                  <c:v>157</c:v>
                </c:pt>
                <c:pt idx="37">
                  <c:v>155</c:v>
                </c:pt>
                <c:pt idx="38">
                  <c:v>153</c:v>
                </c:pt>
                <c:pt idx="39">
                  <c:v>155</c:v>
                </c:pt>
                <c:pt idx="40">
                  <c:v>159</c:v>
                </c:pt>
                <c:pt idx="41">
                  <c:v>162</c:v>
                </c:pt>
                <c:pt idx="42">
                  <c:v>169</c:v>
                </c:pt>
                <c:pt idx="43">
                  <c:v>168</c:v>
                </c:pt>
                <c:pt idx="44">
                  <c:v>172</c:v>
                </c:pt>
                <c:pt idx="45">
                  <c:v>173</c:v>
                </c:pt>
                <c:pt idx="46">
                  <c:v>175</c:v>
                </c:pt>
                <c:pt idx="47">
                  <c:v>175</c:v>
                </c:pt>
                <c:pt idx="48">
                  <c:v>184</c:v>
                </c:pt>
                <c:pt idx="49">
                  <c:v>181</c:v>
                </c:pt>
                <c:pt idx="50">
                  <c:v>181</c:v>
                </c:pt>
                <c:pt idx="51">
                  <c:v>181</c:v>
                </c:pt>
                <c:pt idx="52">
                  <c:v>180</c:v>
                </c:pt>
                <c:pt idx="53">
                  <c:v>183</c:v>
                </c:pt>
                <c:pt idx="54">
                  <c:v>184</c:v>
                </c:pt>
                <c:pt idx="55">
                  <c:v>188</c:v>
                </c:pt>
                <c:pt idx="56">
                  <c:v>194</c:v>
                </c:pt>
                <c:pt idx="57">
                  <c:v>206</c:v>
                </c:pt>
                <c:pt idx="58">
                  <c:v>#N/A</c:v>
                </c:pt>
                <c:pt idx="59">
                  <c:v>#N/A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'F1'!$AC$4</c:f>
              <c:strCache>
                <c:ptCount val="1"/>
                <c:pt idx="0">
                  <c:v>Italy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'F1'!$Z$10:$Z$69</c:f>
              <c:strCache>
                <c:ptCount val="60"/>
                <c:pt idx="0">
                  <c:v>00</c:v>
                </c:pt>
                <c:pt idx="1">
                  <c:v>Q2 00</c:v>
                </c:pt>
                <c:pt idx="2">
                  <c:v>Q3 00</c:v>
                </c:pt>
                <c:pt idx="3">
                  <c:v>Q4 00</c:v>
                </c:pt>
                <c:pt idx="4">
                  <c:v>01</c:v>
                </c:pt>
                <c:pt idx="5">
                  <c:v>Q2 01</c:v>
                </c:pt>
                <c:pt idx="6">
                  <c:v>Q3 01</c:v>
                </c:pt>
                <c:pt idx="7">
                  <c:v>Q4 01</c:v>
                </c:pt>
                <c:pt idx="8">
                  <c:v>02</c:v>
                </c:pt>
                <c:pt idx="9">
                  <c:v>Q2 02</c:v>
                </c:pt>
                <c:pt idx="10">
                  <c:v>Q3 02</c:v>
                </c:pt>
                <c:pt idx="11">
                  <c:v>Q4 02</c:v>
                </c:pt>
                <c:pt idx="12">
                  <c:v>03</c:v>
                </c:pt>
                <c:pt idx="13">
                  <c:v>Q2 03</c:v>
                </c:pt>
                <c:pt idx="14">
                  <c:v>Q3 03</c:v>
                </c:pt>
                <c:pt idx="15">
                  <c:v>Q4 03</c:v>
                </c:pt>
                <c:pt idx="16">
                  <c:v>04</c:v>
                </c:pt>
                <c:pt idx="17">
                  <c:v>Q2 04</c:v>
                </c:pt>
                <c:pt idx="18">
                  <c:v>Q3 04</c:v>
                </c:pt>
                <c:pt idx="19">
                  <c:v>Q4 04</c:v>
                </c:pt>
                <c:pt idx="20">
                  <c:v>05</c:v>
                </c:pt>
                <c:pt idx="21">
                  <c:v>Q2 05</c:v>
                </c:pt>
                <c:pt idx="22">
                  <c:v>Q3 05</c:v>
                </c:pt>
                <c:pt idx="23">
                  <c:v>Q4 05</c:v>
                </c:pt>
                <c:pt idx="24">
                  <c:v>06</c:v>
                </c:pt>
                <c:pt idx="25">
                  <c:v>Q2 06</c:v>
                </c:pt>
                <c:pt idx="26">
                  <c:v>Q3 06</c:v>
                </c:pt>
                <c:pt idx="27">
                  <c:v>Q4 06</c:v>
                </c:pt>
                <c:pt idx="28">
                  <c:v>07</c:v>
                </c:pt>
                <c:pt idx="29">
                  <c:v>Q2 07</c:v>
                </c:pt>
                <c:pt idx="30">
                  <c:v>Q3 07</c:v>
                </c:pt>
                <c:pt idx="31">
                  <c:v>Q4 07</c:v>
                </c:pt>
                <c:pt idx="32">
                  <c:v>08</c:v>
                </c:pt>
                <c:pt idx="33">
                  <c:v>Q2 08</c:v>
                </c:pt>
                <c:pt idx="34">
                  <c:v>Q3 08</c:v>
                </c:pt>
                <c:pt idx="35">
                  <c:v>Q4 08</c:v>
                </c:pt>
                <c:pt idx="36">
                  <c:v>09</c:v>
                </c:pt>
                <c:pt idx="37">
                  <c:v>Q2 09</c:v>
                </c:pt>
                <c:pt idx="38">
                  <c:v>Q3 09</c:v>
                </c:pt>
                <c:pt idx="39">
                  <c:v>Q4 09</c:v>
                </c:pt>
                <c:pt idx="40">
                  <c:v>10</c:v>
                </c:pt>
                <c:pt idx="41">
                  <c:v>Q2 10</c:v>
                </c:pt>
                <c:pt idx="42">
                  <c:v>Q3 10</c:v>
                </c:pt>
                <c:pt idx="43">
                  <c:v>Q4 10</c:v>
                </c:pt>
                <c:pt idx="44">
                  <c:v>11</c:v>
                </c:pt>
                <c:pt idx="45">
                  <c:v>Q2 11</c:v>
                </c:pt>
                <c:pt idx="46">
                  <c:v>Q3 11</c:v>
                </c:pt>
                <c:pt idx="47">
                  <c:v>Q4 11</c:v>
                </c:pt>
                <c:pt idx="48">
                  <c:v>12</c:v>
                </c:pt>
                <c:pt idx="49">
                  <c:v>Q2 12</c:v>
                </c:pt>
                <c:pt idx="50">
                  <c:v>Q3 12</c:v>
                </c:pt>
                <c:pt idx="51">
                  <c:v>Q4 12</c:v>
                </c:pt>
                <c:pt idx="52">
                  <c:v>13</c:v>
                </c:pt>
                <c:pt idx="53">
                  <c:v>Q2 13</c:v>
                </c:pt>
                <c:pt idx="54">
                  <c:v>Q3 13</c:v>
                </c:pt>
                <c:pt idx="55">
                  <c:v>Q4 13</c:v>
                </c:pt>
                <c:pt idx="56">
                  <c:v>14</c:v>
                </c:pt>
                <c:pt idx="57">
                  <c:v>Q2 14</c:v>
                </c:pt>
                <c:pt idx="58">
                  <c:v>Q3 14</c:v>
                </c:pt>
                <c:pt idx="59">
                  <c:v>Q4 14</c:v>
                </c:pt>
              </c:strCache>
            </c:strRef>
          </c:cat>
          <c:val>
            <c:numRef>
              <c:f>'F1'!$AC$10:$AC$69</c:f>
              <c:numCache>
                <c:formatCode>0.00</c:formatCode>
                <c:ptCount val="60"/>
                <c:pt idx="0">
                  <c:v>100</c:v>
                </c:pt>
                <c:pt idx="1">
                  <c:v>100.32000000000001</c:v>
                </c:pt>
                <c:pt idx="2">
                  <c:v>104.8</c:v>
                </c:pt>
                <c:pt idx="3">
                  <c:v>107</c:v>
                </c:pt>
                <c:pt idx="4">
                  <c:v>106.32000000000001</c:v>
                </c:pt>
                <c:pt idx="5">
                  <c:v>107.53</c:v>
                </c:pt>
                <c:pt idx="6">
                  <c:v>104.35000000000001</c:v>
                </c:pt>
                <c:pt idx="7">
                  <c:v>103.43</c:v>
                </c:pt>
                <c:pt idx="8">
                  <c:v>102.24000000000001</c:v>
                </c:pt>
                <c:pt idx="9">
                  <c:v>102.21000000000001</c:v>
                </c:pt>
                <c:pt idx="10">
                  <c:v>102.71000000000001</c:v>
                </c:pt>
                <c:pt idx="11">
                  <c:v>104.22</c:v>
                </c:pt>
                <c:pt idx="12">
                  <c:v>101.8</c:v>
                </c:pt>
                <c:pt idx="13">
                  <c:v>98.72</c:v>
                </c:pt>
                <c:pt idx="14">
                  <c:v>101.35000000000001</c:v>
                </c:pt>
                <c:pt idx="15">
                  <c:v>103.22</c:v>
                </c:pt>
                <c:pt idx="16">
                  <c:v>104.33</c:v>
                </c:pt>
                <c:pt idx="17">
                  <c:v>107.42</c:v>
                </c:pt>
                <c:pt idx="18">
                  <c:v>108.10000000000001</c:v>
                </c:pt>
                <c:pt idx="19">
                  <c:v>107.21000000000001</c:v>
                </c:pt>
                <c:pt idx="20">
                  <c:v>107.78</c:v>
                </c:pt>
                <c:pt idx="21">
                  <c:v>110.7</c:v>
                </c:pt>
                <c:pt idx="22">
                  <c:v>112.47</c:v>
                </c:pt>
                <c:pt idx="23">
                  <c:v>114.43</c:v>
                </c:pt>
                <c:pt idx="24">
                  <c:v>117.57000000000001</c:v>
                </c:pt>
                <c:pt idx="25">
                  <c:v>120.10000000000001</c:v>
                </c:pt>
                <c:pt idx="26">
                  <c:v>119.7</c:v>
                </c:pt>
                <c:pt idx="27">
                  <c:v>125.97</c:v>
                </c:pt>
                <c:pt idx="28">
                  <c:v>126.02</c:v>
                </c:pt>
                <c:pt idx="29">
                  <c:v>127.14</c:v>
                </c:pt>
                <c:pt idx="30">
                  <c:v>128.81</c:v>
                </c:pt>
                <c:pt idx="31">
                  <c:v>127.91</c:v>
                </c:pt>
                <c:pt idx="32">
                  <c:v>129.43</c:v>
                </c:pt>
                <c:pt idx="33">
                  <c:v>126.67</c:v>
                </c:pt>
                <c:pt idx="34">
                  <c:v>122.92</c:v>
                </c:pt>
                <c:pt idx="35">
                  <c:v>114.35000000000001</c:v>
                </c:pt>
                <c:pt idx="36">
                  <c:v>100.44</c:v>
                </c:pt>
                <c:pt idx="37">
                  <c:v>98.58</c:v>
                </c:pt>
                <c:pt idx="38">
                  <c:v>102.22</c:v>
                </c:pt>
                <c:pt idx="39">
                  <c:v>103.60000000000001</c:v>
                </c:pt>
                <c:pt idx="40">
                  <c:v>107.23</c:v>
                </c:pt>
                <c:pt idx="41">
                  <c:v>111.59</c:v>
                </c:pt>
                <c:pt idx="42">
                  <c:v>114.9</c:v>
                </c:pt>
                <c:pt idx="43">
                  <c:v>117.03</c:v>
                </c:pt>
                <c:pt idx="44">
                  <c:v>118.25</c:v>
                </c:pt>
                <c:pt idx="45">
                  <c:v>120.17</c:v>
                </c:pt>
                <c:pt idx="46">
                  <c:v>120.15</c:v>
                </c:pt>
                <c:pt idx="47">
                  <c:v>119.81</c:v>
                </c:pt>
                <c:pt idx="48">
                  <c:v>120.07000000000001</c:v>
                </c:pt>
                <c:pt idx="49">
                  <c:v>121.56</c:v>
                </c:pt>
                <c:pt idx="50">
                  <c:v>123.13000000000001</c:v>
                </c:pt>
                <c:pt idx="51">
                  <c:v>121.39</c:v>
                </c:pt>
                <c:pt idx="52">
                  <c:v>121.5</c:v>
                </c:pt>
                <c:pt idx="53">
                  <c:v>121.97</c:v>
                </c:pt>
                <c:pt idx="54">
                  <c:v>123.57000000000001</c:v>
                </c:pt>
                <c:pt idx="55">
                  <c:v>123.28</c:v>
                </c:pt>
                <c:pt idx="56">
                  <c:v>123.54</c:v>
                </c:pt>
                <c:pt idx="57">
                  <c:v>124.92</c:v>
                </c:pt>
                <c:pt idx="58">
                  <c:v>#N/A</c:v>
                </c:pt>
                <c:pt idx="59">
                  <c:v>#N/A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'F1'!$AD$4</c:f>
              <c:strCache>
                <c:ptCount val="1"/>
                <c:pt idx="0">
                  <c:v>Greece</c:v>
                </c:pt>
              </c:strCache>
            </c:strRef>
          </c:tx>
          <c:spPr>
            <a:ln w="25400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strRef>
              <c:f>'F1'!$Z$10:$Z$69</c:f>
              <c:strCache>
                <c:ptCount val="60"/>
                <c:pt idx="0">
                  <c:v>00</c:v>
                </c:pt>
                <c:pt idx="1">
                  <c:v>Q2 00</c:v>
                </c:pt>
                <c:pt idx="2">
                  <c:v>Q3 00</c:v>
                </c:pt>
                <c:pt idx="3">
                  <c:v>Q4 00</c:v>
                </c:pt>
                <c:pt idx="4">
                  <c:v>01</c:v>
                </c:pt>
                <c:pt idx="5">
                  <c:v>Q2 01</c:v>
                </c:pt>
                <c:pt idx="6">
                  <c:v>Q3 01</c:v>
                </c:pt>
                <c:pt idx="7">
                  <c:v>Q4 01</c:v>
                </c:pt>
                <c:pt idx="8">
                  <c:v>02</c:v>
                </c:pt>
                <c:pt idx="9">
                  <c:v>Q2 02</c:v>
                </c:pt>
                <c:pt idx="10">
                  <c:v>Q3 02</c:v>
                </c:pt>
                <c:pt idx="11">
                  <c:v>Q4 02</c:v>
                </c:pt>
                <c:pt idx="12">
                  <c:v>03</c:v>
                </c:pt>
                <c:pt idx="13">
                  <c:v>Q2 03</c:v>
                </c:pt>
                <c:pt idx="14">
                  <c:v>Q3 03</c:v>
                </c:pt>
                <c:pt idx="15">
                  <c:v>Q4 03</c:v>
                </c:pt>
                <c:pt idx="16">
                  <c:v>04</c:v>
                </c:pt>
                <c:pt idx="17">
                  <c:v>Q2 04</c:v>
                </c:pt>
                <c:pt idx="18">
                  <c:v>Q3 04</c:v>
                </c:pt>
                <c:pt idx="19">
                  <c:v>Q4 04</c:v>
                </c:pt>
                <c:pt idx="20">
                  <c:v>05</c:v>
                </c:pt>
                <c:pt idx="21">
                  <c:v>Q2 05</c:v>
                </c:pt>
                <c:pt idx="22">
                  <c:v>Q3 05</c:v>
                </c:pt>
                <c:pt idx="23">
                  <c:v>Q4 05</c:v>
                </c:pt>
                <c:pt idx="24">
                  <c:v>06</c:v>
                </c:pt>
                <c:pt idx="25">
                  <c:v>Q2 06</c:v>
                </c:pt>
                <c:pt idx="26">
                  <c:v>Q3 06</c:v>
                </c:pt>
                <c:pt idx="27">
                  <c:v>Q4 06</c:v>
                </c:pt>
                <c:pt idx="28">
                  <c:v>07</c:v>
                </c:pt>
                <c:pt idx="29">
                  <c:v>Q2 07</c:v>
                </c:pt>
                <c:pt idx="30">
                  <c:v>Q3 07</c:v>
                </c:pt>
                <c:pt idx="31">
                  <c:v>Q4 07</c:v>
                </c:pt>
                <c:pt idx="32">
                  <c:v>08</c:v>
                </c:pt>
                <c:pt idx="33">
                  <c:v>Q2 08</c:v>
                </c:pt>
                <c:pt idx="34">
                  <c:v>Q3 08</c:v>
                </c:pt>
                <c:pt idx="35">
                  <c:v>Q4 08</c:v>
                </c:pt>
                <c:pt idx="36">
                  <c:v>09</c:v>
                </c:pt>
                <c:pt idx="37">
                  <c:v>Q2 09</c:v>
                </c:pt>
                <c:pt idx="38">
                  <c:v>Q3 09</c:v>
                </c:pt>
                <c:pt idx="39">
                  <c:v>Q4 09</c:v>
                </c:pt>
                <c:pt idx="40">
                  <c:v>10</c:v>
                </c:pt>
                <c:pt idx="41">
                  <c:v>Q2 10</c:v>
                </c:pt>
                <c:pt idx="42">
                  <c:v>Q3 10</c:v>
                </c:pt>
                <c:pt idx="43">
                  <c:v>Q4 10</c:v>
                </c:pt>
                <c:pt idx="44">
                  <c:v>11</c:v>
                </c:pt>
                <c:pt idx="45">
                  <c:v>Q2 11</c:v>
                </c:pt>
                <c:pt idx="46">
                  <c:v>Q3 11</c:v>
                </c:pt>
                <c:pt idx="47">
                  <c:v>Q4 11</c:v>
                </c:pt>
                <c:pt idx="48">
                  <c:v>12</c:v>
                </c:pt>
                <c:pt idx="49">
                  <c:v>Q2 12</c:v>
                </c:pt>
                <c:pt idx="50">
                  <c:v>Q3 12</c:v>
                </c:pt>
                <c:pt idx="51">
                  <c:v>Q4 12</c:v>
                </c:pt>
                <c:pt idx="52">
                  <c:v>13</c:v>
                </c:pt>
                <c:pt idx="53">
                  <c:v>Q2 13</c:v>
                </c:pt>
                <c:pt idx="54">
                  <c:v>Q3 13</c:v>
                </c:pt>
                <c:pt idx="55">
                  <c:v>Q4 13</c:v>
                </c:pt>
                <c:pt idx="56">
                  <c:v>14</c:v>
                </c:pt>
                <c:pt idx="57">
                  <c:v>Q2 14</c:v>
                </c:pt>
                <c:pt idx="58">
                  <c:v>Q3 14</c:v>
                </c:pt>
                <c:pt idx="59">
                  <c:v>Q4 14</c:v>
                </c:pt>
              </c:strCache>
            </c:strRef>
          </c:cat>
          <c:val>
            <c:numRef>
              <c:f>'F1'!$AD$10:$AD$69</c:f>
              <c:numCache>
                <c:formatCode>0.00</c:formatCode>
                <c:ptCount val="60"/>
                <c:pt idx="0">
                  <c:v>100</c:v>
                </c:pt>
                <c:pt idx="1">
                  <c:v>96.900754382293442</c:v>
                </c:pt>
                <c:pt idx="2">
                  <c:v>94.966466361724812</c:v>
                </c:pt>
                <c:pt idx="3">
                  <c:v>100.86998116535622</c:v>
                </c:pt>
                <c:pt idx="4">
                  <c:v>111.8658255852193</c:v>
                </c:pt>
                <c:pt idx="5">
                  <c:v>96.73532841041586</c:v>
                </c:pt>
                <c:pt idx="6">
                  <c:v>90.080420939340485</c:v>
                </c:pt>
                <c:pt idx="7">
                  <c:v>100.01594467198819</c:v>
                </c:pt>
                <c:pt idx="8">
                  <c:v>82.60535940287204</c:v>
                </c:pt>
                <c:pt idx="9">
                  <c:v>93.786560634597947</c:v>
                </c:pt>
                <c:pt idx="10">
                  <c:v>95.512571377320683</c:v>
                </c:pt>
                <c:pt idx="11">
                  <c:v>87.129660079524058</c:v>
                </c:pt>
                <c:pt idx="12">
                  <c:v>88.972266236160522</c:v>
                </c:pt>
                <c:pt idx="13">
                  <c:v>93.223514405014598</c:v>
                </c:pt>
                <c:pt idx="14">
                  <c:v>93.12784637308539</c:v>
                </c:pt>
                <c:pt idx="15">
                  <c:v>91.370942828385509</c:v>
                </c:pt>
                <c:pt idx="16">
                  <c:v>106.56721177514027</c:v>
                </c:pt>
                <c:pt idx="17">
                  <c:v>107.94443281812111</c:v>
                </c:pt>
                <c:pt idx="18">
                  <c:v>108.06302131603336</c:v>
                </c:pt>
                <c:pt idx="19">
                  <c:v>113.05868635833656</c:v>
                </c:pt>
                <c:pt idx="20">
                  <c:v>109.66047814085125</c:v>
                </c:pt>
                <c:pt idx="21">
                  <c:v>108.72871137154074</c:v>
                </c:pt>
                <c:pt idx="22">
                  <c:v>114.90826830896788</c:v>
                </c:pt>
                <c:pt idx="23">
                  <c:v>112.05516856507917</c:v>
                </c:pt>
                <c:pt idx="24">
                  <c:v>114.02034938762493</c:v>
                </c:pt>
                <c:pt idx="25">
                  <c:v>115.92474114821569</c:v>
                </c:pt>
                <c:pt idx="26">
                  <c:v>117.86301533678136</c:v>
                </c:pt>
                <c:pt idx="27">
                  <c:v>114.24257825346049</c:v>
                </c:pt>
                <c:pt idx="28">
                  <c:v>122.13818051361775</c:v>
                </c:pt>
                <c:pt idx="29">
                  <c:v>121.94385482376155</c:v>
                </c:pt>
                <c:pt idx="30">
                  <c:v>121.54822765005432</c:v>
                </c:pt>
                <c:pt idx="31">
                  <c:v>132.68757411781121</c:v>
                </c:pt>
                <c:pt idx="32">
                  <c:v>128.21310054112232</c:v>
                </c:pt>
                <c:pt idx="33">
                  <c:v>129.62819018007514</c:v>
                </c:pt>
                <c:pt idx="34">
                  <c:v>130.92568786311497</c:v>
                </c:pt>
                <c:pt idx="35">
                  <c:v>120.48292425284264</c:v>
                </c:pt>
                <c:pt idx="36">
                  <c:v>107.51691630043747</c:v>
                </c:pt>
                <c:pt idx="37">
                  <c:v>102.75643516996024</c:v>
                </c:pt>
                <c:pt idx="38">
                  <c:v>102.21630940635993</c:v>
                </c:pt>
                <c:pt idx="39">
                  <c:v>97.530568925827367</c:v>
                </c:pt>
                <c:pt idx="40">
                  <c:v>106.36292066529143</c:v>
                </c:pt>
                <c:pt idx="41">
                  <c:v>107.06548277477155</c:v>
                </c:pt>
                <c:pt idx="42">
                  <c:v>103.70414661125893</c:v>
                </c:pt>
                <c:pt idx="43">
                  <c:v>113.22809849821121</c:v>
                </c:pt>
                <c:pt idx="44">
                  <c:v>105.63444846383049</c:v>
                </c:pt>
                <c:pt idx="45">
                  <c:v>108.27229513587851</c:v>
                </c:pt>
                <c:pt idx="46">
                  <c:v>108.66692576758648</c:v>
                </c:pt>
                <c:pt idx="47">
                  <c:v>108.84829641145227</c:v>
                </c:pt>
                <c:pt idx="48">
                  <c:v>108.99777771134166</c:v>
                </c:pt>
                <c:pt idx="49">
                  <c:v>105.50589454592563</c:v>
                </c:pt>
                <c:pt idx="50">
                  <c:v>105.36438558203034</c:v>
                </c:pt>
                <c:pt idx="51">
                  <c:v>103.87355875113357</c:v>
                </c:pt>
                <c:pt idx="52">
                  <c:v>107.29668051860047</c:v>
                </c:pt>
                <c:pt idx="53">
                  <c:v>107.42523443650533</c:v>
                </c:pt>
                <c:pt idx="54">
                  <c:v>109.52195880295375</c:v>
                </c:pt>
                <c:pt idx="55">
                  <c:v>106.33501748931209</c:v>
                </c:pt>
                <c:pt idx="56">
                  <c:v>112.73481020857623</c:v>
                </c:pt>
                <c:pt idx="57">
                  <c:v>113.60778099993023</c:v>
                </c:pt>
                <c:pt idx="58">
                  <c:v>#N/A</c:v>
                </c:pt>
                <c:pt idx="59">
                  <c:v>#N/A</c:v>
                </c:pt>
              </c:numCache>
            </c:numRef>
          </c:val>
          <c:smooth val="1"/>
        </c:ser>
        <c:ser>
          <c:idx val="4"/>
          <c:order val="4"/>
          <c:tx>
            <c:strRef>
              <c:f>'F1'!$AE$4</c:f>
              <c:strCache>
                <c:ptCount val="1"/>
                <c:pt idx="0">
                  <c:v>Spain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ysDash"/>
            </a:ln>
          </c:spPr>
          <c:marker>
            <c:symbol val="none"/>
          </c:marker>
          <c:cat>
            <c:strRef>
              <c:f>'F1'!$Z$10:$Z$69</c:f>
              <c:strCache>
                <c:ptCount val="60"/>
                <c:pt idx="0">
                  <c:v>00</c:v>
                </c:pt>
                <c:pt idx="1">
                  <c:v>Q2 00</c:v>
                </c:pt>
                <c:pt idx="2">
                  <c:v>Q3 00</c:v>
                </c:pt>
                <c:pt idx="3">
                  <c:v>Q4 00</c:v>
                </c:pt>
                <c:pt idx="4">
                  <c:v>01</c:v>
                </c:pt>
                <c:pt idx="5">
                  <c:v>Q2 01</c:v>
                </c:pt>
                <c:pt idx="6">
                  <c:v>Q3 01</c:v>
                </c:pt>
                <c:pt idx="7">
                  <c:v>Q4 01</c:v>
                </c:pt>
                <c:pt idx="8">
                  <c:v>02</c:v>
                </c:pt>
                <c:pt idx="9">
                  <c:v>Q2 02</c:v>
                </c:pt>
                <c:pt idx="10">
                  <c:v>Q3 02</c:v>
                </c:pt>
                <c:pt idx="11">
                  <c:v>Q4 02</c:v>
                </c:pt>
                <c:pt idx="12">
                  <c:v>03</c:v>
                </c:pt>
                <c:pt idx="13">
                  <c:v>Q2 03</c:v>
                </c:pt>
                <c:pt idx="14">
                  <c:v>Q3 03</c:v>
                </c:pt>
                <c:pt idx="15">
                  <c:v>Q4 03</c:v>
                </c:pt>
                <c:pt idx="16">
                  <c:v>04</c:v>
                </c:pt>
                <c:pt idx="17">
                  <c:v>Q2 04</c:v>
                </c:pt>
                <c:pt idx="18">
                  <c:v>Q3 04</c:v>
                </c:pt>
                <c:pt idx="19">
                  <c:v>Q4 04</c:v>
                </c:pt>
                <c:pt idx="20">
                  <c:v>05</c:v>
                </c:pt>
                <c:pt idx="21">
                  <c:v>Q2 05</c:v>
                </c:pt>
                <c:pt idx="22">
                  <c:v>Q3 05</c:v>
                </c:pt>
                <c:pt idx="23">
                  <c:v>Q4 05</c:v>
                </c:pt>
                <c:pt idx="24">
                  <c:v>06</c:v>
                </c:pt>
                <c:pt idx="25">
                  <c:v>Q2 06</c:v>
                </c:pt>
                <c:pt idx="26">
                  <c:v>Q3 06</c:v>
                </c:pt>
                <c:pt idx="27">
                  <c:v>Q4 06</c:v>
                </c:pt>
                <c:pt idx="28">
                  <c:v>07</c:v>
                </c:pt>
                <c:pt idx="29">
                  <c:v>Q2 07</c:v>
                </c:pt>
                <c:pt idx="30">
                  <c:v>Q3 07</c:v>
                </c:pt>
                <c:pt idx="31">
                  <c:v>Q4 07</c:v>
                </c:pt>
                <c:pt idx="32">
                  <c:v>08</c:v>
                </c:pt>
                <c:pt idx="33">
                  <c:v>Q2 08</c:v>
                </c:pt>
                <c:pt idx="34">
                  <c:v>Q3 08</c:v>
                </c:pt>
                <c:pt idx="35">
                  <c:v>Q4 08</c:v>
                </c:pt>
                <c:pt idx="36">
                  <c:v>09</c:v>
                </c:pt>
                <c:pt idx="37">
                  <c:v>Q2 09</c:v>
                </c:pt>
                <c:pt idx="38">
                  <c:v>Q3 09</c:v>
                </c:pt>
                <c:pt idx="39">
                  <c:v>Q4 09</c:v>
                </c:pt>
                <c:pt idx="40">
                  <c:v>10</c:v>
                </c:pt>
                <c:pt idx="41">
                  <c:v>Q2 10</c:v>
                </c:pt>
                <c:pt idx="42">
                  <c:v>Q3 10</c:v>
                </c:pt>
                <c:pt idx="43">
                  <c:v>Q4 10</c:v>
                </c:pt>
                <c:pt idx="44">
                  <c:v>11</c:v>
                </c:pt>
                <c:pt idx="45">
                  <c:v>Q2 11</c:v>
                </c:pt>
                <c:pt idx="46">
                  <c:v>Q3 11</c:v>
                </c:pt>
                <c:pt idx="47">
                  <c:v>Q4 11</c:v>
                </c:pt>
                <c:pt idx="48">
                  <c:v>12</c:v>
                </c:pt>
                <c:pt idx="49">
                  <c:v>Q2 12</c:v>
                </c:pt>
                <c:pt idx="50">
                  <c:v>Q3 12</c:v>
                </c:pt>
                <c:pt idx="51">
                  <c:v>Q4 12</c:v>
                </c:pt>
                <c:pt idx="52">
                  <c:v>13</c:v>
                </c:pt>
                <c:pt idx="53">
                  <c:v>Q2 13</c:v>
                </c:pt>
                <c:pt idx="54">
                  <c:v>Q3 13</c:v>
                </c:pt>
                <c:pt idx="55">
                  <c:v>Q4 13</c:v>
                </c:pt>
                <c:pt idx="56">
                  <c:v>14</c:v>
                </c:pt>
                <c:pt idx="57">
                  <c:v>Q2 14</c:v>
                </c:pt>
                <c:pt idx="58">
                  <c:v>Q3 14</c:v>
                </c:pt>
                <c:pt idx="59">
                  <c:v>Q4 14</c:v>
                </c:pt>
              </c:strCache>
            </c:strRef>
          </c:cat>
          <c:val>
            <c:numRef>
              <c:f>'F1'!$AE$10:$AE$69</c:f>
              <c:numCache>
                <c:formatCode>0.00</c:formatCode>
                <c:ptCount val="60"/>
                <c:pt idx="0">
                  <c:v>100</c:v>
                </c:pt>
                <c:pt idx="1">
                  <c:v>102.4282</c:v>
                </c:pt>
                <c:pt idx="2">
                  <c:v>104.30550000000001</c:v>
                </c:pt>
                <c:pt idx="3">
                  <c:v>107.845</c:v>
                </c:pt>
                <c:pt idx="4">
                  <c:v>108.8159</c:v>
                </c:pt>
                <c:pt idx="5">
                  <c:v>107.5475</c:v>
                </c:pt>
                <c:pt idx="6">
                  <c:v>108.89200000000001</c:v>
                </c:pt>
                <c:pt idx="7">
                  <c:v>106.65940000000001</c:v>
                </c:pt>
                <c:pt idx="8">
                  <c:v>106.87430000000001</c:v>
                </c:pt>
                <c:pt idx="9">
                  <c:v>110.5141</c:v>
                </c:pt>
                <c:pt idx="10">
                  <c:v>109.875</c:v>
                </c:pt>
                <c:pt idx="11">
                  <c:v>113.10310000000001</c:v>
                </c:pt>
                <c:pt idx="12">
                  <c:v>113.20650000000001</c:v>
                </c:pt>
                <c:pt idx="13">
                  <c:v>113.33680000000001</c:v>
                </c:pt>
                <c:pt idx="14">
                  <c:v>114.00190000000001</c:v>
                </c:pt>
                <c:pt idx="15">
                  <c:v>115.97930000000001</c:v>
                </c:pt>
                <c:pt idx="16">
                  <c:v>118.4906</c:v>
                </c:pt>
                <c:pt idx="17">
                  <c:v>117.6879</c:v>
                </c:pt>
                <c:pt idx="18">
                  <c:v>118.89790000000001</c:v>
                </c:pt>
                <c:pt idx="19">
                  <c:v>120.539</c:v>
                </c:pt>
                <c:pt idx="20">
                  <c:v>118.12520000000001</c:v>
                </c:pt>
                <c:pt idx="21">
                  <c:v>123.41080000000001</c:v>
                </c:pt>
                <c:pt idx="22">
                  <c:v>121.75190000000001</c:v>
                </c:pt>
                <c:pt idx="23">
                  <c:v>124.4161</c:v>
                </c:pt>
                <c:pt idx="24">
                  <c:v>127.6477</c:v>
                </c:pt>
                <c:pt idx="25">
                  <c:v>128.99119999999999</c:v>
                </c:pt>
                <c:pt idx="26">
                  <c:v>129.62450000000001</c:v>
                </c:pt>
                <c:pt idx="27">
                  <c:v>134.07939999999999</c:v>
                </c:pt>
                <c:pt idx="28">
                  <c:v>137.8716</c:v>
                </c:pt>
                <c:pt idx="29">
                  <c:v>137.11500000000001</c:v>
                </c:pt>
                <c:pt idx="30">
                  <c:v>142.92770000000002</c:v>
                </c:pt>
                <c:pt idx="31">
                  <c:v>137.39240000000001</c:v>
                </c:pt>
                <c:pt idx="32">
                  <c:v>140.37139999999999</c:v>
                </c:pt>
                <c:pt idx="33">
                  <c:v>140.9272</c:v>
                </c:pt>
                <c:pt idx="34">
                  <c:v>140.7302</c:v>
                </c:pt>
                <c:pt idx="35">
                  <c:v>127.6156</c:v>
                </c:pt>
                <c:pt idx="36">
                  <c:v>119.5523</c:v>
                </c:pt>
                <c:pt idx="37">
                  <c:v>121.1328</c:v>
                </c:pt>
                <c:pt idx="38">
                  <c:v>127.0304</c:v>
                </c:pt>
                <c:pt idx="39">
                  <c:v>126.9277</c:v>
                </c:pt>
                <c:pt idx="40">
                  <c:v>130.1771</c:v>
                </c:pt>
                <c:pt idx="41">
                  <c:v>136.16240000000002</c:v>
                </c:pt>
                <c:pt idx="42">
                  <c:v>141.35990000000001</c:v>
                </c:pt>
                <c:pt idx="43">
                  <c:v>144.83070000000001</c:v>
                </c:pt>
                <c:pt idx="44">
                  <c:v>145.99720000000002</c:v>
                </c:pt>
                <c:pt idx="45">
                  <c:v>146.21630000000002</c:v>
                </c:pt>
                <c:pt idx="46">
                  <c:v>151.48699999999999</c:v>
                </c:pt>
                <c:pt idx="47">
                  <c:v>150.89580000000001</c:v>
                </c:pt>
                <c:pt idx="48">
                  <c:v>146.16070000000002</c:v>
                </c:pt>
                <c:pt idx="49">
                  <c:v>146.97880000000001</c:v>
                </c:pt>
                <c:pt idx="50">
                  <c:v>156.49440000000001</c:v>
                </c:pt>
                <c:pt idx="51">
                  <c:v>157.4931</c:v>
                </c:pt>
                <c:pt idx="52">
                  <c:v>150.44900000000001</c:v>
                </c:pt>
                <c:pt idx="53">
                  <c:v>161.00810000000001</c:v>
                </c:pt>
                <c:pt idx="54">
                  <c:v>162.01220000000001</c:v>
                </c:pt>
                <c:pt idx="55">
                  <c:v>163.31030000000001</c:v>
                </c:pt>
                <c:pt idx="56">
                  <c:v>161.60250000000002</c:v>
                </c:pt>
                <c:pt idx="57">
                  <c:v>163.71690000000001</c:v>
                </c:pt>
                <c:pt idx="58">
                  <c:v>#N/A</c:v>
                </c:pt>
                <c:pt idx="59">
                  <c:v>#N/A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702080"/>
        <c:axId val="184703616"/>
      </c:lineChart>
      <c:catAx>
        <c:axId val="184702080"/>
        <c:scaling>
          <c:orientation val="minMax"/>
        </c:scaling>
        <c:delete val="0"/>
        <c:axPos val="b"/>
        <c:numFmt formatCode="yy" sourceLinked="0"/>
        <c:majorTickMark val="out"/>
        <c:minorTickMark val="in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184703616"/>
        <c:crossesAt val="0"/>
        <c:auto val="1"/>
        <c:lblAlgn val="ctr"/>
        <c:lblOffset val="100"/>
        <c:tickLblSkip val="4"/>
        <c:tickMarkSkip val="4"/>
        <c:noMultiLvlLbl val="0"/>
      </c:catAx>
      <c:valAx>
        <c:axId val="184703616"/>
        <c:scaling>
          <c:orientation val="minMax"/>
          <c:max val="220"/>
          <c:min val="8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184702080"/>
        <c:crosses val="autoZero"/>
        <c:crossBetween val="between"/>
        <c:majorUnit val="20"/>
        <c:minorUnit val="1"/>
      </c:valAx>
      <c:spPr>
        <a:noFill/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8.1250000000000003E-2"/>
          <c:y val="0.10286674469745336"/>
          <c:w val="0.37083333333333335"/>
          <c:h val="0.35047776122579277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655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8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fr-F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791666666666667E-2"/>
          <c:y val="8.4317032040472181E-2"/>
          <c:w val="0.90729166666666672"/>
          <c:h val="0.78583473861720066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USA!$AH$5</c:f>
              <c:strCache>
                <c:ptCount val="1"/>
                <c:pt idx="0">
                  <c:v>Real GDP, y/y %</c:v>
                </c:pt>
              </c:strCache>
            </c:strRef>
          </c:tx>
          <c:spPr>
            <a:solidFill>
              <a:srgbClr val="00FF00"/>
            </a:solidFill>
            <a:ln w="25400">
              <a:noFill/>
            </a:ln>
          </c:spPr>
          <c:invertIfNegative val="0"/>
          <c:cat>
            <c:numRef>
              <c:f>USA!$AE$367:$AE$546</c:f>
              <c:numCache>
                <c:formatCode>mmm\-yy</c:formatCode>
                <c:ptCount val="180"/>
                <c:pt idx="0">
                  <c:v>36540</c:v>
                </c:pt>
                <c:pt idx="1">
                  <c:v>36571</c:v>
                </c:pt>
                <c:pt idx="2">
                  <c:v>36600</c:v>
                </c:pt>
                <c:pt idx="3">
                  <c:v>36631</c:v>
                </c:pt>
                <c:pt idx="4">
                  <c:v>36661</c:v>
                </c:pt>
                <c:pt idx="5">
                  <c:v>36692</c:v>
                </c:pt>
                <c:pt idx="6">
                  <c:v>36722</c:v>
                </c:pt>
                <c:pt idx="7">
                  <c:v>36753</c:v>
                </c:pt>
                <c:pt idx="8">
                  <c:v>36784</c:v>
                </c:pt>
                <c:pt idx="9">
                  <c:v>36814</c:v>
                </c:pt>
                <c:pt idx="10">
                  <c:v>36845</c:v>
                </c:pt>
                <c:pt idx="11">
                  <c:v>36875</c:v>
                </c:pt>
                <c:pt idx="12">
                  <c:v>36906</c:v>
                </c:pt>
                <c:pt idx="13">
                  <c:v>36937</c:v>
                </c:pt>
                <c:pt idx="14">
                  <c:v>36965</c:v>
                </c:pt>
                <c:pt idx="15">
                  <c:v>36996</c:v>
                </c:pt>
                <c:pt idx="16">
                  <c:v>37026</c:v>
                </c:pt>
                <c:pt idx="17">
                  <c:v>37057</c:v>
                </c:pt>
                <c:pt idx="18">
                  <c:v>37087</c:v>
                </c:pt>
                <c:pt idx="19">
                  <c:v>37118</c:v>
                </c:pt>
                <c:pt idx="20">
                  <c:v>37149</c:v>
                </c:pt>
                <c:pt idx="21">
                  <c:v>37179</c:v>
                </c:pt>
                <c:pt idx="22">
                  <c:v>37210</c:v>
                </c:pt>
                <c:pt idx="23">
                  <c:v>37240</c:v>
                </c:pt>
                <c:pt idx="24">
                  <c:v>37271</c:v>
                </c:pt>
                <c:pt idx="25">
                  <c:v>37302</c:v>
                </c:pt>
                <c:pt idx="26">
                  <c:v>37330</c:v>
                </c:pt>
                <c:pt idx="27">
                  <c:v>37361</c:v>
                </c:pt>
                <c:pt idx="28">
                  <c:v>37391</c:v>
                </c:pt>
                <c:pt idx="29">
                  <c:v>37422</c:v>
                </c:pt>
                <c:pt idx="30">
                  <c:v>37452</c:v>
                </c:pt>
                <c:pt idx="31">
                  <c:v>37483</c:v>
                </c:pt>
                <c:pt idx="32">
                  <c:v>37514</c:v>
                </c:pt>
                <c:pt idx="33">
                  <c:v>37544</c:v>
                </c:pt>
                <c:pt idx="34">
                  <c:v>37575</c:v>
                </c:pt>
                <c:pt idx="35">
                  <c:v>37605</c:v>
                </c:pt>
                <c:pt idx="36">
                  <c:v>37636</c:v>
                </c:pt>
                <c:pt idx="37">
                  <c:v>37667</c:v>
                </c:pt>
                <c:pt idx="38">
                  <c:v>37695</c:v>
                </c:pt>
                <c:pt idx="39">
                  <c:v>37726</c:v>
                </c:pt>
                <c:pt idx="40">
                  <c:v>37756</c:v>
                </c:pt>
                <c:pt idx="41">
                  <c:v>37787</c:v>
                </c:pt>
                <c:pt idx="42">
                  <c:v>37817</c:v>
                </c:pt>
                <c:pt idx="43">
                  <c:v>37848</c:v>
                </c:pt>
                <c:pt idx="44">
                  <c:v>37879</c:v>
                </c:pt>
                <c:pt idx="45">
                  <c:v>37909</c:v>
                </c:pt>
                <c:pt idx="46">
                  <c:v>37940</c:v>
                </c:pt>
                <c:pt idx="47">
                  <c:v>37970</c:v>
                </c:pt>
                <c:pt idx="48">
                  <c:v>38001</c:v>
                </c:pt>
                <c:pt idx="49">
                  <c:v>38032</c:v>
                </c:pt>
                <c:pt idx="50">
                  <c:v>38061</c:v>
                </c:pt>
                <c:pt idx="51">
                  <c:v>38092</c:v>
                </c:pt>
                <c:pt idx="52">
                  <c:v>38122</c:v>
                </c:pt>
                <c:pt idx="53">
                  <c:v>38153</c:v>
                </c:pt>
                <c:pt idx="54">
                  <c:v>38183</c:v>
                </c:pt>
                <c:pt idx="55">
                  <c:v>38214</c:v>
                </c:pt>
                <c:pt idx="56">
                  <c:v>38245</c:v>
                </c:pt>
                <c:pt idx="57">
                  <c:v>38275</c:v>
                </c:pt>
                <c:pt idx="58">
                  <c:v>38306</c:v>
                </c:pt>
                <c:pt idx="59">
                  <c:v>38336</c:v>
                </c:pt>
                <c:pt idx="60">
                  <c:v>38367</c:v>
                </c:pt>
                <c:pt idx="61">
                  <c:v>38398</c:v>
                </c:pt>
                <c:pt idx="62">
                  <c:v>38426</c:v>
                </c:pt>
                <c:pt idx="63">
                  <c:v>38457</c:v>
                </c:pt>
                <c:pt idx="64">
                  <c:v>38487</c:v>
                </c:pt>
                <c:pt idx="65">
                  <c:v>38518</c:v>
                </c:pt>
                <c:pt idx="66">
                  <c:v>38548</c:v>
                </c:pt>
                <c:pt idx="67">
                  <c:v>38579</c:v>
                </c:pt>
                <c:pt idx="68">
                  <c:v>38610</c:v>
                </c:pt>
                <c:pt idx="69">
                  <c:v>38640</c:v>
                </c:pt>
                <c:pt idx="70">
                  <c:v>38671</c:v>
                </c:pt>
                <c:pt idx="71">
                  <c:v>38701</c:v>
                </c:pt>
                <c:pt idx="72">
                  <c:v>38732</c:v>
                </c:pt>
                <c:pt idx="73">
                  <c:v>38763</c:v>
                </c:pt>
                <c:pt idx="74">
                  <c:v>38791</c:v>
                </c:pt>
                <c:pt idx="75">
                  <c:v>38822</c:v>
                </c:pt>
                <c:pt idx="76">
                  <c:v>38852</c:v>
                </c:pt>
                <c:pt idx="77">
                  <c:v>38883</c:v>
                </c:pt>
                <c:pt idx="78">
                  <c:v>38913</c:v>
                </c:pt>
                <c:pt idx="79">
                  <c:v>38944</c:v>
                </c:pt>
                <c:pt idx="80">
                  <c:v>38975</c:v>
                </c:pt>
                <c:pt idx="81">
                  <c:v>39005</c:v>
                </c:pt>
                <c:pt idx="82">
                  <c:v>39036</c:v>
                </c:pt>
                <c:pt idx="83">
                  <c:v>39066</c:v>
                </c:pt>
                <c:pt idx="84">
                  <c:v>39097</c:v>
                </c:pt>
                <c:pt idx="85">
                  <c:v>39128</c:v>
                </c:pt>
                <c:pt idx="86">
                  <c:v>39156</c:v>
                </c:pt>
                <c:pt idx="87">
                  <c:v>39187</c:v>
                </c:pt>
                <c:pt idx="88">
                  <c:v>39217</c:v>
                </c:pt>
                <c:pt idx="89">
                  <c:v>39248</c:v>
                </c:pt>
                <c:pt idx="90">
                  <c:v>39278</c:v>
                </c:pt>
                <c:pt idx="91">
                  <c:v>39309</c:v>
                </c:pt>
                <c:pt idx="92">
                  <c:v>39340</c:v>
                </c:pt>
                <c:pt idx="93">
                  <c:v>39370</c:v>
                </c:pt>
                <c:pt idx="94">
                  <c:v>39401</c:v>
                </c:pt>
                <c:pt idx="95">
                  <c:v>39431</c:v>
                </c:pt>
                <c:pt idx="96">
                  <c:v>39462</c:v>
                </c:pt>
                <c:pt idx="97">
                  <c:v>39493</c:v>
                </c:pt>
                <c:pt idx="98">
                  <c:v>39522</c:v>
                </c:pt>
                <c:pt idx="99">
                  <c:v>39553</c:v>
                </c:pt>
                <c:pt idx="100">
                  <c:v>39583</c:v>
                </c:pt>
                <c:pt idx="101">
                  <c:v>39614</c:v>
                </c:pt>
                <c:pt idx="102">
                  <c:v>39644</c:v>
                </c:pt>
                <c:pt idx="103">
                  <c:v>39675</c:v>
                </c:pt>
                <c:pt idx="104">
                  <c:v>39706</c:v>
                </c:pt>
                <c:pt idx="105">
                  <c:v>39736</c:v>
                </c:pt>
                <c:pt idx="106">
                  <c:v>39767</c:v>
                </c:pt>
                <c:pt idx="107">
                  <c:v>39797</c:v>
                </c:pt>
                <c:pt idx="108">
                  <c:v>39828</c:v>
                </c:pt>
                <c:pt idx="109">
                  <c:v>39859</c:v>
                </c:pt>
                <c:pt idx="110">
                  <c:v>39887</c:v>
                </c:pt>
                <c:pt idx="111">
                  <c:v>39918</c:v>
                </c:pt>
                <c:pt idx="112">
                  <c:v>39948</c:v>
                </c:pt>
                <c:pt idx="113">
                  <c:v>39979</c:v>
                </c:pt>
                <c:pt idx="114">
                  <c:v>40009</c:v>
                </c:pt>
                <c:pt idx="115">
                  <c:v>40040</c:v>
                </c:pt>
                <c:pt idx="116">
                  <c:v>40071</c:v>
                </c:pt>
                <c:pt idx="117">
                  <c:v>40101</c:v>
                </c:pt>
                <c:pt idx="118">
                  <c:v>40132</c:v>
                </c:pt>
                <c:pt idx="119">
                  <c:v>40162</c:v>
                </c:pt>
                <c:pt idx="120">
                  <c:v>40193</c:v>
                </c:pt>
                <c:pt idx="121">
                  <c:v>40224</c:v>
                </c:pt>
                <c:pt idx="122">
                  <c:v>40252</c:v>
                </c:pt>
                <c:pt idx="123">
                  <c:v>40283</c:v>
                </c:pt>
                <c:pt idx="124">
                  <c:v>40313</c:v>
                </c:pt>
                <c:pt idx="125">
                  <c:v>40344</c:v>
                </c:pt>
                <c:pt idx="126">
                  <c:v>40374</c:v>
                </c:pt>
                <c:pt idx="127">
                  <c:v>40405</c:v>
                </c:pt>
                <c:pt idx="128">
                  <c:v>40436</c:v>
                </c:pt>
                <c:pt idx="129">
                  <c:v>40466</c:v>
                </c:pt>
                <c:pt idx="130">
                  <c:v>40497</c:v>
                </c:pt>
                <c:pt idx="131">
                  <c:v>40527</c:v>
                </c:pt>
                <c:pt idx="132">
                  <c:v>40558</c:v>
                </c:pt>
                <c:pt idx="133">
                  <c:v>40589</c:v>
                </c:pt>
                <c:pt idx="134">
                  <c:v>40617</c:v>
                </c:pt>
                <c:pt idx="135">
                  <c:v>40648</c:v>
                </c:pt>
                <c:pt idx="136">
                  <c:v>40678</c:v>
                </c:pt>
                <c:pt idx="137">
                  <c:v>40709</c:v>
                </c:pt>
                <c:pt idx="138">
                  <c:v>40739</c:v>
                </c:pt>
                <c:pt idx="139">
                  <c:v>40770</c:v>
                </c:pt>
                <c:pt idx="140">
                  <c:v>40801</c:v>
                </c:pt>
                <c:pt idx="141">
                  <c:v>40831</c:v>
                </c:pt>
                <c:pt idx="142">
                  <c:v>40862</c:v>
                </c:pt>
                <c:pt idx="143">
                  <c:v>40892</c:v>
                </c:pt>
                <c:pt idx="144">
                  <c:v>40923</c:v>
                </c:pt>
                <c:pt idx="145">
                  <c:v>40954</c:v>
                </c:pt>
                <c:pt idx="146">
                  <c:v>40983</c:v>
                </c:pt>
                <c:pt idx="147">
                  <c:v>41014</c:v>
                </c:pt>
                <c:pt idx="148">
                  <c:v>41044</c:v>
                </c:pt>
                <c:pt idx="149">
                  <c:v>41075</c:v>
                </c:pt>
                <c:pt idx="150">
                  <c:v>41105</c:v>
                </c:pt>
                <c:pt idx="151">
                  <c:v>41136</c:v>
                </c:pt>
                <c:pt idx="152">
                  <c:v>41167</c:v>
                </c:pt>
                <c:pt idx="153">
                  <c:v>41197</c:v>
                </c:pt>
                <c:pt idx="154">
                  <c:v>41228</c:v>
                </c:pt>
                <c:pt idx="155">
                  <c:v>41258</c:v>
                </c:pt>
                <c:pt idx="156">
                  <c:v>41289</c:v>
                </c:pt>
                <c:pt idx="157">
                  <c:v>41320</c:v>
                </c:pt>
                <c:pt idx="158">
                  <c:v>41348</c:v>
                </c:pt>
                <c:pt idx="159">
                  <c:v>41379</c:v>
                </c:pt>
                <c:pt idx="160">
                  <c:v>41409</c:v>
                </c:pt>
                <c:pt idx="161">
                  <c:v>41440</c:v>
                </c:pt>
                <c:pt idx="162">
                  <c:v>41470</c:v>
                </c:pt>
                <c:pt idx="163">
                  <c:v>41501</c:v>
                </c:pt>
                <c:pt idx="164">
                  <c:v>41532</c:v>
                </c:pt>
                <c:pt idx="165">
                  <c:v>41562</c:v>
                </c:pt>
                <c:pt idx="166">
                  <c:v>41593</c:v>
                </c:pt>
                <c:pt idx="167">
                  <c:v>41623</c:v>
                </c:pt>
                <c:pt idx="168">
                  <c:v>41654</c:v>
                </c:pt>
                <c:pt idx="169">
                  <c:v>41685</c:v>
                </c:pt>
                <c:pt idx="170">
                  <c:v>41713</c:v>
                </c:pt>
                <c:pt idx="171">
                  <c:v>41744</c:v>
                </c:pt>
                <c:pt idx="172">
                  <c:v>41774</c:v>
                </c:pt>
                <c:pt idx="173">
                  <c:v>41805</c:v>
                </c:pt>
                <c:pt idx="174">
                  <c:v>41835</c:v>
                </c:pt>
                <c:pt idx="175">
                  <c:v>41866</c:v>
                </c:pt>
                <c:pt idx="176">
                  <c:v>41897</c:v>
                </c:pt>
                <c:pt idx="177">
                  <c:v>41927</c:v>
                </c:pt>
                <c:pt idx="178">
                  <c:v>41958</c:v>
                </c:pt>
                <c:pt idx="179">
                  <c:v>41988</c:v>
                </c:pt>
              </c:numCache>
            </c:numRef>
          </c:cat>
          <c:val>
            <c:numRef>
              <c:f>USA!$AH$367:$AH$546</c:f>
              <c:numCache>
                <c:formatCode>General</c:formatCode>
                <c:ptCount val="180"/>
                <c:pt idx="0">
                  <c:v>#N/A</c:v>
                </c:pt>
                <c:pt idx="1">
                  <c:v>4.17</c:v>
                </c:pt>
                <c:pt idx="2">
                  <c:v>#N/A</c:v>
                </c:pt>
                <c:pt idx="3">
                  <c:v>#N/A</c:v>
                </c:pt>
                <c:pt idx="4">
                  <c:v>5.2700000000000005</c:v>
                </c:pt>
                <c:pt idx="5">
                  <c:v>#N/A</c:v>
                </c:pt>
                <c:pt idx="6">
                  <c:v>#N/A</c:v>
                </c:pt>
                <c:pt idx="7">
                  <c:v>4.08</c:v>
                </c:pt>
                <c:pt idx="8">
                  <c:v>#N/A</c:v>
                </c:pt>
                <c:pt idx="9">
                  <c:v>#N/A</c:v>
                </c:pt>
                <c:pt idx="10">
                  <c:v>2.89</c:v>
                </c:pt>
                <c:pt idx="11">
                  <c:v>#N/A</c:v>
                </c:pt>
                <c:pt idx="12">
                  <c:v>#N/A</c:v>
                </c:pt>
                <c:pt idx="13">
                  <c:v>2.3000000000000003</c:v>
                </c:pt>
                <c:pt idx="14">
                  <c:v>#N/A</c:v>
                </c:pt>
                <c:pt idx="15">
                  <c:v>#N/A</c:v>
                </c:pt>
                <c:pt idx="16">
                  <c:v>0.94000000000000006</c:v>
                </c:pt>
                <c:pt idx="17">
                  <c:v>#N/A</c:v>
                </c:pt>
                <c:pt idx="18">
                  <c:v>#N/A</c:v>
                </c:pt>
                <c:pt idx="19">
                  <c:v>0.49</c:v>
                </c:pt>
                <c:pt idx="20">
                  <c:v>#N/A</c:v>
                </c:pt>
                <c:pt idx="21">
                  <c:v>#N/A</c:v>
                </c:pt>
                <c:pt idx="22">
                  <c:v>0.21</c:v>
                </c:pt>
                <c:pt idx="23">
                  <c:v>#N/A</c:v>
                </c:pt>
                <c:pt idx="24">
                  <c:v>#N/A</c:v>
                </c:pt>
                <c:pt idx="25">
                  <c:v>1.42</c:v>
                </c:pt>
                <c:pt idx="26">
                  <c:v>#N/A</c:v>
                </c:pt>
                <c:pt idx="27">
                  <c:v>#N/A</c:v>
                </c:pt>
                <c:pt idx="28">
                  <c:v>1.44</c:v>
                </c:pt>
                <c:pt idx="29">
                  <c:v>#N/A</c:v>
                </c:pt>
                <c:pt idx="30">
                  <c:v>#N/A</c:v>
                </c:pt>
                <c:pt idx="31">
                  <c:v>2.25</c:v>
                </c:pt>
                <c:pt idx="32">
                  <c:v>#N/A</c:v>
                </c:pt>
                <c:pt idx="33">
                  <c:v>#N/A</c:v>
                </c:pt>
                <c:pt idx="34">
                  <c:v>2.04</c:v>
                </c:pt>
                <c:pt idx="35">
                  <c:v>#N/A</c:v>
                </c:pt>
                <c:pt idx="36">
                  <c:v>#N/A</c:v>
                </c:pt>
                <c:pt idx="37">
                  <c:v>1.6300000000000001</c:v>
                </c:pt>
                <c:pt idx="38">
                  <c:v>#N/A</c:v>
                </c:pt>
                <c:pt idx="39">
                  <c:v>#N/A</c:v>
                </c:pt>
                <c:pt idx="40">
                  <c:v>2.0100000000000002</c:v>
                </c:pt>
                <c:pt idx="41">
                  <c:v>#N/A</c:v>
                </c:pt>
                <c:pt idx="42">
                  <c:v>#N/A</c:v>
                </c:pt>
                <c:pt idx="43">
                  <c:v>3.22</c:v>
                </c:pt>
                <c:pt idx="44">
                  <c:v>#N/A</c:v>
                </c:pt>
                <c:pt idx="45">
                  <c:v>#N/A</c:v>
                </c:pt>
                <c:pt idx="46">
                  <c:v>4.3600000000000003</c:v>
                </c:pt>
                <c:pt idx="47">
                  <c:v>#N/A</c:v>
                </c:pt>
                <c:pt idx="48">
                  <c:v>#N/A</c:v>
                </c:pt>
                <c:pt idx="49">
                  <c:v>4.41</c:v>
                </c:pt>
                <c:pt idx="50">
                  <c:v>#N/A</c:v>
                </c:pt>
                <c:pt idx="51">
                  <c:v>#N/A</c:v>
                </c:pt>
                <c:pt idx="52">
                  <c:v>4.21</c:v>
                </c:pt>
                <c:pt idx="53">
                  <c:v>#N/A</c:v>
                </c:pt>
                <c:pt idx="54">
                  <c:v>#N/A</c:v>
                </c:pt>
                <c:pt idx="55">
                  <c:v>3.43</c:v>
                </c:pt>
                <c:pt idx="56">
                  <c:v>#N/A</c:v>
                </c:pt>
                <c:pt idx="57">
                  <c:v>#N/A</c:v>
                </c:pt>
                <c:pt idx="58">
                  <c:v>3.12</c:v>
                </c:pt>
                <c:pt idx="59">
                  <c:v>#N/A</c:v>
                </c:pt>
                <c:pt idx="60">
                  <c:v>#N/A</c:v>
                </c:pt>
                <c:pt idx="61">
                  <c:v>3.62</c:v>
                </c:pt>
                <c:pt idx="62">
                  <c:v>#N/A</c:v>
                </c:pt>
                <c:pt idx="63">
                  <c:v>#N/A</c:v>
                </c:pt>
                <c:pt idx="64">
                  <c:v>3.4</c:v>
                </c:pt>
                <c:pt idx="65">
                  <c:v>#N/A</c:v>
                </c:pt>
                <c:pt idx="66">
                  <c:v>#N/A</c:v>
                </c:pt>
                <c:pt idx="67">
                  <c:v>3.33</c:v>
                </c:pt>
                <c:pt idx="68">
                  <c:v>#N/A</c:v>
                </c:pt>
                <c:pt idx="69">
                  <c:v>#N/A</c:v>
                </c:pt>
                <c:pt idx="70">
                  <c:v>3.0300000000000002</c:v>
                </c:pt>
                <c:pt idx="71">
                  <c:v>#N/A</c:v>
                </c:pt>
                <c:pt idx="72">
                  <c:v>#N/A</c:v>
                </c:pt>
                <c:pt idx="73">
                  <c:v>3.17</c:v>
                </c:pt>
                <c:pt idx="74">
                  <c:v>#N/A</c:v>
                </c:pt>
                <c:pt idx="75">
                  <c:v>#N/A</c:v>
                </c:pt>
                <c:pt idx="76">
                  <c:v>2.94</c:v>
                </c:pt>
                <c:pt idx="77">
                  <c:v>#N/A</c:v>
                </c:pt>
                <c:pt idx="78">
                  <c:v>#N/A</c:v>
                </c:pt>
                <c:pt idx="79">
                  <c:v>2.17</c:v>
                </c:pt>
                <c:pt idx="80">
                  <c:v>#N/A</c:v>
                </c:pt>
                <c:pt idx="81">
                  <c:v>#N/A</c:v>
                </c:pt>
                <c:pt idx="82">
                  <c:v>2.39</c:v>
                </c:pt>
                <c:pt idx="83">
                  <c:v>#N/A</c:v>
                </c:pt>
                <c:pt idx="84">
                  <c:v>#N/A</c:v>
                </c:pt>
                <c:pt idx="85">
                  <c:v>1.24</c:v>
                </c:pt>
                <c:pt idx="86">
                  <c:v>#N/A</c:v>
                </c:pt>
                <c:pt idx="87">
                  <c:v>#N/A</c:v>
                </c:pt>
                <c:pt idx="88">
                  <c:v>1.71</c:v>
                </c:pt>
                <c:pt idx="89">
                  <c:v>#N/A</c:v>
                </c:pt>
                <c:pt idx="90">
                  <c:v>#N/A</c:v>
                </c:pt>
                <c:pt idx="91">
                  <c:v>2.3000000000000003</c:v>
                </c:pt>
                <c:pt idx="92">
                  <c:v>#N/A</c:v>
                </c:pt>
                <c:pt idx="93">
                  <c:v>#N/A</c:v>
                </c:pt>
                <c:pt idx="94">
                  <c:v>1.87</c:v>
                </c:pt>
                <c:pt idx="95">
                  <c:v>#N/A</c:v>
                </c:pt>
                <c:pt idx="96">
                  <c:v>#N/A</c:v>
                </c:pt>
                <c:pt idx="97">
                  <c:v>1.1100000000000001</c:v>
                </c:pt>
                <c:pt idx="98">
                  <c:v>#N/A</c:v>
                </c:pt>
                <c:pt idx="99">
                  <c:v>#N/A</c:v>
                </c:pt>
                <c:pt idx="100">
                  <c:v>0.84</c:v>
                </c:pt>
                <c:pt idx="101">
                  <c:v>#N/A</c:v>
                </c:pt>
                <c:pt idx="102">
                  <c:v>#N/A</c:v>
                </c:pt>
                <c:pt idx="103">
                  <c:v>-0.31</c:v>
                </c:pt>
                <c:pt idx="104">
                  <c:v>#N/A</c:v>
                </c:pt>
                <c:pt idx="105">
                  <c:v>#N/A</c:v>
                </c:pt>
                <c:pt idx="106">
                  <c:v>-2.77</c:v>
                </c:pt>
                <c:pt idx="107">
                  <c:v>#N/A</c:v>
                </c:pt>
                <c:pt idx="108">
                  <c:v>#N/A</c:v>
                </c:pt>
                <c:pt idx="109">
                  <c:v>-3.46</c:v>
                </c:pt>
                <c:pt idx="110">
                  <c:v>#N/A</c:v>
                </c:pt>
                <c:pt idx="111">
                  <c:v>#N/A</c:v>
                </c:pt>
                <c:pt idx="112">
                  <c:v>-4.0600000000000005</c:v>
                </c:pt>
                <c:pt idx="113">
                  <c:v>#N/A</c:v>
                </c:pt>
                <c:pt idx="114">
                  <c:v>#N/A</c:v>
                </c:pt>
                <c:pt idx="115">
                  <c:v>-3.2800000000000002</c:v>
                </c:pt>
                <c:pt idx="116">
                  <c:v>#N/A</c:v>
                </c:pt>
                <c:pt idx="117">
                  <c:v>#N/A</c:v>
                </c:pt>
                <c:pt idx="118">
                  <c:v>-0.24</c:v>
                </c:pt>
                <c:pt idx="119">
                  <c:v>#N/A</c:v>
                </c:pt>
                <c:pt idx="120">
                  <c:v>#N/A</c:v>
                </c:pt>
                <c:pt idx="121">
                  <c:v>1.6</c:v>
                </c:pt>
                <c:pt idx="122">
                  <c:v>#N/A</c:v>
                </c:pt>
                <c:pt idx="123">
                  <c:v>#N/A</c:v>
                </c:pt>
                <c:pt idx="124">
                  <c:v>2.72</c:v>
                </c:pt>
                <c:pt idx="125">
                  <c:v>#N/A</c:v>
                </c:pt>
                <c:pt idx="126">
                  <c:v>#N/A</c:v>
                </c:pt>
                <c:pt idx="127">
                  <c:v>3.08</c:v>
                </c:pt>
                <c:pt idx="128">
                  <c:v>#N/A</c:v>
                </c:pt>
                <c:pt idx="129">
                  <c:v>#N/A</c:v>
                </c:pt>
                <c:pt idx="130">
                  <c:v>2.73</c:v>
                </c:pt>
                <c:pt idx="131">
                  <c:v>#N/A</c:v>
                </c:pt>
                <c:pt idx="132">
                  <c:v>#N/A</c:v>
                </c:pt>
                <c:pt idx="133">
                  <c:v>1.8900000000000001</c:v>
                </c:pt>
                <c:pt idx="134">
                  <c:v>#N/A</c:v>
                </c:pt>
                <c:pt idx="135">
                  <c:v>#N/A</c:v>
                </c:pt>
                <c:pt idx="136">
                  <c:v>1.6500000000000001</c:v>
                </c:pt>
                <c:pt idx="137">
                  <c:v>#N/A</c:v>
                </c:pt>
                <c:pt idx="138">
                  <c:v>#N/A</c:v>
                </c:pt>
                <c:pt idx="139">
                  <c:v>1.18</c:v>
                </c:pt>
                <c:pt idx="140">
                  <c:v>#N/A</c:v>
                </c:pt>
                <c:pt idx="141">
                  <c:v>#N/A</c:v>
                </c:pt>
                <c:pt idx="142">
                  <c:v>1.68</c:v>
                </c:pt>
                <c:pt idx="143">
                  <c:v>#N/A</c:v>
                </c:pt>
                <c:pt idx="144">
                  <c:v>#N/A</c:v>
                </c:pt>
                <c:pt idx="145">
                  <c:v>2.65</c:v>
                </c:pt>
                <c:pt idx="146">
                  <c:v>#N/A</c:v>
                </c:pt>
                <c:pt idx="147">
                  <c:v>#N/A</c:v>
                </c:pt>
                <c:pt idx="148">
                  <c:v>2.3199999999999998</c:v>
                </c:pt>
                <c:pt idx="149">
                  <c:v>#N/A</c:v>
                </c:pt>
                <c:pt idx="150">
                  <c:v>#N/A</c:v>
                </c:pt>
                <c:pt idx="151">
                  <c:v>2.73</c:v>
                </c:pt>
                <c:pt idx="152">
                  <c:v>#N/A</c:v>
                </c:pt>
                <c:pt idx="153">
                  <c:v>#N/A</c:v>
                </c:pt>
                <c:pt idx="154">
                  <c:v>1.6</c:v>
                </c:pt>
                <c:pt idx="155">
                  <c:v>#N/A</c:v>
                </c:pt>
                <c:pt idx="156">
                  <c:v>#N/A</c:v>
                </c:pt>
                <c:pt idx="157">
                  <c:v>1.72</c:v>
                </c:pt>
                <c:pt idx="158">
                  <c:v>#N/A</c:v>
                </c:pt>
                <c:pt idx="159">
                  <c:v>#N/A</c:v>
                </c:pt>
                <c:pt idx="160">
                  <c:v>1.76</c:v>
                </c:pt>
                <c:pt idx="161">
                  <c:v>#N/A</c:v>
                </c:pt>
                <c:pt idx="162">
                  <c:v>#N/A</c:v>
                </c:pt>
                <c:pt idx="163">
                  <c:v>2.2600000000000002</c:v>
                </c:pt>
                <c:pt idx="164">
                  <c:v>#N/A</c:v>
                </c:pt>
                <c:pt idx="165">
                  <c:v>#N/A</c:v>
                </c:pt>
                <c:pt idx="166">
                  <c:v>3.13</c:v>
                </c:pt>
                <c:pt idx="167">
                  <c:v>#N/A</c:v>
                </c:pt>
                <c:pt idx="168">
                  <c:v>#N/A</c:v>
                </c:pt>
                <c:pt idx="169">
                  <c:v>1.8900000000000001</c:v>
                </c:pt>
                <c:pt idx="170">
                  <c:v>#N/A</c:v>
                </c:pt>
                <c:pt idx="171">
                  <c:v>#N/A</c:v>
                </c:pt>
                <c:pt idx="172">
                  <c:v>2.59</c:v>
                </c:pt>
                <c:pt idx="173">
                  <c:v>#N/A</c:v>
                </c:pt>
                <c:pt idx="174">
                  <c:v>#N/A</c:v>
                </c:pt>
                <c:pt idx="175">
                  <c:v>2.35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71547264"/>
        <c:axId val="171553152"/>
      </c:barChart>
      <c:lineChart>
        <c:grouping val="standard"/>
        <c:varyColors val="0"/>
        <c:ser>
          <c:idx val="0"/>
          <c:order val="0"/>
          <c:tx>
            <c:strRef>
              <c:f>USA!$AF$5</c:f>
              <c:strCache>
                <c:ptCount val="1"/>
                <c:pt idx="0">
                  <c:v>ISM new orders index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numRef>
              <c:f>USA!$AE$367:$AE$546</c:f>
              <c:numCache>
                <c:formatCode>mmm\-yy</c:formatCode>
                <c:ptCount val="180"/>
                <c:pt idx="0">
                  <c:v>36540</c:v>
                </c:pt>
                <c:pt idx="1">
                  <c:v>36571</c:v>
                </c:pt>
                <c:pt idx="2">
                  <c:v>36600</c:v>
                </c:pt>
                <c:pt idx="3">
                  <c:v>36631</c:v>
                </c:pt>
                <c:pt idx="4">
                  <c:v>36661</c:v>
                </c:pt>
                <c:pt idx="5">
                  <c:v>36692</c:v>
                </c:pt>
                <c:pt idx="6">
                  <c:v>36722</c:v>
                </c:pt>
                <c:pt idx="7">
                  <c:v>36753</c:v>
                </c:pt>
                <c:pt idx="8">
                  <c:v>36784</c:v>
                </c:pt>
                <c:pt idx="9">
                  <c:v>36814</c:v>
                </c:pt>
                <c:pt idx="10">
                  <c:v>36845</c:v>
                </c:pt>
                <c:pt idx="11">
                  <c:v>36875</c:v>
                </c:pt>
                <c:pt idx="12">
                  <c:v>36906</c:v>
                </c:pt>
                <c:pt idx="13">
                  <c:v>36937</c:v>
                </c:pt>
                <c:pt idx="14">
                  <c:v>36965</c:v>
                </c:pt>
                <c:pt idx="15">
                  <c:v>36996</c:v>
                </c:pt>
                <c:pt idx="16">
                  <c:v>37026</c:v>
                </c:pt>
                <c:pt idx="17">
                  <c:v>37057</c:v>
                </c:pt>
                <c:pt idx="18">
                  <c:v>37087</c:v>
                </c:pt>
                <c:pt idx="19">
                  <c:v>37118</c:v>
                </c:pt>
                <c:pt idx="20">
                  <c:v>37149</c:v>
                </c:pt>
                <c:pt idx="21">
                  <c:v>37179</c:v>
                </c:pt>
                <c:pt idx="22">
                  <c:v>37210</c:v>
                </c:pt>
                <c:pt idx="23">
                  <c:v>37240</c:v>
                </c:pt>
                <c:pt idx="24">
                  <c:v>37271</c:v>
                </c:pt>
                <c:pt idx="25">
                  <c:v>37302</c:v>
                </c:pt>
                <c:pt idx="26">
                  <c:v>37330</c:v>
                </c:pt>
                <c:pt idx="27">
                  <c:v>37361</c:v>
                </c:pt>
                <c:pt idx="28">
                  <c:v>37391</c:v>
                </c:pt>
                <c:pt idx="29">
                  <c:v>37422</c:v>
                </c:pt>
                <c:pt idx="30">
                  <c:v>37452</c:v>
                </c:pt>
                <c:pt idx="31">
                  <c:v>37483</c:v>
                </c:pt>
                <c:pt idx="32">
                  <c:v>37514</c:v>
                </c:pt>
                <c:pt idx="33">
                  <c:v>37544</c:v>
                </c:pt>
                <c:pt idx="34">
                  <c:v>37575</c:v>
                </c:pt>
                <c:pt idx="35">
                  <c:v>37605</c:v>
                </c:pt>
                <c:pt idx="36">
                  <c:v>37636</c:v>
                </c:pt>
                <c:pt idx="37">
                  <c:v>37667</c:v>
                </c:pt>
                <c:pt idx="38">
                  <c:v>37695</c:v>
                </c:pt>
                <c:pt idx="39">
                  <c:v>37726</c:v>
                </c:pt>
                <c:pt idx="40">
                  <c:v>37756</c:v>
                </c:pt>
                <c:pt idx="41">
                  <c:v>37787</c:v>
                </c:pt>
                <c:pt idx="42">
                  <c:v>37817</c:v>
                </c:pt>
                <c:pt idx="43">
                  <c:v>37848</c:v>
                </c:pt>
                <c:pt idx="44">
                  <c:v>37879</c:v>
                </c:pt>
                <c:pt idx="45">
                  <c:v>37909</c:v>
                </c:pt>
                <c:pt idx="46">
                  <c:v>37940</c:v>
                </c:pt>
                <c:pt idx="47">
                  <c:v>37970</c:v>
                </c:pt>
                <c:pt idx="48">
                  <c:v>38001</c:v>
                </c:pt>
                <c:pt idx="49">
                  <c:v>38032</c:v>
                </c:pt>
                <c:pt idx="50">
                  <c:v>38061</c:v>
                </c:pt>
                <c:pt idx="51">
                  <c:v>38092</c:v>
                </c:pt>
                <c:pt idx="52">
                  <c:v>38122</c:v>
                </c:pt>
                <c:pt idx="53">
                  <c:v>38153</c:v>
                </c:pt>
                <c:pt idx="54">
                  <c:v>38183</c:v>
                </c:pt>
                <c:pt idx="55">
                  <c:v>38214</c:v>
                </c:pt>
                <c:pt idx="56">
                  <c:v>38245</c:v>
                </c:pt>
                <c:pt idx="57">
                  <c:v>38275</c:v>
                </c:pt>
                <c:pt idx="58">
                  <c:v>38306</c:v>
                </c:pt>
                <c:pt idx="59">
                  <c:v>38336</c:v>
                </c:pt>
                <c:pt idx="60">
                  <c:v>38367</c:v>
                </c:pt>
                <c:pt idx="61">
                  <c:v>38398</c:v>
                </c:pt>
                <c:pt idx="62">
                  <c:v>38426</c:v>
                </c:pt>
                <c:pt idx="63">
                  <c:v>38457</c:v>
                </c:pt>
                <c:pt idx="64">
                  <c:v>38487</c:v>
                </c:pt>
                <c:pt idx="65">
                  <c:v>38518</c:v>
                </c:pt>
                <c:pt idx="66">
                  <c:v>38548</c:v>
                </c:pt>
                <c:pt idx="67">
                  <c:v>38579</c:v>
                </c:pt>
                <c:pt idx="68">
                  <c:v>38610</c:v>
                </c:pt>
                <c:pt idx="69">
                  <c:v>38640</c:v>
                </c:pt>
                <c:pt idx="70">
                  <c:v>38671</c:v>
                </c:pt>
                <c:pt idx="71">
                  <c:v>38701</c:v>
                </c:pt>
                <c:pt idx="72">
                  <c:v>38732</c:v>
                </c:pt>
                <c:pt idx="73">
                  <c:v>38763</c:v>
                </c:pt>
                <c:pt idx="74">
                  <c:v>38791</c:v>
                </c:pt>
                <c:pt idx="75">
                  <c:v>38822</c:v>
                </c:pt>
                <c:pt idx="76">
                  <c:v>38852</c:v>
                </c:pt>
                <c:pt idx="77">
                  <c:v>38883</c:v>
                </c:pt>
                <c:pt idx="78">
                  <c:v>38913</c:v>
                </c:pt>
                <c:pt idx="79">
                  <c:v>38944</c:v>
                </c:pt>
                <c:pt idx="80">
                  <c:v>38975</c:v>
                </c:pt>
                <c:pt idx="81">
                  <c:v>39005</c:v>
                </c:pt>
                <c:pt idx="82">
                  <c:v>39036</c:v>
                </c:pt>
                <c:pt idx="83">
                  <c:v>39066</c:v>
                </c:pt>
                <c:pt idx="84">
                  <c:v>39097</c:v>
                </c:pt>
                <c:pt idx="85">
                  <c:v>39128</c:v>
                </c:pt>
                <c:pt idx="86">
                  <c:v>39156</c:v>
                </c:pt>
                <c:pt idx="87">
                  <c:v>39187</c:v>
                </c:pt>
                <c:pt idx="88">
                  <c:v>39217</c:v>
                </c:pt>
                <c:pt idx="89">
                  <c:v>39248</c:v>
                </c:pt>
                <c:pt idx="90">
                  <c:v>39278</c:v>
                </c:pt>
                <c:pt idx="91">
                  <c:v>39309</c:v>
                </c:pt>
                <c:pt idx="92">
                  <c:v>39340</c:v>
                </c:pt>
                <c:pt idx="93">
                  <c:v>39370</c:v>
                </c:pt>
                <c:pt idx="94">
                  <c:v>39401</c:v>
                </c:pt>
                <c:pt idx="95">
                  <c:v>39431</c:v>
                </c:pt>
                <c:pt idx="96">
                  <c:v>39462</c:v>
                </c:pt>
                <c:pt idx="97">
                  <c:v>39493</c:v>
                </c:pt>
                <c:pt idx="98">
                  <c:v>39522</c:v>
                </c:pt>
                <c:pt idx="99">
                  <c:v>39553</c:v>
                </c:pt>
                <c:pt idx="100">
                  <c:v>39583</c:v>
                </c:pt>
                <c:pt idx="101">
                  <c:v>39614</c:v>
                </c:pt>
                <c:pt idx="102">
                  <c:v>39644</c:v>
                </c:pt>
                <c:pt idx="103">
                  <c:v>39675</c:v>
                </c:pt>
                <c:pt idx="104">
                  <c:v>39706</c:v>
                </c:pt>
                <c:pt idx="105">
                  <c:v>39736</c:v>
                </c:pt>
                <c:pt idx="106">
                  <c:v>39767</c:v>
                </c:pt>
                <c:pt idx="107">
                  <c:v>39797</c:v>
                </c:pt>
                <c:pt idx="108">
                  <c:v>39828</c:v>
                </c:pt>
                <c:pt idx="109">
                  <c:v>39859</c:v>
                </c:pt>
                <c:pt idx="110">
                  <c:v>39887</c:v>
                </c:pt>
                <c:pt idx="111">
                  <c:v>39918</c:v>
                </c:pt>
                <c:pt idx="112">
                  <c:v>39948</c:v>
                </c:pt>
                <c:pt idx="113">
                  <c:v>39979</c:v>
                </c:pt>
                <c:pt idx="114">
                  <c:v>40009</c:v>
                </c:pt>
                <c:pt idx="115">
                  <c:v>40040</c:v>
                </c:pt>
                <c:pt idx="116">
                  <c:v>40071</c:v>
                </c:pt>
                <c:pt idx="117">
                  <c:v>40101</c:v>
                </c:pt>
                <c:pt idx="118">
                  <c:v>40132</c:v>
                </c:pt>
                <c:pt idx="119">
                  <c:v>40162</c:v>
                </c:pt>
                <c:pt idx="120">
                  <c:v>40193</c:v>
                </c:pt>
                <c:pt idx="121">
                  <c:v>40224</c:v>
                </c:pt>
                <c:pt idx="122">
                  <c:v>40252</c:v>
                </c:pt>
                <c:pt idx="123">
                  <c:v>40283</c:v>
                </c:pt>
                <c:pt idx="124">
                  <c:v>40313</c:v>
                </c:pt>
                <c:pt idx="125">
                  <c:v>40344</c:v>
                </c:pt>
                <c:pt idx="126">
                  <c:v>40374</c:v>
                </c:pt>
                <c:pt idx="127">
                  <c:v>40405</c:v>
                </c:pt>
                <c:pt idx="128">
                  <c:v>40436</c:v>
                </c:pt>
                <c:pt idx="129">
                  <c:v>40466</c:v>
                </c:pt>
                <c:pt idx="130">
                  <c:v>40497</c:v>
                </c:pt>
                <c:pt idx="131">
                  <c:v>40527</c:v>
                </c:pt>
                <c:pt idx="132">
                  <c:v>40558</c:v>
                </c:pt>
                <c:pt idx="133">
                  <c:v>40589</c:v>
                </c:pt>
                <c:pt idx="134">
                  <c:v>40617</c:v>
                </c:pt>
                <c:pt idx="135">
                  <c:v>40648</c:v>
                </c:pt>
                <c:pt idx="136">
                  <c:v>40678</c:v>
                </c:pt>
                <c:pt idx="137">
                  <c:v>40709</c:v>
                </c:pt>
                <c:pt idx="138">
                  <c:v>40739</c:v>
                </c:pt>
                <c:pt idx="139">
                  <c:v>40770</c:v>
                </c:pt>
                <c:pt idx="140">
                  <c:v>40801</c:v>
                </c:pt>
                <c:pt idx="141">
                  <c:v>40831</c:v>
                </c:pt>
                <c:pt idx="142">
                  <c:v>40862</c:v>
                </c:pt>
                <c:pt idx="143">
                  <c:v>40892</c:v>
                </c:pt>
                <c:pt idx="144">
                  <c:v>40923</c:v>
                </c:pt>
                <c:pt idx="145">
                  <c:v>40954</c:v>
                </c:pt>
                <c:pt idx="146">
                  <c:v>40983</c:v>
                </c:pt>
                <c:pt idx="147">
                  <c:v>41014</c:v>
                </c:pt>
                <c:pt idx="148">
                  <c:v>41044</c:v>
                </c:pt>
                <c:pt idx="149">
                  <c:v>41075</c:v>
                </c:pt>
                <c:pt idx="150">
                  <c:v>41105</c:v>
                </c:pt>
                <c:pt idx="151">
                  <c:v>41136</c:v>
                </c:pt>
                <c:pt idx="152">
                  <c:v>41167</c:v>
                </c:pt>
                <c:pt idx="153">
                  <c:v>41197</c:v>
                </c:pt>
                <c:pt idx="154">
                  <c:v>41228</c:v>
                </c:pt>
                <c:pt idx="155">
                  <c:v>41258</c:v>
                </c:pt>
                <c:pt idx="156">
                  <c:v>41289</c:v>
                </c:pt>
                <c:pt idx="157">
                  <c:v>41320</c:v>
                </c:pt>
                <c:pt idx="158">
                  <c:v>41348</c:v>
                </c:pt>
                <c:pt idx="159">
                  <c:v>41379</c:v>
                </c:pt>
                <c:pt idx="160">
                  <c:v>41409</c:v>
                </c:pt>
                <c:pt idx="161">
                  <c:v>41440</c:v>
                </c:pt>
                <c:pt idx="162">
                  <c:v>41470</c:v>
                </c:pt>
                <c:pt idx="163">
                  <c:v>41501</c:v>
                </c:pt>
                <c:pt idx="164">
                  <c:v>41532</c:v>
                </c:pt>
                <c:pt idx="165">
                  <c:v>41562</c:v>
                </c:pt>
                <c:pt idx="166">
                  <c:v>41593</c:v>
                </c:pt>
                <c:pt idx="167">
                  <c:v>41623</c:v>
                </c:pt>
                <c:pt idx="168">
                  <c:v>41654</c:v>
                </c:pt>
                <c:pt idx="169">
                  <c:v>41685</c:v>
                </c:pt>
                <c:pt idx="170">
                  <c:v>41713</c:v>
                </c:pt>
                <c:pt idx="171">
                  <c:v>41744</c:v>
                </c:pt>
                <c:pt idx="172">
                  <c:v>41774</c:v>
                </c:pt>
                <c:pt idx="173">
                  <c:v>41805</c:v>
                </c:pt>
                <c:pt idx="174">
                  <c:v>41835</c:v>
                </c:pt>
                <c:pt idx="175">
                  <c:v>41866</c:v>
                </c:pt>
                <c:pt idx="176">
                  <c:v>41897</c:v>
                </c:pt>
                <c:pt idx="177">
                  <c:v>41927</c:v>
                </c:pt>
                <c:pt idx="178">
                  <c:v>41958</c:v>
                </c:pt>
                <c:pt idx="179">
                  <c:v>41988</c:v>
                </c:pt>
              </c:numCache>
            </c:numRef>
          </c:cat>
          <c:val>
            <c:numRef>
              <c:f>USA!$AF$367:$AF$546</c:f>
              <c:numCache>
                <c:formatCode>0.00</c:formatCode>
                <c:ptCount val="180"/>
                <c:pt idx="0">
                  <c:v>60.400000000000006</c:v>
                </c:pt>
                <c:pt idx="1">
                  <c:v>58.7</c:v>
                </c:pt>
                <c:pt idx="2">
                  <c:v>56.2</c:v>
                </c:pt>
                <c:pt idx="3">
                  <c:v>55.400000000000006</c:v>
                </c:pt>
                <c:pt idx="4">
                  <c:v>51.5</c:v>
                </c:pt>
                <c:pt idx="5">
                  <c:v>50</c:v>
                </c:pt>
                <c:pt idx="6">
                  <c:v>52</c:v>
                </c:pt>
                <c:pt idx="7">
                  <c:v>50</c:v>
                </c:pt>
                <c:pt idx="8">
                  <c:v>48.900000000000006</c:v>
                </c:pt>
                <c:pt idx="9">
                  <c:v>48.400000000000006</c:v>
                </c:pt>
                <c:pt idx="10">
                  <c:v>49.1</c:v>
                </c:pt>
                <c:pt idx="11">
                  <c:v>42.1</c:v>
                </c:pt>
                <c:pt idx="12">
                  <c:v>38.400000000000006</c:v>
                </c:pt>
                <c:pt idx="13">
                  <c:v>39.900000000000006</c:v>
                </c:pt>
                <c:pt idx="14">
                  <c:v>41.5</c:v>
                </c:pt>
                <c:pt idx="15">
                  <c:v>45.5</c:v>
                </c:pt>
                <c:pt idx="16">
                  <c:v>44.900000000000006</c:v>
                </c:pt>
                <c:pt idx="17">
                  <c:v>47.800000000000004</c:v>
                </c:pt>
                <c:pt idx="18">
                  <c:v>49.2</c:v>
                </c:pt>
                <c:pt idx="19">
                  <c:v>54.300000000000004</c:v>
                </c:pt>
                <c:pt idx="20">
                  <c:v>51.300000000000004</c:v>
                </c:pt>
                <c:pt idx="21">
                  <c:v>38.900000000000006</c:v>
                </c:pt>
                <c:pt idx="22">
                  <c:v>49.1</c:v>
                </c:pt>
                <c:pt idx="23">
                  <c:v>51.400000000000006</c:v>
                </c:pt>
                <c:pt idx="24">
                  <c:v>55.2</c:v>
                </c:pt>
                <c:pt idx="25">
                  <c:v>60.7</c:v>
                </c:pt>
                <c:pt idx="26">
                  <c:v>63.800000000000004</c:v>
                </c:pt>
                <c:pt idx="27">
                  <c:v>59.900000000000006</c:v>
                </c:pt>
                <c:pt idx="28">
                  <c:v>61.800000000000004</c:v>
                </c:pt>
                <c:pt idx="29">
                  <c:v>61.2</c:v>
                </c:pt>
                <c:pt idx="30">
                  <c:v>51.900000000000006</c:v>
                </c:pt>
                <c:pt idx="31">
                  <c:v>50.6</c:v>
                </c:pt>
                <c:pt idx="32">
                  <c:v>52.900000000000006</c:v>
                </c:pt>
                <c:pt idx="33">
                  <c:v>52.1</c:v>
                </c:pt>
                <c:pt idx="34">
                  <c:v>49.900000000000006</c:v>
                </c:pt>
                <c:pt idx="35">
                  <c:v>58.7</c:v>
                </c:pt>
                <c:pt idx="36">
                  <c:v>58.2</c:v>
                </c:pt>
                <c:pt idx="37">
                  <c:v>51.900000000000006</c:v>
                </c:pt>
                <c:pt idx="38">
                  <c:v>47.2</c:v>
                </c:pt>
                <c:pt idx="39">
                  <c:v>47.2</c:v>
                </c:pt>
                <c:pt idx="40">
                  <c:v>53.400000000000006</c:v>
                </c:pt>
                <c:pt idx="41">
                  <c:v>53.6</c:v>
                </c:pt>
                <c:pt idx="42">
                  <c:v>56.800000000000004</c:v>
                </c:pt>
                <c:pt idx="43">
                  <c:v>61.1</c:v>
                </c:pt>
                <c:pt idx="44">
                  <c:v>60.800000000000004</c:v>
                </c:pt>
                <c:pt idx="45">
                  <c:v>64.400000000000006</c:v>
                </c:pt>
                <c:pt idx="46">
                  <c:v>69.100000000000009</c:v>
                </c:pt>
                <c:pt idx="47">
                  <c:v>71.3</c:v>
                </c:pt>
                <c:pt idx="48">
                  <c:v>70.600000000000009</c:v>
                </c:pt>
                <c:pt idx="49">
                  <c:v>66.5</c:v>
                </c:pt>
                <c:pt idx="50">
                  <c:v>64.600000000000009</c:v>
                </c:pt>
                <c:pt idx="51">
                  <c:v>67.100000000000009</c:v>
                </c:pt>
                <c:pt idx="52">
                  <c:v>64.5</c:v>
                </c:pt>
                <c:pt idx="53">
                  <c:v>60.900000000000006</c:v>
                </c:pt>
                <c:pt idx="54">
                  <c:v>62.800000000000004</c:v>
                </c:pt>
                <c:pt idx="55">
                  <c:v>62.1</c:v>
                </c:pt>
                <c:pt idx="56">
                  <c:v>57.7</c:v>
                </c:pt>
                <c:pt idx="57">
                  <c:v>58.400000000000006</c:v>
                </c:pt>
                <c:pt idx="58">
                  <c:v>60.1</c:v>
                </c:pt>
                <c:pt idx="59">
                  <c:v>66.3</c:v>
                </c:pt>
                <c:pt idx="60">
                  <c:v>57.900000000000006</c:v>
                </c:pt>
                <c:pt idx="61">
                  <c:v>55.900000000000006</c:v>
                </c:pt>
                <c:pt idx="62">
                  <c:v>57.7</c:v>
                </c:pt>
                <c:pt idx="63">
                  <c:v>53.400000000000006</c:v>
                </c:pt>
                <c:pt idx="64">
                  <c:v>51.800000000000004</c:v>
                </c:pt>
                <c:pt idx="65">
                  <c:v>55.7</c:v>
                </c:pt>
                <c:pt idx="66">
                  <c:v>57.2</c:v>
                </c:pt>
                <c:pt idx="67">
                  <c:v>57.800000000000004</c:v>
                </c:pt>
                <c:pt idx="68">
                  <c:v>60.900000000000006</c:v>
                </c:pt>
                <c:pt idx="69">
                  <c:v>61.400000000000006</c:v>
                </c:pt>
                <c:pt idx="70">
                  <c:v>61.2</c:v>
                </c:pt>
                <c:pt idx="71">
                  <c:v>60.1</c:v>
                </c:pt>
                <c:pt idx="72">
                  <c:v>58.900000000000006</c:v>
                </c:pt>
                <c:pt idx="73">
                  <c:v>61</c:v>
                </c:pt>
                <c:pt idx="74">
                  <c:v>57</c:v>
                </c:pt>
                <c:pt idx="75">
                  <c:v>55.7</c:v>
                </c:pt>
                <c:pt idx="76">
                  <c:v>54.900000000000006</c:v>
                </c:pt>
                <c:pt idx="77">
                  <c:v>55</c:v>
                </c:pt>
                <c:pt idx="78">
                  <c:v>55.800000000000004</c:v>
                </c:pt>
                <c:pt idx="79">
                  <c:v>55.300000000000004</c:v>
                </c:pt>
                <c:pt idx="80">
                  <c:v>54.800000000000004</c:v>
                </c:pt>
                <c:pt idx="81">
                  <c:v>54.1</c:v>
                </c:pt>
                <c:pt idx="82">
                  <c:v>50.800000000000004</c:v>
                </c:pt>
                <c:pt idx="83">
                  <c:v>51.400000000000006</c:v>
                </c:pt>
                <c:pt idx="84">
                  <c:v>52.2</c:v>
                </c:pt>
                <c:pt idx="85">
                  <c:v>55.1</c:v>
                </c:pt>
                <c:pt idx="86">
                  <c:v>50.2</c:v>
                </c:pt>
                <c:pt idx="87">
                  <c:v>57.400000000000006</c:v>
                </c:pt>
                <c:pt idx="88">
                  <c:v>58.6</c:v>
                </c:pt>
                <c:pt idx="89">
                  <c:v>57.7</c:v>
                </c:pt>
                <c:pt idx="90">
                  <c:v>58.6</c:v>
                </c:pt>
                <c:pt idx="91">
                  <c:v>54.400000000000006</c:v>
                </c:pt>
                <c:pt idx="92">
                  <c:v>54.400000000000006</c:v>
                </c:pt>
                <c:pt idx="93">
                  <c:v>56.400000000000006</c:v>
                </c:pt>
                <c:pt idx="94">
                  <c:v>52.400000000000006</c:v>
                </c:pt>
                <c:pt idx="95">
                  <c:v>46.5</c:v>
                </c:pt>
                <c:pt idx="96">
                  <c:v>48</c:v>
                </c:pt>
                <c:pt idx="97">
                  <c:v>46.400000000000006</c:v>
                </c:pt>
                <c:pt idx="98">
                  <c:v>45.6</c:v>
                </c:pt>
                <c:pt idx="99">
                  <c:v>46.5</c:v>
                </c:pt>
                <c:pt idx="100">
                  <c:v>48.5</c:v>
                </c:pt>
                <c:pt idx="101">
                  <c:v>49.7</c:v>
                </c:pt>
                <c:pt idx="102">
                  <c:v>47</c:v>
                </c:pt>
                <c:pt idx="103">
                  <c:v>46.7</c:v>
                </c:pt>
                <c:pt idx="104">
                  <c:v>41.800000000000004</c:v>
                </c:pt>
                <c:pt idx="105">
                  <c:v>33.200000000000003</c:v>
                </c:pt>
                <c:pt idx="106">
                  <c:v>27.6</c:v>
                </c:pt>
                <c:pt idx="107">
                  <c:v>23.200000000000003</c:v>
                </c:pt>
                <c:pt idx="108">
                  <c:v>31.8</c:v>
                </c:pt>
                <c:pt idx="109">
                  <c:v>32.800000000000004</c:v>
                </c:pt>
                <c:pt idx="110">
                  <c:v>40.300000000000004</c:v>
                </c:pt>
                <c:pt idx="111">
                  <c:v>46.5</c:v>
                </c:pt>
                <c:pt idx="112">
                  <c:v>49</c:v>
                </c:pt>
                <c:pt idx="113">
                  <c:v>51.7</c:v>
                </c:pt>
                <c:pt idx="114">
                  <c:v>57.6</c:v>
                </c:pt>
                <c:pt idx="115">
                  <c:v>66.600000000000009</c:v>
                </c:pt>
                <c:pt idx="116">
                  <c:v>63.300000000000004</c:v>
                </c:pt>
                <c:pt idx="117">
                  <c:v>59.900000000000006</c:v>
                </c:pt>
                <c:pt idx="118">
                  <c:v>60.6</c:v>
                </c:pt>
                <c:pt idx="119">
                  <c:v>63</c:v>
                </c:pt>
                <c:pt idx="120">
                  <c:v>62.900000000000006</c:v>
                </c:pt>
                <c:pt idx="121">
                  <c:v>57.1</c:v>
                </c:pt>
                <c:pt idx="122">
                  <c:v>61.400000000000006</c:v>
                </c:pt>
                <c:pt idx="123">
                  <c:v>62.400000000000006</c:v>
                </c:pt>
                <c:pt idx="124">
                  <c:v>63.1</c:v>
                </c:pt>
                <c:pt idx="125">
                  <c:v>60</c:v>
                </c:pt>
                <c:pt idx="126">
                  <c:v>57</c:v>
                </c:pt>
                <c:pt idx="127">
                  <c:v>56.900000000000006</c:v>
                </c:pt>
                <c:pt idx="128">
                  <c:v>53.5</c:v>
                </c:pt>
                <c:pt idx="129">
                  <c:v>59.5</c:v>
                </c:pt>
                <c:pt idx="130">
                  <c:v>57.900000000000006</c:v>
                </c:pt>
                <c:pt idx="131">
                  <c:v>59.800000000000004</c:v>
                </c:pt>
                <c:pt idx="132">
                  <c:v>62.5</c:v>
                </c:pt>
                <c:pt idx="133">
                  <c:v>61.900000000000006</c:v>
                </c:pt>
                <c:pt idx="134">
                  <c:v>61.900000000000006</c:v>
                </c:pt>
                <c:pt idx="135">
                  <c:v>60.400000000000006</c:v>
                </c:pt>
                <c:pt idx="136">
                  <c:v>52.400000000000006</c:v>
                </c:pt>
                <c:pt idx="137">
                  <c:v>55.7</c:v>
                </c:pt>
                <c:pt idx="138">
                  <c:v>54.900000000000006</c:v>
                </c:pt>
                <c:pt idx="139">
                  <c:v>52.1</c:v>
                </c:pt>
                <c:pt idx="140">
                  <c:v>51.6</c:v>
                </c:pt>
                <c:pt idx="141">
                  <c:v>52.400000000000006</c:v>
                </c:pt>
                <c:pt idx="142">
                  <c:v>55.2</c:v>
                </c:pt>
                <c:pt idx="143">
                  <c:v>55.400000000000006</c:v>
                </c:pt>
                <c:pt idx="144">
                  <c:v>55.2</c:v>
                </c:pt>
                <c:pt idx="145">
                  <c:v>55.2</c:v>
                </c:pt>
                <c:pt idx="146">
                  <c:v>55.5</c:v>
                </c:pt>
                <c:pt idx="147">
                  <c:v>55.800000000000004</c:v>
                </c:pt>
                <c:pt idx="148">
                  <c:v>57.1</c:v>
                </c:pt>
                <c:pt idx="149">
                  <c:v>51.300000000000004</c:v>
                </c:pt>
                <c:pt idx="150">
                  <c:v>50.300000000000004</c:v>
                </c:pt>
                <c:pt idx="151">
                  <c:v>49.6</c:v>
                </c:pt>
                <c:pt idx="152">
                  <c:v>53.5</c:v>
                </c:pt>
                <c:pt idx="153">
                  <c:v>51.800000000000004</c:v>
                </c:pt>
                <c:pt idx="154">
                  <c:v>51.400000000000006</c:v>
                </c:pt>
                <c:pt idx="155">
                  <c:v>50.1</c:v>
                </c:pt>
                <c:pt idx="156">
                  <c:v>50.800000000000004</c:v>
                </c:pt>
                <c:pt idx="157">
                  <c:v>55.7</c:v>
                </c:pt>
                <c:pt idx="158">
                  <c:v>51.7</c:v>
                </c:pt>
                <c:pt idx="159">
                  <c:v>49.7</c:v>
                </c:pt>
                <c:pt idx="160">
                  <c:v>49.6</c:v>
                </c:pt>
                <c:pt idx="161">
                  <c:v>55.7</c:v>
                </c:pt>
                <c:pt idx="162">
                  <c:v>59.1</c:v>
                </c:pt>
                <c:pt idx="163">
                  <c:v>63.6</c:v>
                </c:pt>
                <c:pt idx="164">
                  <c:v>61.300000000000004</c:v>
                </c:pt>
                <c:pt idx="165">
                  <c:v>61.300000000000004</c:v>
                </c:pt>
                <c:pt idx="166">
                  <c:v>63.400000000000006</c:v>
                </c:pt>
                <c:pt idx="167">
                  <c:v>64.400000000000006</c:v>
                </c:pt>
                <c:pt idx="168">
                  <c:v>51.2</c:v>
                </c:pt>
                <c:pt idx="169">
                  <c:v>54.5</c:v>
                </c:pt>
                <c:pt idx="170">
                  <c:v>55.1</c:v>
                </c:pt>
                <c:pt idx="171">
                  <c:v>55.1</c:v>
                </c:pt>
                <c:pt idx="172">
                  <c:v>56.900000000000006</c:v>
                </c:pt>
                <c:pt idx="173">
                  <c:v>58.900000000000006</c:v>
                </c:pt>
                <c:pt idx="174">
                  <c:v>63.400000000000006</c:v>
                </c:pt>
                <c:pt idx="175">
                  <c:v>66.7</c:v>
                </c:pt>
                <c:pt idx="176">
                  <c:v>60</c:v>
                </c:pt>
                <c:pt idx="177">
                  <c:v>65.8</c:v>
                </c:pt>
                <c:pt idx="178">
                  <c:v>#N/A</c:v>
                </c:pt>
                <c:pt idx="179">
                  <c:v>#N/A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USA!$AG$5</c:f>
              <c:strCache>
                <c:ptCount val="1"/>
                <c:pt idx="0">
                  <c:v>ISM total index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USA!$AE$367:$AE$546</c:f>
              <c:numCache>
                <c:formatCode>mmm\-yy</c:formatCode>
                <c:ptCount val="180"/>
                <c:pt idx="0">
                  <c:v>36540</c:v>
                </c:pt>
                <c:pt idx="1">
                  <c:v>36571</c:v>
                </c:pt>
                <c:pt idx="2">
                  <c:v>36600</c:v>
                </c:pt>
                <c:pt idx="3">
                  <c:v>36631</c:v>
                </c:pt>
                <c:pt idx="4">
                  <c:v>36661</c:v>
                </c:pt>
                <c:pt idx="5">
                  <c:v>36692</c:v>
                </c:pt>
                <c:pt idx="6">
                  <c:v>36722</c:v>
                </c:pt>
                <c:pt idx="7">
                  <c:v>36753</c:v>
                </c:pt>
                <c:pt idx="8">
                  <c:v>36784</c:v>
                </c:pt>
                <c:pt idx="9">
                  <c:v>36814</c:v>
                </c:pt>
                <c:pt idx="10">
                  <c:v>36845</c:v>
                </c:pt>
                <c:pt idx="11">
                  <c:v>36875</c:v>
                </c:pt>
                <c:pt idx="12">
                  <c:v>36906</c:v>
                </c:pt>
                <c:pt idx="13">
                  <c:v>36937</c:v>
                </c:pt>
                <c:pt idx="14">
                  <c:v>36965</c:v>
                </c:pt>
                <c:pt idx="15">
                  <c:v>36996</c:v>
                </c:pt>
                <c:pt idx="16">
                  <c:v>37026</c:v>
                </c:pt>
                <c:pt idx="17">
                  <c:v>37057</c:v>
                </c:pt>
                <c:pt idx="18">
                  <c:v>37087</c:v>
                </c:pt>
                <c:pt idx="19">
                  <c:v>37118</c:v>
                </c:pt>
                <c:pt idx="20">
                  <c:v>37149</c:v>
                </c:pt>
                <c:pt idx="21">
                  <c:v>37179</c:v>
                </c:pt>
                <c:pt idx="22">
                  <c:v>37210</c:v>
                </c:pt>
                <c:pt idx="23">
                  <c:v>37240</c:v>
                </c:pt>
                <c:pt idx="24">
                  <c:v>37271</c:v>
                </c:pt>
                <c:pt idx="25">
                  <c:v>37302</c:v>
                </c:pt>
                <c:pt idx="26">
                  <c:v>37330</c:v>
                </c:pt>
                <c:pt idx="27">
                  <c:v>37361</c:v>
                </c:pt>
                <c:pt idx="28">
                  <c:v>37391</c:v>
                </c:pt>
                <c:pt idx="29">
                  <c:v>37422</c:v>
                </c:pt>
                <c:pt idx="30">
                  <c:v>37452</c:v>
                </c:pt>
                <c:pt idx="31">
                  <c:v>37483</c:v>
                </c:pt>
                <c:pt idx="32">
                  <c:v>37514</c:v>
                </c:pt>
                <c:pt idx="33">
                  <c:v>37544</c:v>
                </c:pt>
                <c:pt idx="34">
                  <c:v>37575</c:v>
                </c:pt>
                <c:pt idx="35">
                  <c:v>37605</c:v>
                </c:pt>
                <c:pt idx="36">
                  <c:v>37636</c:v>
                </c:pt>
                <c:pt idx="37">
                  <c:v>37667</c:v>
                </c:pt>
                <c:pt idx="38">
                  <c:v>37695</c:v>
                </c:pt>
                <c:pt idx="39">
                  <c:v>37726</c:v>
                </c:pt>
                <c:pt idx="40">
                  <c:v>37756</c:v>
                </c:pt>
                <c:pt idx="41">
                  <c:v>37787</c:v>
                </c:pt>
                <c:pt idx="42">
                  <c:v>37817</c:v>
                </c:pt>
                <c:pt idx="43">
                  <c:v>37848</c:v>
                </c:pt>
                <c:pt idx="44">
                  <c:v>37879</c:v>
                </c:pt>
                <c:pt idx="45">
                  <c:v>37909</c:v>
                </c:pt>
                <c:pt idx="46">
                  <c:v>37940</c:v>
                </c:pt>
                <c:pt idx="47">
                  <c:v>37970</c:v>
                </c:pt>
                <c:pt idx="48">
                  <c:v>38001</c:v>
                </c:pt>
                <c:pt idx="49">
                  <c:v>38032</c:v>
                </c:pt>
                <c:pt idx="50">
                  <c:v>38061</c:v>
                </c:pt>
                <c:pt idx="51">
                  <c:v>38092</c:v>
                </c:pt>
                <c:pt idx="52">
                  <c:v>38122</c:v>
                </c:pt>
                <c:pt idx="53">
                  <c:v>38153</c:v>
                </c:pt>
                <c:pt idx="54">
                  <c:v>38183</c:v>
                </c:pt>
                <c:pt idx="55">
                  <c:v>38214</c:v>
                </c:pt>
                <c:pt idx="56">
                  <c:v>38245</c:v>
                </c:pt>
                <c:pt idx="57">
                  <c:v>38275</c:v>
                </c:pt>
                <c:pt idx="58">
                  <c:v>38306</c:v>
                </c:pt>
                <c:pt idx="59">
                  <c:v>38336</c:v>
                </c:pt>
                <c:pt idx="60">
                  <c:v>38367</c:v>
                </c:pt>
                <c:pt idx="61">
                  <c:v>38398</c:v>
                </c:pt>
                <c:pt idx="62">
                  <c:v>38426</c:v>
                </c:pt>
                <c:pt idx="63">
                  <c:v>38457</c:v>
                </c:pt>
                <c:pt idx="64">
                  <c:v>38487</c:v>
                </c:pt>
                <c:pt idx="65">
                  <c:v>38518</c:v>
                </c:pt>
                <c:pt idx="66">
                  <c:v>38548</c:v>
                </c:pt>
                <c:pt idx="67">
                  <c:v>38579</c:v>
                </c:pt>
                <c:pt idx="68">
                  <c:v>38610</c:v>
                </c:pt>
                <c:pt idx="69">
                  <c:v>38640</c:v>
                </c:pt>
                <c:pt idx="70">
                  <c:v>38671</c:v>
                </c:pt>
                <c:pt idx="71">
                  <c:v>38701</c:v>
                </c:pt>
                <c:pt idx="72">
                  <c:v>38732</c:v>
                </c:pt>
                <c:pt idx="73">
                  <c:v>38763</c:v>
                </c:pt>
                <c:pt idx="74">
                  <c:v>38791</c:v>
                </c:pt>
                <c:pt idx="75">
                  <c:v>38822</c:v>
                </c:pt>
                <c:pt idx="76">
                  <c:v>38852</c:v>
                </c:pt>
                <c:pt idx="77">
                  <c:v>38883</c:v>
                </c:pt>
                <c:pt idx="78">
                  <c:v>38913</c:v>
                </c:pt>
                <c:pt idx="79">
                  <c:v>38944</c:v>
                </c:pt>
                <c:pt idx="80">
                  <c:v>38975</c:v>
                </c:pt>
                <c:pt idx="81">
                  <c:v>39005</c:v>
                </c:pt>
                <c:pt idx="82">
                  <c:v>39036</c:v>
                </c:pt>
                <c:pt idx="83">
                  <c:v>39066</c:v>
                </c:pt>
                <c:pt idx="84">
                  <c:v>39097</c:v>
                </c:pt>
                <c:pt idx="85">
                  <c:v>39128</c:v>
                </c:pt>
                <c:pt idx="86">
                  <c:v>39156</c:v>
                </c:pt>
                <c:pt idx="87">
                  <c:v>39187</c:v>
                </c:pt>
                <c:pt idx="88">
                  <c:v>39217</c:v>
                </c:pt>
                <c:pt idx="89">
                  <c:v>39248</c:v>
                </c:pt>
                <c:pt idx="90">
                  <c:v>39278</c:v>
                </c:pt>
                <c:pt idx="91">
                  <c:v>39309</c:v>
                </c:pt>
                <c:pt idx="92">
                  <c:v>39340</c:v>
                </c:pt>
                <c:pt idx="93">
                  <c:v>39370</c:v>
                </c:pt>
                <c:pt idx="94">
                  <c:v>39401</c:v>
                </c:pt>
                <c:pt idx="95">
                  <c:v>39431</c:v>
                </c:pt>
                <c:pt idx="96">
                  <c:v>39462</c:v>
                </c:pt>
                <c:pt idx="97">
                  <c:v>39493</c:v>
                </c:pt>
                <c:pt idx="98">
                  <c:v>39522</c:v>
                </c:pt>
                <c:pt idx="99">
                  <c:v>39553</c:v>
                </c:pt>
                <c:pt idx="100">
                  <c:v>39583</c:v>
                </c:pt>
                <c:pt idx="101">
                  <c:v>39614</c:v>
                </c:pt>
                <c:pt idx="102">
                  <c:v>39644</c:v>
                </c:pt>
                <c:pt idx="103">
                  <c:v>39675</c:v>
                </c:pt>
                <c:pt idx="104">
                  <c:v>39706</c:v>
                </c:pt>
                <c:pt idx="105">
                  <c:v>39736</c:v>
                </c:pt>
                <c:pt idx="106">
                  <c:v>39767</c:v>
                </c:pt>
                <c:pt idx="107">
                  <c:v>39797</c:v>
                </c:pt>
                <c:pt idx="108">
                  <c:v>39828</c:v>
                </c:pt>
                <c:pt idx="109">
                  <c:v>39859</c:v>
                </c:pt>
                <c:pt idx="110">
                  <c:v>39887</c:v>
                </c:pt>
                <c:pt idx="111">
                  <c:v>39918</c:v>
                </c:pt>
                <c:pt idx="112">
                  <c:v>39948</c:v>
                </c:pt>
                <c:pt idx="113">
                  <c:v>39979</c:v>
                </c:pt>
                <c:pt idx="114">
                  <c:v>40009</c:v>
                </c:pt>
                <c:pt idx="115">
                  <c:v>40040</c:v>
                </c:pt>
                <c:pt idx="116">
                  <c:v>40071</c:v>
                </c:pt>
                <c:pt idx="117">
                  <c:v>40101</c:v>
                </c:pt>
                <c:pt idx="118">
                  <c:v>40132</c:v>
                </c:pt>
                <c:pt idx="119">
                  <c:v>40162</c:v>
                </c:pt>
                <c:pt idx="120">
                  <c:v>40193</c:v>
                </c:pt>
                <c:pt idx="121">
                  <c:v>40224</c:v>
                </c:pt>
                <c:pt idx="122">
                  <c:v>40252</c:v>
                </c:pt>
                <c:pt idx="123">
                  <c:v>40283</c:v>
                </c:pt>
                <c:pt idx="124">
                  <c:v>40313</c:v>
                </c:pt>
                <c:pt idx="125">
                  <c:v>40344</c:v>
                </c:pt>
                <c:pt idx="126">
                  <c:v>40374</c:v>
                </c:pt>
                <c:pt idx="127">
                  <c:v>40405</c:v>
                </c:pt>
                <c:pt idx="128">
                  <c:v>40436</c:v>
                </c:pt>
                <c:pt idx="129">
                  <c:v>40466</c:v>
                </c:pt>
                <c:pt idx="130">
                  <c:v>40497</c:v>
                </c:pt>
                <c:pt idx="131">
                  <c:v>40527</c:v>
                </c:pt>
                <c:pt idx="132">
                  <c:v>40558</c:v>
                </c:pt>
                <c:pt idx="133">
                  <c:v>40589</c:v>
                </c:pt>
                <c:pt idx="134">
                  <c:v>40617</c:v>
                </c:pt>
                <c:pt idx="135">
                  <c:v>40648</c:v>
                </c:pt>
                <c:pt idx="136">
                  <c:v>40678</c:v>
                </c:pt>
                <c:pt idx="137">
                  <c:v>40709</c:v>
                </c:pt>
                <c:pt idx="138">
                  <c:v>40739</c:v>
                </c:pt>
                <c:pt idx="139">
                  <c:v>40770</c:v>
                </c:pt>
                <c:pt idx="140">
                  <c:v>40801</c:v>
                </c:pt>
                <c:pt idx="141">
                  <c:v>40831</c:v>
                </c:pt>
                <c:pt idx="142">
                  <c:v>40862</c:v>
                </c:pt>
                <c:pt idx="143">
                  <c:v>40892</c:v>
                </c:pt>
                <c:pt idx="144">
                  <c:v>40923</c:v>
                </c:pt>
                <c:pt idx="145">
                  <c:v>40954</c:v>
                </c:pt>
                <c:pt idx="146">
                  <c:v>40983</c:v>
                </c:pt>
                <c:pt idx="147">
                  <c:v>41014</c:v>
                </c:pt>
                <c:pt idx="148">
                  <c:v>41044</c:v>
                </c:pt>
                <c:pt idx="149">
                  <c:v>41075</c:v>
                </c:pt>
                <c:pt idx="150">
                  <c:v>41105</c:v>
                </c:pt>
                <c:pt idx="151">
                  <c:v>41136</c:v>
                </c:pt>
                <c:pt idx="152">
                  <c:v>41167</c:v>
                </c:pt>
                <c:pt idx="153">
                  <c:v>41197</c:v>
                </c:pt>
                <c:pt idx="154">
                  <c:v>41228</c:v>
                </c:pt>
                <c:pt idx="155">
                  <c:v>41258</c:v>
                </c:pt>
                <c:pt idx="156">
                  <c:v>41289</c:v>
                </c:pt>
                <c:pt idx="157">
                  <c:v>41320</c:v>
                </c:pt>
                <c:pt idx="158">
                  <c:v>41348</c:v>
                </c:pt>
                <c:pt idx="159">
                  <c:v>41379</c:v>
                </c:pt>
                <c:pt idx="160">
                  <c:v>41409</c:v>
                </c:pt>
                <c:pt idx="161">
                  <c:v>41440</c:v>
                </c:pt>
                <c:pt idx="162">
                  <c:v>41470</c:v>
                </c:pt>
                <c:pt idx="163">
                  <c:v>41501</c:v>
                </c:pt>
                <c:pt idx="164">
                  <c:v>41532</c:v>
                </c:pt>
                <c:pt idx="165">
                  <c:v>41562</c:v>
                </c:pt>
                <c:pt idx="166">
                  <c:v>41593</c:v>
                </c:pt>
                <c:pt idx="167">
                  <c:v>41623</c:v>
                </c:pt>
                <c:pt idx="168">
                  <c:v>41654</c:v>
                </c:pt>
                <c:pt idx="169">
                  <c:v>41685</c:v>
                </c:pt>
                <c:pt idx="170">
                  <c:v>41713</c:v>
                </c:pt>
                <c:pt idx="171">
                  <c:v>41744</c:v>
                </c:pt>
                <c:pt idx="172">
                  <c:v>41774</c:v>
                </c:pt>
                <c:pt idx="173">
                  <c:v>41805</c:v>
                </c:pt>
                <c:pt idx="174">
                  <c:v>41835</c:v>
                </c:pt>
                <c:pt idx="175">
                  <c:v>41866</c:v>
                </c:pt>
                <c:pt idx="176">
                  <c:v>41897</c:v>
                </c:pt>
                <c:pt idx="177">
                  <c:v>41927</c:v>
                </c:pt>
                <c:pt idx="178">
                  <c:v>41958</c:v>
                </c:pt>
                <c:pt idx="179">
                  <c:v>41988</c:v>
                </c:pt>
              </c:numCache>
            </c:numRef>
          </c:cat>
          <c:val>
            <c:numRef>
              <c:f>USA!$AG$367:$AG$546</c:f>
              <c:numCache>
                <c:formatCode>General</c:formatCode>
                <c:ptCount val="180"/>
                <c:pt idx="0">
                  <c:v>56.7</c:v>
                </c:pt>
                <c:pt idx="1">
                  <c:v>55.800000000000004</c:v>
                </c:pt>
                <c:pt idx="2">
                  <c:v>54.900000000000006</c:v>
                </c:pt>
                <c:pt idx="3">
                  <c:v>54.7</c:v>
                </c:pt>
                <c:pt idx="4">
                  <c:v>53.2</c:v>
                </c:pt>
                <c:pt idx="5">
                  <c:v>51.400000000000006</c:v>
                </c:pt>
                <c:pt idx="6">
                  <c:v>52.5</c:v>
                </c:pt>
                <c:pt idx="7">
                  <c:v>49.900000000000006</c:v>
                </c:pt>
                <c:pt idx="8">
                  <c:v>49.7</c:v>
                </c:pt>
                <c:pt idx="9">
                  <c:v>48.7</c:v>
                </c:pt>
                <c:pt idx="10">
                  <c:v>48.5</c:v>
                </c:pt>
                <c:pt idx="11">
                  <c:v>43.900000000000006</c:v>
                </c:pt>
                <c:pt idx="12">
                  <c:v>42.300000000000004</c:v>
                </c:pt>
                <c:pt idx="13">
                  <c:v>42.1</c:v>
                </c:pt>
                <c:pt idx="14">
                  <c:v>43.1</c:v>
                </c:pt>
                <c:pt idx="15">
                  <c:v>42.7</c:v>
                </c:pt>
                <c:pt idx="16">
                  <c:v>41.300000000000004</c:v>
                </c:pt>
                <c:pt idx="17">
                  <c:v>43.2</c:v>
                </c:pt>
                <c:pt idx="18">
                  <c:v>43.5</c:v>
                </c:pt>
                <c:pt idx="19">
                  <c:v>46.300000000000004</c:v>
                </c:pt>
                <c:pt idx="20">
                  <c:v>46.2</c:v>
                </c:pt>
                <c:pt idx="21">
                  <c:v>40.800000000000004</c:v>
                </c:pt>
                <c:pt idx="22">
                  <c:v>44.1</c:v>
                </c:pt>
                <c:pt idx="23">
                  <c:v>45.300000000000004</c:v>
                </c:pt>
                <c:pt idx="24">
                  <c:v>47.5</c:v>
                </c:pt>
                <c:pt idx="25">
                  <c:v>50.7</c:v>
                </c:pt>
                <c:pt idx="26">
                  <c:v>52.400000000000006</c:v>
                </c:pt>
                <c:pt idx="27">
                  <c:v>52.400000000000006</c:v>
                </c:pt>
                <c:pt idx="28">
                  <c:v>53.1</c:v>
                </c:pt>
                <c:pt idx="29">
                  <c:v>53.6</c:v>
                </c:pt>
                <c:pt idx="30">
                  <c:v>50.2</c:v>
                </c:pt>
                <c:pt idx="31">
                  <c:v>50.300000000000004</c:v>
                </c:pt>
                <c:pt idx="32">
                  <c:v>50.5</c:v>
                </c:pt>
                <c:pt idx="33">
                  <c:v>49</c:v>
                </c:pt>
                <c:pt idx="34">
                  <c:v>48.5</c:v>
                </c:pt>
                <c:pt idx="35">
                  <c:v>51.6</c:v>
                </c:pt>
                <c:pt idx="36">
                  <c:v>51.300000000000004</c:v>
                </c:pt>
                <c:pt idx="37">
                  <c:v>48.800000000000004</c:v>
                </c:pt>
                <c:pt idx="38">
                  <c:v>46.300000000000004</c:v>
                </c:pt>
                <c:pt idx="39">
                  <c:v>46.1</c:v>
                </c:pt>
                <c:pt idx="40">
                  <c:v>49</c:v>
                </c:pt>
                <c:pt idx="41">
                  <c:v>49</c:v>
                </c:pt>
                <c:pt idx="42">
                  <c:v>51</c:v>
                </c:pt>
                <c:pt idx="43">
                  <c:v>53.2</c:v>
                </c:pt>
                <c:pt idx="44">
                  <c:v>52.400000000000006</c:v>
                </c:pt>
                <c:pt idx="45">
                  <c:v>55.2</c:v>
                </c:pt>
                <c:pt idx="46">
                  <c:v>58.400000000000006</c:v>
                </c:pt>
                <c:pt idx="47">
                  <c:v>60.1</c:v>
                </c:pt>
                <c:pt idx="48">
                  <c:v>60.800000000000004</c:v>
                </c:pt>
                <c:pt idx="49">
                  <c:v>59.900000000000006</c:v>
                </c:pt>
                <c:pt idx="50">
                  <c:v>60.6</c:v>
                </c:pt>
                <c:pt idx="51">
                  <c:v>60.6</c:v>
                </c:pt>
                <c:pt idx="52">
                  <c:v>61.400000000000006</c:v>
                </c:pt>
                <c:pt idx="53">
                  <c:v>60.5</c:v>
                </c:pt>
                <c:pt idx="54">
                  <c:v>59.900000000000006</c:v>
                </c:pt>
                <c:pt idx="55">
                  <c:v>58.5</c:v>
                </c:pt>
                <c:pt idx="56">
                  <c:v>57.400000000000006</c:v>
                </c:pt>
                <c:pt idx="57">
                  <c:v>56.300000000000004</c:v>
                </c:pt>
                <c:pt idx="58">
                  <c:v>56.2</c:v>
                </c:pt>
                <c:pt idx="59">
                  <c:v>57.2</c:v>
                </c:pt>
                <c:pt idx="60">
                  <c:v>56.800000000000004</c:v>
                </c:pt>
                <c:pt idx="61">
                  <c:v>55.5</c:v>
                </c:pt>
                <c:pt idx="62">
                  <c:v>55.2</c:v>
                </c:pt>
                <c:pt idx="63">
                  <c:v>52.2</c:v>
                </c:pt>
                <c:pt idx="64">
                  <c:v>50.800000000000004</c:v>
                </c:pt>
                <c:pt idx="65">
                  <c:v>52.400000000000006</c:v>
                </c:pt>
                <c:pt idx="66">
                  <c:v>52.800000000000004</c:v>
                </c:pt>
                <c:pt idx="67">
                  <c:v>52.400000000000006</c:v>
                </c:pt>
                <c:pt idx="68">
                  <c:v>56.800000000000004</c:v>
                </c:pt>
                <c:pt idx="69">
                  <c:v>57.2</c:v>
                </c:pt>
                <c:pt idx="70">
                  <c:v>56.7</c:v>
                </c:pt>
                <c:pt idx="71">
                  <c:v>55.1</c:v>
                </c:pt>
                <c:pt idx="72">
                  <c:v>55</c:v>
                </c:pt>
                <c:pt idx="73">
                  <c:v>55.800000000000004</c:v>
                </c:pt>
                <c:pt idx="74">
                  <c:v>54.300000000000004</c:v>
                </c:pt>
                <c:pt idx="75">
                  <c:v>55.2</c:v>
                </c:pt>
                <c:pt idx="76">
                  <c:v>53.7</c:v>
                </c:pt>
                <c:pt idx="77">
                  <c:v>52</c:v>
                </c:pt>
                <c:pt idx="78">
                  <c:v>53</c:v>
                </c:pt>
                <c:pt idx="79">
                  <c:v>53.7</c:v>
                </c:pt>
                <c:pt idx="80">
                  <c:v>52.2</c:v>
                </c:pt>
                <c:pt idx="81">
                  <c:v>51.400000000000006</c:v>
                </c:pt>
                <c:pt idx="82">
                  <c:v>50.300000000000004</c:v>
                </c:pt>
                <c:pt idx="83">
                  <c:v>51.400000000000006</c:v>
                </c:pt>
                <c:pt idx="84">
                  <c:v>49.5</c:v>
                </c:pt>
                <c:pt idx="85">
                  <c:v>51.900000000000006</c:v>
                </c:pt>
                <c:pt idx="86">
                  <c:v>50.7</c:v>
                </c:pt>
                <c:pt idx="87">
                  <c:v>52.6</c:v>
                </c:pt>
                <c:pt idx="88">
                  <c:v>52.5</c:v>
                </c:pt>
                <c:pt idx="89">
                  <c:v>52.6</c:v>
                </c:pt>
                <c:pt idx="90">
                  <c:v>52.400000000000006</c:v>
                </c:pt>
                <c:pt idx="91">
                  <c:v>50.900000000000006</c:v>
                </c:pt>
                <c:pt idx="92">
                  <c:v>51</c:v>
                </c:pt>
                <c:pt idx="93">
                  <c:v>51.1</c:v>
                </c:pt>
                <c:pt idx="94">
                  <c:v>50.5</c:v>
                </c:pt>
                <c:pt idx="95">
                  <c:v>49</c:v>
                </c:pt>
                <c:pt idx="96">
                  <c:v>50.300000000000004</c:v>
                </c:pt>
                <c:pt idx="97">
                  <c:v>47.6</c:v>
                </c:pt>
                <c:pt idx="98">
                  <c:v>48.300000000000004</c:v>
                </c:pt>
                <c:pt idx="99">
                  <c:v>48.800000000000004</c:v>
                </c:pt>
                <c:pt idx="100">
                  <c:v>48.800000000000004</c:v>
                </c:pt>
                <c:pt idx="101">
                  <c:v>49.800000000000004</c:v>
                </c:pt>
                <c:pt idx="102">
                  <c:v>50</c:v>
                </c:pt>
                <c:pt idx="103">
                  <c:v>49.2</c:v>
                </c:pt>
                <c:pt idx="104">
                  <c:v>44.800000000000004</c:v>
                </c:pt>
                <c:pt idx="105">
                  <c:v>38.900000000000006</c:v>
                </c:pt>
                <c:pt idx="106">
                  <c:v>36.5</c:v>
                </c:pt>
                <c:pt idx="107">
                  <c:v>33.1</c:v>
                </c:pt>
                <c:pt idx="108">
                  <c:v>34.9</c:v>
                </c:pt>
                <c:pt idx="109">
                  <c:v>35.5</c:v>
                </c:pt>
                <c:pt idx="110">
                  <c:v>36</c:v>
                </c:pt>
                <c:pt idx="111">
                  <c:v>39.5</c:v>
                </c:pt>
                <c:pt idx="112">
                  <c:v>41.7</c:v>
                </c:pt>
                <c:pt idx="113">
                  <c:v>45.800000000000004</c:v>
                </c:pt>
                <c:pt idx="114">
                  <c:v>49.900000000000006</c:v>
                </c:pt>
                <c:pt idx="115">
                  <c:v>53.5</c:v>
                </c:pt>
                <c:pt idx="116">
                  <c:v>54.400000000000006</c:v>
                </c:pt>
                <c:pt idx="117">
                  <c:v>56</c:v>
                </c:pt>
                <c:pt idx="118">
                  <c:v>54.400000000000006</c:v>
                </c:pt>
                <c:pt idx="119">
                  <c:v>55.300000000000004</c:v>
                </c:pt>
                <c:pt idx="120">
                  <c:v>57.2</c:v>
                </c:pt>
                <c:pt idx="121">
                  <c:v>55.800000000000004</c:v>
                </c:pt>
                <c:pt idx="122">
                  <c:v>58.800000000000004</c:v>
                </c:pt>
                <c:pt idx="123">
                  <c:v>58.1</c:v>
                </c:pt>
                <c:pt idx="124">
                  <c:v>58.300000000000004</c:v>
                </c:pt>
                <c:pt idx="125">
                  <c:v>56.400000000000006</c:v>
                </c:pt>
                <c:pt idx="126">
                  <c:v>56.400000000000006</c:v>
                </c:pt>
                <c:pt idx="127">
                  <c:v>58</c:v>
                </c:pt>
                <c:pt idx="128">
                  <c:v>56.300000000000004</c:v>
                </c:pt>
                <c:pt idx="129">
                  <c:v>57.7</c:v>
                </c:pt>
                <c:pt idx="130">
                  <c:v>57.6</c:v>
                </c:pt>
                <c:pt idx="131">
                  <c:v>57.5</c:v>
                </c:pt>
                <c:pt idx="132">
                  <c:v>59</c:v>
                </c:pt>
                <c:pt idx="133">
                  <c:v>59.300000000000004</c:v>
                </c:pt>
                <c:pt idx="134">
                  <c:v>59.1</c:v>
                </c:pt>
                <c:pt idx="135">
                  <c:v>58.900000000000006</c:v>
                </c:pt>
                <c:pt idx="136">
                  <c:v>53.7</c:v>
                </c:pt>
                <c:pt idx="137">
                  <c:v>56.6</c:v>
                </c:pt>
                <c:pt idx="138">
                  <c:v>52.900000000000006</c:v>
                </c:pt>
                <c:pt idx="139">
                  <c:v>53</c:v>
                </c:pt>
                <c:pt idx="140">
                  <c:v>52.800000000000004</c:v>
                </c:pt>
                <c:pt idx="141">
                  <c:v>51.800000000000004</c:v>
                </c:pt>
                <c:pt idx="142">
                  <c:v>52.1</c:v>
                </c:pt>
                <c:pt idx="143">
                  <c:v>53.1</c:v>
                </c:pt>
                <c:pt idx="144">
                  <c:v>52.800000000000004</c:v>
                </c:pt>
                <c:pt idx="145">
                  <c:v>52.400000000000006</c:v>
                </c:pt>
                <c:pt idx="146">
                  <c:v>53</c:v>
                </c:pt>
                <c:pt idx="147">
                  <c:v>53.7</c:v>
                </c:pt>
                <c:pt idx="148">
                  <c:v>53.2</c:v>
                </c:pt>
                <c:pt idx="149">
                  <c:v>51</c:v>
                </c:pt>
                <c:pt idx="150">
                  <c:v>50.6</c:v>
                </c:pt>
                <c:pt idx="151">
                  <c:v>51.1</c:v>
                </c:pt>
                <c:pt idx="152">
                  <c:v>52.2</c:v>
                </c:pt>
                <c:pt idx="153">
                  <c:v>51.2</c:v>
                </c:pt>
                <c:pt idx="154">
                  <c:v>49.5</c:v>
                </c:pt>
                <c:pt idx="155">
                  <c:v>50.400000000000006</c:v>
                </c:pt>
                <c:pt idx="156">
                  <c:v>52.300000000000004</c:v>
                </c:pt>
                <c:pt idx="157">
                  <c:v>53.1</c:v>
                </c:pt>
                <c:pt idx="158">
                  <c:v>51.5</c:v>
                </c:pt>
                <c:pt idx="159">
                  <c:v>50</c:v>
                </c:pt>
                <c:pt idx="160">
                  <c:v>50</c:v>
                </c:pt>
                <c:pt idx="161">
                  <c:v>52.5</c:v>
                </c:pt>
                <c:pt idx="162">
                  <c:v>54.900000000000006</c:v>
                </c:pt>
                <c:pt idx="163">
                  <c:v>56.300000000000004</c:v>
                </c:pt>
                <c:pt idx="164">
                  <c:v>56</c:v>
                </c:pt>
                <c:pt idx="165">
                  <c:v>56.6</c:v>
                </c:pt>
                <c:pt idx="166">
                  <c:v>57</c:v>
                </c:pt>
                <c:pt idx="167">
                  <c:v>56.5</c:v>
                </c:pt>
                <c:pt idx="168">
                  <c:v>51.300000000000004</c:v>
                </c:pt>
                <c:pt idx="169">
                  <c:v>53.2</c:v>
                </c:pt>
                <c:pt idx="170">
                  <c:v>53.7</c:v>
                </c:pt>
                <c:pt idx="171">
                  <c:v>54.900000000000006</c:v>
                </c:pt>
                <c:pt idx="172">
                  <c:v>55.400000000000006</c:v>
                </c:pt>
                <c:pt idx="173">
                  <c:v>55.300000000000004</c:v>
                </c:pt>
                <c:pt idx="174">
                  <c:v>57.1</c:v>
                </c:pt>
                <c:pt idx="175">
                  <c:v>59</c:v>
                </c:pt>
                <c:pt idx="176">
                  <c:v>56.6</c:v>
                </c:pt>
                <c:pt idx="177">
                  <c:v>59</c:v>
                </c:pt>
                <c:pt idx="178">
                  <c:v>#N/A</c:v>
                </c:pt>
                <c:pt idx="179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554688"/>
        <c:axId val="171556224"/>
      </c:lineChart>
      <c:dateAx>
        <c:axId val="171547264"/>
        <c:scaling>
          <c:orientation val="minMax"/>
        </c:scaling>
        <c:delete val="0"/>
        <c:axPos val="b"/>
        <c:numFmt formatCode="yy" sourceLinked="0"/>
        <c:majorTickMark val="cross"/>
        <c:minorTickMark val="out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171553152"/>
        <c:crosses val="autoZero"/>
        <c:auto val="1"/>
        <c:lblOffset val="100"/>
        <c:baseTimeUnit val="months"/>
        <c:majorUnit val="1"/>
        <c:majorTimeUnit val="years"/>
        <c:minorUnit val="1"/>
        <c:minorTimeUnit val="years"/>
      </c:dateAx>
      <c:valAx>
        <c:axId val="1715531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171547264"/>
        <c:crosses val="autoZero"/>
        <c:crossBetween val="between"/>
      </c:valAx>
      <c:dateAx>
        <c:axId val="171554688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71556224"/>
        <c:crosses val="autoZero"/>
        <c:auto val="1"/>
        <c:lblOffset val="100"/>
        <c:baseTimeUnit val="months"/>
      </c:dateAx>
      <c:valAx>
        <c:axId val="171556224"/>
        <c:scaling>
          <c:orientation val="minMax"/>
          <c:max val="80"/>
          <c:min val="20"/>
        </c:scaling>
        <c:delete val="0"/>
        <c:axPos val="r"/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171554688"/>
        <c:crosses val="max"/>
        <c:crossBetween val="between"/>
        <c:majorUnit val="10"/>
      </c:valAx>
      <c:spPr>
        <a:noFill/>
        <a:ln w="254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5347222222222223"/>
          <c:y val="0.62654394552032344"/>
          <c:w val="0.36562499999999998"/>
          <c:h val="0.21247889621905375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fr-F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416666666666667E-2"/>
          <c:y val="8.5858585858585856E-2"/>
          <c:w val="0.93958333333333333"/>
          <c:h val="0.77946127946127941"/>
        </c:manualLayout>
      </c:layout>
      <c:lineChart>
        <c:grouping val="standard"/>
        <c:varyColors val="0"/>
        <c:ser>
          <c:idx val="0"/>
          <c:order val="0"/>
          <c:tx>
            <c:strRef>
              <c:f>'F1'!$BK$7</c:f>
              <c:strCache>
                <c:ptCount val="1"/>
                <c:pt idx="0">
                  <c:v>March 75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strRef>
              <c:f>'F1'!$BJ$8:$BJ$31</c:f>
              <c:strCache>
                <c:ptCount val="2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  <c:pt idx="5">
                  <c:v>Q6</c:v>
                </c:pt>
                <c:pt idx="6">
                  <c:v>Q7</c:v>
                </c:pt>
                <c:pt idx="7">
                  <c:v>Q8</c:v>
                </c:pt>
                <c:pt idx="8">
                  <c:v>Q9</c:v>
                </c:pt>
                <c:pt idx="9">
                  <c:v>Q10</c:v>
                </c:pt>
                <c:pt idx="10">
                  <c:v>Q11</c:v>
                </c:pt>
                <c:pt idx="11">
                  <c:v>Q12</c:v>
                </c:pt>
                <c:pt idx="12">
                  <c:v>Q13</c:v>
                </c:pt>
                <c:pt idx="13">
                  <c:v>Q14</c:v>
                </c:pt>
                <c:pt idx="14">
                  <c:v>Q15</c:v>
                </c:pt>
                <c:pt idx="15">
                  <c:v>Q16</c:v>
                </c:pt>
                <c:pt idx="16">
                  <c:v>Q17</c:v>
                </c:pt>
                <c:pt idx="17">
                  <c:v>Q18</c:v>
                </c:pt>
                <c:pt idx="18">
                  <c:v>Q19</c:v>
                </c:pt>
                <c:pt idx="19">
                  <c:v>Q20</c:v>
                </c:pt>
                <c:pt idx="20">
                  <c:v>Q21</c:v>
                </c:pt>
                <c:pt idx="21">
                  <c:v>Q22</c:v>
                </c:pt>
                <c:pt idx="22">
                  <c:v>Q23</c:v>
                </c:pt>
                <c:pt idx="23">
                  <c:v>Q24</c:v>
                </c:pt>
              </c:strCache>
            </c:strRef>
          </c:cat>
          <c:val>
            <c:numRef>
              <c:f>'F1'!$BK$8:$BK$31</c:f>
              <c:numCache>
                <c:formatCode>0.00</c:formatCode>
                <c:ptCount val="24"/>
                <c:pt idx="0">
                  <c:v>100</c:v>
                </c:pt>
                <c:pt idx="1">
                  <c:v>101.65371475766791</c:v>
                </c:pt>
                <c:pt idx="2">
                  <c:v>103.02398918797162</c:v>
                </c:pt>
                <c:pt idx="3">
                  <c:v>105.34970154296654</c:v>
                </c:pt>
                <c:pt idx="4">
                  <c:v>106.14558696549913</c:v>
                </c:pt>
                <c:pt idx="5">
                  <c:v>106.68618838457786</c:v>
                </c:pt>
                <c:pt idx="6">
                  <c:v>107.48582798363179</c:v>
                </c:pt>
                <c:pt idx="7">
                  <c:v>108.73784585351203</c:v>
                </c:pt>
                <c:pt idx="8">
                  <c:v>110.87209520591659</c:v>
                </c:pt>
                <c:pt idx="9">
                  <c:v>112.83365243833768</c:v>
                </c:pt>
                <c:pt idx="10">
                  <c:v>112.84491496790179</c:v>
                </c:pt>
                <c:pt idx="11">
                  <c:v>113.23722641438603</c:v>
                </c:pt>
                <c:pt idx="12">
                  <c:v>117.6408754739648</c:v>
                </c:pt>
                <c:pt idx="13">
                  <c:v>118.79153057776777</c:v>
                </c:pt>
                <c:pt idx="14">
                  <c:v>120.38330142283291</c:v>
                </c:pt>
                <c:pt idx="15">
                  <c:v>120.62356872020123</c:v>
                </c:pt>
                <c:pt idx="16">
                  <c:v>120.76998160453505</c:v>
                </c:pt>
                <c:pt idx="17">
                  <c:v>121.63719638097386</c:v>
                </c:pt>
                <c:pt idx="18">
                  <c:v>121.95067012050909</c:v>
                </c:pt>
                <c:pt idx="19">
                  <c:v>122.34673574351467</c:v>
                </c:pt>
                <c:pt idx="20">
                  <c:v>119.86522506288246</c:v>
                </c:pt>
                <c:pt idx="21">
                  <c:v>119.68314750159554</c:v>
                </c:pt>
                <c:pt idx="22">
                  <c:v>121.89998873747045</c:v>
                </c:pt>
                <c:pt idx="23">
                  <c:v>124.42467244809852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'F1'!$BL$7</c:f>
              <c:strCache>
                <c:ptCount val="1"/>
                <c:pt idx="0">
                  <c:v>November 82</c:v>
                </c:pt>
              </c:strCache>
            </c:strRef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strRef>
              <c:f>'F1'!$BJ$8:$BJ$31</c:f>
              <c:strCache>
                <c:ptCount val="2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  <c:pt idx="5">
                  <c:v>Q6</c:v>
                </c:pt>
                <c:pt idx="6">
                  <c:v>Q7</c:v>
                </c:pt>
                <c:pt idx="7">
                  <c:v>Q8</c:v>
                </c:pt>
                <c:pt idx="8">
                  <c:v>Q9</c:v>
                </c:pt>
                <c:pt idx="9">
                  <c:v>Q10</c:v>
                </c:pt>
                <c:pt idx="10">
                  <c:v>Q11</c:v>
                </c:pt>
                <c:pt idx="11">
                  <c:v>Q12</c:v>
                </c:pt>
                <c:pt idx="12">
                  <c:v>Q13</c:v>
                </c:pt>
                <c:pt idx="13">
                  <c:v>Q14</c:v>
                </c:pt>
                <c:pt idx="14">
                  <c:v>Q15</c:v>
                </c:pt>
                <c:pt idx="15">
                  <c:v>Q16</c:v>
                </c:pt>
                <c:pt idx="16">
                  <c:v>Q17</c:v>
                </c:pt>
                <c:pt idx="17">
                  <c:v>Q18</c:v>
                </c:pt>
                <c:pt idx="18">
                  <c:v>Q19</c:v>
                </c:pt>
                <c:pt idx="19">
                  <c:v>Q20</c:v>
                </c:pt>
                <c:pt idx="20">
                  <c:v>Q21</c:v>
                </c:pt>
                <c:pt idx="21">
                  <c:v>Q22</c:v>
                </c:pt>
                <c:pt idx="22">
                  <c:v>Q23</c:v>
                </c:pt>
                <c:pt idx="23">
                  <c:v>Q24</c:v>
                </c:pt>
              </c:strCache>
            </c:strRef>
          </c:cat>
          <c:val>
            <c:numRef>
              <c:f>'F1'!$BL$8:$BL$31</c:f>
              <c:numCache>
                <c:formatCode>0.00</c:formatCode>
                <c:ptCount val="24"/>
                <c:pt idx="0">
                  <c:v>100</c:v>
                </c:pt>
                <c:pt idx="1">
                  <c:v>102.28272283179376</c:v>
                </c:pt>
                <c:pt idx="2">
                  <c:v>104.28543166288749</c:v>
                </c:pt>
                <c:pt idx="3">
                  <c:v>106.43575657043721</c:v>
                </c:pt>
                <c:pt idx="4">
                  <c:v>108.54955791267824</c:v>
                </c:pt>
                <c:pt idx="5">
                  <c:v>110.45639238483662</c:v>
                </c:pt>
                <c:pt idx="6">
                  <c:v>111.54296845277048</c:v>
                </c:pt>
                <c:pt idx="7">
                  <c:v>112.43323035717003</c:v>
                </c:pt>
                <c:pt idx="8">
                  <c:v>113.55024272952778</c:v>
                </c:pt>
                <c:pt idx="9">
                  <c:v>114.59116434082573</c:v>
                </c:pt>
                <c:pt idx="10">
                  <c:v>116.37320996484605</c:v>
                </c:pt>
                <c:pt idx="11">
                  <c:v>117.24673190181247</c:v>
                </c:pt>
                <c:pt idx="12">
                  <c:v>118.3333079697463</c:v>
                </c:pt>
                <c:pt idx="13">
                  <c:v>118.87659600371323</c:v>
                </c:pt>
                <c:pt idx="14">
                  <c:v>120.07274276757316</c:v>
                </c:pt>
                <c:pt idx="15">
                  <c:v>120.69516519304227</c:v>
                </c:pt>
                <c:pt idx="16">
                  <c:v>121.53825082558474</c:v>
                </c:pt>
                <c:pt idx="17">
                  <c:v>122.90331907899743</c:v>
                </c:pt>
                <c:pt idx="18">
                  <c:v>124.01880963613397</c:v>
                </c:pt>
                <c:pt idx="19">
                  <c:v>126.06412929342116</c:v>
                </c:pt>
                <c:pt idx="20">
                  <c:v>126.77329518649844</c:v>
                </c:pt>
                <c:pt idx="21">
                  <c:v>128.44881374503507</c:v>
                </c:pt>
                <c:pt idx="22">
                  <c:v>129.18993775775746</c:v>
                </c:pt>
                <c:pt idx="23">
                  <c:v>130.90045806638159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'F1'!$BM$7</c:f>
              <c:strCache>
                <c:ptCount val="1"/>
                <c:pt idx="0">
                  <c:v>March 91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'F1'!$BJ$8:$BJ$31</c:f>
              <c:strCache>
                <c:ptCount val="2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  <c:pt idx="5">
                  <c:v>Q6</c:v>
                </c:pt>
                <c:pt idx="6">
                  <c:v>Q7</c:v>
                </c:pt>
                <c:pt idx="7">
                  <c:v>Q8</c:v>
                </c:pt>
                <c:pt idx="8">
                  <c:v>Q9</c:v>
                </c:pt>
                <c:pt idx="9">
                  <c:v>Q10</c:v>
                </c:pt>
                <c:pt idx="10">
                  <c:v>Q11</c:v>
                </c:pt>
                <c:pt idx="11">
                  <c:v>Q12</c:v>
                </c:pt>
                <c:pt idx="12">
                  <c:v>Q13</c:v>
                </c:pt>
                <c:pt idx="13">
                  <c:v>Q14</c:v>
                </c:pt>
                <c:pt idx="14">
                  <c:v>Q15</c:v>
                </c:pt>
                <c:pt idx="15">
                  <c:v>Q16</c:v>
                </c:pt>
                <c:pt idx="16">
                  <c:v>Q17</c:v>
                </c:pt>
                <c:pt idx="17">
                  <c:v>Q18</c:v>
                </c:pt>
                <c:pt idx="18">
                  <c:v>Q19</c:v>
                </c:pt>
                <c:pt idx="19">
                  <c:v>Q20</c:v>
                </c:pt>
                <c:pt idx="20">
                  <c:v>Q21</c:v>
                </c:pt>
                <c:pt idx="21">
                  <c:v>Q22</c:v>
                </c:pt>
                <c:pt idx="22">
                  <c:v>Q23</c:v>
                </c:pt>
                <c:pt idx="23">
                  <c:v>Q24</c:v>
                </c:pt>
              </c:strCache>
            </c:strRef>
          </c:cat>
          <c:val>
            <c:numRef>
              <c:f>'F1'!$BM$8:$BM$31</c:f>
              <c:numCache>
                <c:formatCode>0.00</c:formatCode>
                <c:ptCount val="24"/>
                <c:pt idx="0">
                  <c:v>100</c:v>
                </c:pt>
                <c:pt idx="1">
                  <c:v>100.48016654727793</c:v>
                </c:pt>
                <c:pt idx="2">
                  <c:v>100.91780085959886</c:v>
                </c:pt>
                <c:pt idx="3">
                  <c:v>102.11094197707737</c:v>
                </c:pt>
                <c:pt idx="4">
                  <c:v>103.23580766475644</c:v>
                </c:pt>
                <c:pt idx="5">
                  <c:v>104.23979226361033</c:v>
                </c:pt>
                <c:pt idx="6">
                  <c:v>105.28407055873924</c:v>
                </c:pt>
                <c:pt idx="7">
                  <c:v>105.48106196275073</c:v>
                </c:pt>
                <c:pt idx="8">
                  <c:v>106.10785279369628</c:v>
                </c:pt>
                <c:pt idx="9">
                  <c:v>106.62495522922634</c:v>
                </c:pt>
                <c:pt idx="10">
                  <c:v>108.04866583094557</c:v>
                </c:pt>
                <c:pt idx="11">
                  <c:v>109.10861389684815</c:v>
                </c:pt>
                <c:pt idx="12">
                  <c:v>110.59948065902579</c:v>
                </c:pt>
                <c:pt idx="13">
                  <c:v>111.25201468481376</c:v>
                </c:pt>
                <c:pt idx="14">
                  <c:v>112.51455050143267</c:v>
                </c:pt>
                <c:pt idx="15">
                  <c:v>112.89957915472779</c:v>
                </c:pt>
                <c:pt idx="16">
                  <c:v>113.29356196275073</c:v>
                </c:pt>
                <c:pt idx="17">
                  <c:v>114.26396848137534</c:v>
                </c:pt>
                <c:pt idx="18">
                  <c:v>115.07431948424069</c:v>
                </c:pt>
                <c:pt idx="19">
                  <c:v>115.82982628939828</c:v>
                </c:pt>
                <c:pt idx="20">
                  <c:v>117.85234598853869</c:v>
                </c:pt>
                <c:pt idx="21">
                  <c:v>118.94251432664755</c:v>
                </c:pt>
                <c:pt idx="22">
                  <c:v>120.19945379656161</c:v>
                </c:pt>
                <c:pt idx="23">
                  <c:v>121.1150161174785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'F1'!$BN$7</c:f>
              <c:strCache>
                <c:ptCount val="1"/>
                <c:pt idx="0">
                  <c:v>November 2001</c:v>
                </c:pt>
              </c:strCache>
            </c:strRef>
          </c:tx>
          <c:spPr>
            <a:ln w="25400">
              <a:solidFill>
                <a:srgbClr val="00FF00"/>
              </a:solidFill>
              <a:prstDash val="solid"/>
            </a:ln>
          </c:spPr>
          <c:marker>
            <c:symbol val="none"/>
          </c:marker>
          <c:cat>
            <c:strRef>
              <c:f>'F1'!$BJ$8:$BJ$31</c:f>
              <c:strCache>
                <c:ptCount val="2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  <c:pt idx="5">
                  <c:v>Q6</c:v>
                </c:pt>
                <c:pt idx="6">
                  <c:v>Q7</c:v>
                </c:pt>
                <c:pt idx="7">
                  <c:v>Q8</c:v>
                </c:pt>
                <c:pt idx="8">
                  <c:v>Q9</c:v>
                </c:pt>
                <c:pt idx="9">
                  <c:v>Q10</c:v>
                </c:pt>
                <c:pt idx="10">
                  <c:v>Q11</c:v>
                </c:pt>
                <c:pt idx="11">
                  <c:v>Q12</c:v>
                </c:pt>
                <c:pt idx="12">
                  <c:v>Q13</c:v>
                </c:pt>
                <c:pt idx="13">
                  <c:v>Q14</c:v>
                </c:pt>
                <c:pt idx="14">
                  <c:v>Q15</c:v>
                </c:pt>
                <c:pt idx="15">
                  <c:v>Q16</c:v>
                </c:pt>
                <c:pt idx="16">
                  <c:v>Q17</c:v>
                </c:pt>
                <c:pt idx="17">
                  <c:v>Q18</c:v>
                </c:pt>
                <c:pt idx="18">
                  <c:v>Q19</c:v>
                </c:pt>
                <c:pt idx="19">
                  <c:v>Q20</c:v>
                </c:pt>
                <c:pt idx="20">
                  <c:v>Q21</c:v>
                </c:pt>
                <c:pt idx="21">
                  <c:v>Q22</c:v>
                </c:pt>
                <c:pt idx="22">
                  <c:v>Q23</c:v>
                </c:pt>
                <c:pt idx="23">
                  <c:v>Q24</c:v>
                </c:pt>
              </c:strCache>
            </c:strRef>
          </c:cat>
          <c:val>
            <c:numRef>
              <c:f>'F1'!$BN$8:$BN$31</c:f>
              <c:numCache>
                <c:formatCode>0.00</c:formatCode>
                <c:ptCount val="24"/>
                <c:pt idx="0">
                  <c:v>100</c:v>
                </c:pt>
                <c:pt idx="1">
                  <c:v>100.92087554012892</c:v>
                </c:pt>
                <c:pt idx="2">
                  <c:v>101.47733622976239</c:v>
                </c:pt>
                <c:pt idx="3">
                  <c:v>101.97161814360936</c:v>
                </c:pt>
                <c:pt idx="4">
                  <c:v>102.0361581387295</c:v>
                </c:pt>
                <c:pt idx="5">
                  <c:v>102.56507126947024</c:v>
                </c:pt>
                <c:pt idx="6">
                  <c:v>103.51664266093678</c:v>
                </c:pt>
                <c:pt idx="7">
                  <c:v>105.25056472495731</c:v>
                </c:pt>
                <c:pt idx="8">
                  <c:v>106.4807599977962</c:v>
                </c:pt>
                <c:pt idx="9">
                  <c:v>107.09310287832636</c:v>
                </c:pt>
                <c:pt idx="10">
                  <c:v>107.877814770214</c:v>
                </c:pt>
                <c:pt idx="11">
                  <c:v>108.85850786679573</c:v>
                </c:pt>
                <c:pt idx="12">
                  <c:v>109.79984730781642</c:v>
                </c:pt>
                <c:pt idx="13">
                  <c:v>110.97022502420251</c:v>
                </c:pt>
                <c:pt idx="14">
                  <c:v>111.54951083406139</c:v>
                </c:pt>
                <c:pt idx="15">
                  <c:v>112.48691490952594</c:v>
                </c:pt>
                <c:pt idx="16">
                  <c:v>113.12916656828253</c:v>
                </c:pt>
                <c:pt idx="17">
                  <c:v>114.48844183136173</c:v>
                </c:pt>
                <c:pt idx="18">
                  <c:v>114.83081863474298</c:v>
                </c:pt>
                <c:pt idx="19">
                  <c:v>114.93313813920176</c:v>
                </c:pt>
                <c:pt idx="20">
                  <c:v>115.8327627053277</c:v>
                </c:pt>
                <c:pt idx="21">
                  <c:v>115.90438635844885</c:v>
                </c:pt>
                <c:pt idx="22">
                  <c:v>116.79141775479525</c:v>
                </c:pt>
                <c:pt idx="23">
                  <c:v>117.57691671979411</c:v>
                </c:pt>
              </c:numCache>
            </c:numRef>
          </c:val>
          <c:smooth val="1"/>
        </c:ser>
        <c:ser>
          <c:idx val="4"/>
          <c:order val="4"/>
          <c:tx>
            <c:strRef>
              <c:f>'F1'!$BO$7</c:f>
              <c:strCache>
                <c:ptCount val="1"/>
                <c:pt idx="0">
                  <c:v>August 2009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strRef>
              <c:f>'F1'!$BJ$8:$BJ$31</c:f>
              <c:strCache>
                <c:ptCount val="2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  <c:pt idx="5">
                  <c:v>Q6</c:v>
                </c:pt>
                <c:pt idx="6">
                  <c:v>Q7</c:v>
                </c:pt>
                <c:pt idx="7">
                  <c:v>Q8</c:v>
                </c:pt>
                <c:pt idx="8">
                  <c:v>Q9</c:v>
                </c:pt>
                <c:pt idx="9">
                  <c:v>Q10</c:v>
                </c:pt>
                <c:pt idx="10">
                  <c:v>Q11</c:v>
                </c:pt>
                <c:pt idx="11">
                  <c:v>Q12</c:v>
                </c:pt>
                <c:pt idx="12">
                  <c:v>Q13</c:v>
                </c:pt>
                <c:pt idx="13">
                  <c:v>Q14</c:v>
                </c:pt>
                <c:pt idx="14">
                  <c:v>Q15</c:v>
                </c:pt>
                <c:pt idx="15">
                  <c:v>Q16</c:v>
                </c:pt>
                <c:pt idx="16">
                  <c:v>Q17</c:v>
                </c:pt>
                <c:pt idx="17">
                  <c:v>Q18</c:v>
                </c:pt>
                <c:pt idx="18">
                  <c:v>Q19</c:v>
                </c:pt>
                <c:pt idx="19">
                  <c:v>Q20</c:v>
                </c:pt>
                <c:pt idx="20">
                  <c:v>Q21</c:v>
                </c:pt>
                <c:pt idx="21">
                  <c:v>Q22</c:v>
                </c:pt>
                <c:pt idx="22">
                  <c:v>Q23</c:v>
                </c:pt>
                <c:pt idx="23">
                  <c:v>Q24</c:v>
                </c:pt>
              </c:strCache>
            </c:strRef>
          </c:cat>
          <c:val>
            <c:numRef>
              <c:f>'F1'!$BO$8:$BO$31</c:f>
              <c:numCache>
                <c:formatCode>0.00</c:formatCode>
                <c:ptCount val="24"/>
                <c:pt idx="0">
                  <c:v>100</c:v>
                </c:pt>
                <c:pt idx="1">
                  <c:v>100.96788751952788</c:v>
                </c:pt>
                <c:pt idx="2">
                  <c:v>101.40461725394898</c:v>
                </c:pt>
                <c:pt idx="3">
                  <c:v>102.38430827981256</c:v>
                </c:pt>
                <c:pt idx="4">
                  <c:v>103.07585488630447</c:v>
                </c:pt>
                <c:pt idx="5">
                  <c:v>103.72504773476827</c:v>
                </c:pt>
                <c:pt idx="6">
                  <c:v>103.32442284325639</c:v>
                </c:pt>
                <c:pt idx="7">
                  <c:v>104.07637562923104</c:v>
                </c:pt>
                <c:pt idx="8">
                  <c:v>104.29508765839263</c:v>
                </c:pt>
                <c:pt idx="9">
                  <c:v>105.46988370074641</c:v>
                </c:pt>
                <c:pt idx="10">
                  <c:v>106.05797604582538</c:v>
                </c:pt>
                <c:pt idx="11">
                  <c:v>106.48637389342129</c:v>
                </c:pt>
                <c:pt idx="12">
                  <c:v>107.14320430480819</c:v>
                </c:pt>
                <c:pt idx="13">
                  <c:v>107.15986807845862</c:v>
                </c:pt>
                <c:pt idx="14">
                  <c:v>107.88682520395764</c:v>
                </c:pt>
                <c:pt idx="15">
                  <c:v>108.36035410519007</c:v>
                </c:pt>
                <c:pt idx="16">
                  <c:v>109.56361742752996</c:v>
                </c:pt>
                <c:pt idx="17">
                  <c:v>110.50998090609269</c:v>
                </c:pt>
                <c:pt idx="18">
                  <c:v>109.92327720881792</c:v>
                </c:pt>
                <c:pt idx="19">
                  <c:v>111.1640340218712</c:v>
                </c:pt>
                <c:pt idx="20">
                  <c:v>112.13747613261586</c:v>
                </c:pt>
                <c:pt idx="21">
                  <c:v>#N/A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040192"/>
        <c:axId val="172041728"/>
      </c:lineChart>
      <c:catAx>
        <c:axId val="172040192"/>
        <c:scaling>
          <c:orientation val="minMax"/>
        </c:scaling>
        <c:delete val="0"/>
        <c:axPos val="b"/>
        <c:numFmt formatCode="yy" sourceLinked="0"/>
        <c:majorTickMark val="cross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172041728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172041728"/>
        <c:scaling>
          <c:orientation val="minMax"/>
          <c:max val="132"/>
          <c:min val="10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172040192"/>
        <c:crosses val="autoZero"/>
        <c:crossBetween val="between"/>
        <c:majorUnit val="4"/>
        <c:minorUnit val="3"/>
      </c:valAx>
      <c:spPr>
        <a:noFill/>
        <a:ln w="254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7.5000109361329823E-2"/>
          <c:y val="0.12626250266014044"/>
          <c:w val="0.23020833333333329"/>
          <c:h val="0.45117844222174924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35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fr-FR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250000000000001E-2"/>
          <c:y val="8.7542087542087546E-2"/>
          <c:w val="0.89479166666666665"/>
          <c:h val="0.78451178451178449"/>
        </c:manualLayout>
      </c:layout>
      <c:lineChart>
        <c:grouping val="standard"/>
        <c:varyColors val="0"/>
        <c:ser>
          <c:idx val="0"/>
          <c:order val="0"/>
          <c:tx>
            <c:strRef>
              <c:f>'F1'!$F$6</c:f>
              <c:strCache>
                <c:ptCount val="1"/>
                <c:pt idx="0">
                  <c:v>Labor force participation rate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numRef>
              <c:f>'F1'!$E$151:$E$450</c:f>
              <c:numCache>
                <c:formatCode>mmm\-yy</c:formatCode>
                <c:ptCount val="300"/>
                <c:pt idx="0">
                  <c:v>32874</c:v>
                </c:pt>
                <c:pt idx="1">
                  <c:v>32905</c:v>
                </c:pt>
                <c:pt idx="2">
                  <c:v>32933</c:v>
                </c:pt>
                <c:pt idx="3">
                  <c:v>32964</c:v>
                </c:pt>
                <c:pt idx="4">
                  <c:v>32994</c:v>
                </c:pt>
                <c:pt idx="5">
                  <c:v>33025</c:v>
                </c:pt>
                <c:pt idx="6">
                  <c:v>33055</c:v>
                </c:pt>
                <c:pt idx="7">
                  <c:v>33086</c:v>
                </c:pt>
                <c:pt idx="8">
                  <c:v>33117</c:v>
                </c:pt>
                <c:pt idx="9">
                  <c:v>33147</c:v>
                </c:pt>
                <c:pt idx="10">
                  <c:v>33178</c:v>
                </c:pt>
                <c:pt idx="11">
                  <c:v>33208</c:v>
                </c:pt>
                <c:pt idx="12">
                  <c:v>33239</c:v>
                </c:pt>
                <c:pt idx="13">
                  <c:v>33270</c:v>
                </c:pt>
                <c:pt idx="14">
                  <c:v>33298</c:v>
                </c:pt>
                <c:pt idx="15">
                  <c:v>33329</c:v>
                </c:pt>
                <c:pt idx="16">
                  <c:v>33359</c:v>
                </c:pt>
                <c:pt idx="17">
                  <c:v>33390</c:v>
                </c:pt>
                <c:pt idx="18">
                  <c:v>33420</c:v>
                </c:pt>
                <c:pt idx="19">
                  <c:v>33451</c:v>
                </c:pt>
                <c:pt idx="20">
                  <c:v>33482</c:v>
                </c:pt>
                <c:pt idx="21">
                  <c:v>33512</c:v>
                </c:pt>
                <c:pt idx="22">
                  <c:v>33543</c:v>
                </c:pt>
                <c:pt idx="23">
                  <c:v>33573</c:v>
                </c:pt>
                <c:pt idx="24">
                  <c:v>33604</c:v>
                </c:pt>
                <c:pt idx="25">
                  <c:v>33635</c:v>
                </c:pt>
                <c:pt idx="26">
                  <c:v>33664</c:v>
                </c:pt>
                <c:pt idx="27">
                  <c:v>33695</c:v>
                </c:pt>
                <c:pt idx="28">
                  <c:v>33725</c:v>
                </c:pt>
                <c:pt idx="29">
                  <c:v>33756</c:v>
                </c:pt>
                <c:pt idx="30">
                  <c:v>33786</c:v>
                </c:pt>
                <c:pt idx="31">
                  <c:v>33817</c:v>
                </c:pt>
                <c:pt idx="32">
                  <c:v>33848</c:v>
                </c:pt>
                <c:pt idx="33">
                  <c:v>33878</c:v>
                </c:pt>
                <c:pt idx="34">
                  <c:v>33909</c:v>
                </c:pt>
                <c:pt idx="35">
                  <c:v>33939</c:v>
                </c:pt>
                <c:pt idx="36">
                  <c:v>33970</c:v>
                </c:pt>
                <c:pt idx="37">
                  <c:v>34001</c:v>
                </c:pt>
                <c:pt idx="38">
                  <c:v>34029</c:v>
                </c:pt>
                <c:pt idx="39">
                  <c:v>34060</c:v>
                </c:pt>
                <c:pt idx="40">
                  <c:v>34090</c:v>
                </c:pt>
                <c:pt idx="41">
                  <c:v>34121</c:v>
                </c:pt>
                <c:pt idx="42">
                  <c:v>34151</c:v>
                </c:pt>
                <c:pt idx="43">
                  <c:v>34182</c:v>
                </c:pt>
                <c:pt idx="44">
                  <c:v>34213</c:v>
                </c:pt>
                <c:pt idx="45">
                  <c:v>34243</c:v>
                </c:pt>
                <c:pt idx="46">
                  <c:v>34274</c:v>
                </c:pt>
                <c:pt idx="47">
                  <c:v>34304</c:v>
                </c:pt>
                <c:pt idx="48">
                  <c:v>34335</c:v>
                </c:pt>
                <c:pt idx="49">
                  <c:v>34366</c:v>
                </c:pt>
                <c:pt idx="50">
                  <c:v>34394</c:v>
                </c:pt>
                <c:pt idx="51">
                  <c:v>34425</c:v>
                </c:pt>
                <c:pt idx="52">
                  <c:v>34455</c:v>
                </c:pt>
                <c:pt idx="53">
                  <c:v>34486</c:v>
                </c:pt>
                <c:pt idx="54">
                  <c:v>34516</c:v>
                </c:pt>
                <c:pt idx="55">
                  <c:v>34547</c:v>
                </c:pt>
                <c:pt idx="56">
                  <c:v>34578</c:v>
                </c:pt>
                <c:pt idx="57">
                  <c:v>34608</c:v>
                </c:pt>
                <c:pt idx="58">
                  <c:v>34639</c:v>
                </c:pt>
                <c:pt idx="59">
                  <c:v>34669</c:v>
                </c:pt>
                <c:pt idx="60">
                  <c:v>34700</c:v>
                </c:pt>
                <c:pt idx="61">
                  <c:v>34731</c:v>
                </c:pt>
                <c:pt idx="62">
                  <c:v>34759</c:v>
                </c:pt>
                <c:pt idx="63">
                  <c:v>34790</c:v>
                </c:pt>
                <c:pt idx="64">
                  <c:v>34820</c:v>
                </c:pt>
                <c:pt idx="65">
                  <c:v>34851</c:v>
                </c:pt>
                <c:pt idx="66">
                  <c:v>34881</c:v>
                </c:pt>
                <c:pt idx="67">
                  <c:v>34912</c:v>
                </c:pt>
                <c:pt idx="68">
                  <c:v>34943</c:v>
                </c:pt>
                <c:pt idx="69">
                  <c:v>34973</c:v>
                </c:pt>
                <c:pt idx="70">
                  <c:v>35004</c:v>
                </c:pt>
                <c:pt idx="71">
                  <c:v>35034</c:v>
                </c:pt>
                <c:pt idx="72">
                  <c:v>35065</c:v>
                </c:pt>
                <c:pt idx="73">
                  <c:v>35096</c:v>
                </c:pt>
                <c:pt idx="74">
                  <c:v>35125</c:v>
                </c:pt>
                <c:pt idx="75">
                  <c:v>35156</c:v>
                </c:pt>
                <c:pt idx="76">
                  <c:v>35186</c:v>
                </c:pt>
                <c:pt idx="77">
                  <c:v>35217</c:v>
                </c:pt>
                <c:pt idx="78">
                  <c:v>35247</c:v>
                </c:pt>
                <c:pt idx="79">
                  <c:v>35278</c:v>
                </c:pt>
                <c:pt idx="80">
                  <c:v>35309</c:v>
                </c:pt>
                <c:pt idx="81">
                  <c:v>35339</c:v>
                </c:pt>
                <c:pt idx="82">
                  <c:v>35370</c:v>
                </c:pt>
                <c:pt idx="83">
                  <c:v>35400</c:v>
                </c:pt>
                <c:pt idx="84">
                  <c:v>35431</c:v>
                </c:pt>
                <c:pt idx="85">
                  <c:v>35462</c:v>
                </c:pt>
                <c:pt idx="86">
                  <c:v>35490</c:v>
                </c:pt>
                <c:pt idx="87">
                  <c:v>35521</c:v>
                </c:pt>
                <c:pt idx="88">
                  <c:v>35551</c:v>
                </c:pt>
                <c:pt idx="89">
                  <c:v>35582</c:v>
                </c:pt>
                <c:pt idx="90">
                  <c:v>35612</c:v>
                </c:pt>
                <c:pt idx="91">
                  <c:v>35643</c:v>
                </c:pt>
                <c:pt idx="92">
                  <c:v>35674</c:v>
                </c:pt>
                <c:pt idx="93">
                  <c:v>35704</c:v>
                </c:pt>
                <c:pt idx="94">
                  <c:v>35735</c:v>
                </c:pt>
                <c:pt idx="95">
                  <c:v>35765</c:v>
                </c:pt>
                <c:pt idx="96">
                  <c:v>35796</c:v>
                </c:pt>
                <c:pt idx="97">
                  <c:v>35827</c:v>
                </c:pt>
                <c:pt idx="98">
                  <c:v>35855</c:v>
                </c:pt>
                <c:pt idx="99">
                  <c:v>35886</c:v>
                </c:pt>
                <c:pt idx="100">
                  <c:v>35916</c:v>
                </c:pt>
                <c:pt idx="101">
                  <c:v>35947</c:v>
                </c:pt>
                <c:pt idx="102">
                  <c:v>35977</c:v>
                </c:pt>
                <c:pt idx="103">
                  <c:v>36008</c:v>
                </c:pt>
                <c:pt idx="104">
                  <c:v>36039</c:v>
                </c:pt>
                <c:pt idx="105">
                  <c:v>36069</c:v>
                </c:pt>
                <c:pt idx="106">
                  <c:v>36100</c:v>
                </c:pt>
                <c:pt idx="107">
                  <c:v>36130</c:v>
                </c:pt>
                <c:pt idx="108">
                  <c:v>36161</c:v>
                </c:pt>
                <c:pt idx="109">
                  <c:v>36192</c:v>
                </c:pt>
                <c:pt idx="110">
                  <c:v>36220</c:v>
                </c:pt>
                <c:pt idx="111">
                  <c:v>36251</c:v>
                </c:pt>
                <c:pt idx="112">
                  <c:v>36281</c:v>
                </c:pt>
                <c:pt idx="113">
                  <c:v>36312</c:v>
                </c:pt>
                <c:pt idx="114">
                  <c:v>36342</c:v>
                </c:pt>
                <c:pt idx="115">
                  <c:v>36373</c:v>
                </c:pt>
                <c:pt idx="116">
                  <c:v>36404</c:v>
                </c:pt>
                <c:pt idx="117">
                  <c:v>36434</c:v>
                </c:pt>
                <c:pt idx="118">
                  <c:v>36465</c:v>
                </c:pt>
                <c:pt idx="119">
                  <c:v>36495</c:v>
                </c:pt>
                <c:pt idx="120">
                  <c:v>36526</c:v>
                </c:pt>
                <c:pt idx="121">
                  <c:v>36557</c:v>
                </c:pt>
                <c:pt idx="122">
                  <c:v>36586</c:v>
                </c:pt>
                <c:pt idx="123">
                  <c:v>36617</c:v>
                </c:pt>
                <c:pt idx="124">
                  <c:v>36647</c:v>
                </c:pt>
                <c:pt idx="125">
                  <c:v>36678</c:v>
                </c:pt>
                <c:pt idx="126">
                  <c:v>36708</c:v>
                </c:pt>
                <c:pt idx="127">
                  <c:v>36739</c:v>
                </c:pt>
                <c:pt idx="128">
                  <c:v>36770</c:v>
                </c:pt>
                <c:pt idx="129">
                  <c:v>36800</c:v>
                </c:pt>
                <c:pt idx="130">
                  <c:v>36831</c:v>
                </c:pt>
                <c:pt idx="131">
                  <c:v>36861</c:v>
                </c:pt>
                <c:pt idx="132">
                  <c:v>36892</c:v>
                </c:pt>
                <c:pt idx="133">
                  <c:v>36923</c:v>
                </c:pt>
                <c:pt idx="134">
                  <c:v>36951</c:v>
                </c:pt>
                <c:pt idx="135">
                  <c:v>36982</c:v>
                </c:pt>
                <c:pt idx="136">
                  <c:v>37012</c:v>
                </c:pt>
                <c:pt idx="137">
                  <c:v>37043</c:v>
                </c:pt>
                <c:pt idx="138">
                  <c:v>37073</c:v>
                </c:pt>
                <c:pt idx="139">
                  <c:v>37104</c:v>
                </c:pt>
                <c:pt idx="140">
                  <c:v>37135</c:v>
                </c:pt>
                <c:pt idx="141">
                  <c:v>37165</c:v>
                </c:pt>
                <c:pt idx="142">
                  <c:v>37196</c:v>
                </c:pt>
                <c:pt idx="143">
                  <c:v>37226</c:v>
                </c:pt>
                <c:pt idx="144">
                  <c:v>37257</c:v>
                </c:pt>
                <c:pt idx="145">
                  <c:v>37288</c:v>
                </c:pt>
                <c:pt idx="146">
                  <c:v>37316</c:v>
                </c:pt>
                <c:pt idx="147">
                  <c:v>37347</c:v>
                </c:pt>
                <c:pt idx="148">
                  <c:v>37377</c:v>
                </c:pt>
                <c:pt idx="149">
                  <c:v>37408</c:v>
                </c:pt>
                <c:pt idx="150">
                  <c:v>37438</c:v>
                </c:pt>
                <c:pt idx="151">
                  <c:v>37469</c:v>
                </c:pt>
                <c:pt idx="152">
                  <c:v>37500</c:v>
                </c:pt>
                <c:pt idx="153">
                  <c:v>37530</c:v>
                </c:pt>
                <c:pt idx="154">
                  <c:v>37561</c:v>
                </c:pt>
                <c:pt idx="155">
                  <c:v>37591</c:v>
                </c:pt>
                <c:pt idx="156">
                  <c:v>37622</c:v>
                </c:pt>
                <c:pt idx="157">
                  <c:v>37653</c:v>
                </c:pt>
                <c:pt idx="158">
                  <c:v>37681</c:v>
                </c:pt>
                <c:pt idx="159">
                  <c:v>37712</c:v>
                </c:pt>
                <c:pt idx="160">
                  <c:v>37742</c:v>
                </c:pt>
                <c:pt idx="161">
                  <c:v>37773</c:v>
                </c:pt>
                <c:pt idx="162">
                  <c:v>37803</c:v>
                </c:pt>
                <c:pt idx="163">
                  <c:v>37834</c:v>
                </c:pt>
                <c:pt idx="164">
                  <c:v>37865</c:v>
                </c:pt>
                <c:pt idx="165">
                  <c:v>37895</c:v>
                </c:pt>
                <c:pt idx="166">
                  <c:v>37926</c:v>
                </c:pt>
                <c:pt idx="167">
                  <c:v>37956</c:v>
                </c:pt>
                <c:pt idx="168">
                  <c:v>37987</c:v>
                </c:pt>
                <c:pt idx="169">
                  <c:v>38018</c:v>
                </c:pt>
                <c:pt idx="170">
                  <c:v>38047</c:v>
                </c:pt>
                <c:pt idx="171">
                  <c:v>38078</c:v>
                </c:pt>
                <c:pt idx="172">
                  <c:v>38108</c:v>
                </c:pt>
                <c:pt idx="173">
                  <c:v>38139</c:v>
                </c:pt>
                <c:pt idx="174">
                  <c:v>38169</c:v>
                </c:pt>
                <c:pt idx="175">
                  <c:v>38200</c:v>
                </c:pt>
                <c:pt idx="176">
                  <c:v>38231</c:v>
                </c:pt>
                <c:pt idx="177">
                  <c:v>38261</c:v>
                </c:pt>
                <c:pt idx="178">
                  <c:v>38292</c:v>
                </c:pt>
                <c:pt idx="179">
                  <c:v>38322</c:v>
                </c:pt>
                <c:pt idx="180">
                  <c:v>38353</c:v>
                </c:pt>
                <c:pt idx="181">
                  <c:v>38384</c:v>
                </c:pt>
                <c:pt idx="182">
                  <c:v>38412</c:v>
                </c:pt>
                <c:pt idx="183">
                  <c:v>38443</c:v>
                </c:pt>
                <c:pt idx="184">
                  <c:v>38473</c:v>
                </c:pt>
                <c:pt idx="185">
                  <c:v>38504</c:v>
                </c:pt>
                <c:pt idx="186">
                  <c:v>38534</c:v>
                </c:pt>
                <c:pt idx="187">
                  <c:v>38565</c:v>
                </c:pt>
                <c:pt idx="188">
                  <c:v>38596</c:v>
                </c:pt>
                <c:pt idx="189">
                  <c:v>38626</c:v>
                </c:pt>
                <c:pt idx="190">
                  <c:v>38657</c:v>
                </c:pt>
                <c:pt idx="191">
                  <c:v>38687</c:v>
                </c:pt>
                <c:pt idx="192">
                  <c:v>38718</c:v>
                </c:pt>
                <c:pt idx="193">
                  <c:v>38749</c:v>
                </c:pt>
                <c:pt idx="194">
                  <c:v>38777</c:v>
                </c:pt>
                <c:pt idx="195">
                  <c:v>38808</c:v>
                </c:pt>
                <c:pt idx="196">
                  <c:v>38838</c:v>
                </c:pt>
                <c:pt idx="197">
                  <c:v>38869</c:v>
                </c:pt>
                <c:pt idx="198">
                  <c:v>38899</c:v>
                </c:pt>
                <c:pt idx="199">
                  <c:v>38930</c:v>
                </c:pt>
                <c:pt idx="200">
                  <c:v>38961</c:v>
                </c:pt>
                <c:pt idx="201">
                  <c:v>38991</c:v>
                </c:pt>
                <c:pt idx="202">
                  <c:v>39022</c:v>
                </c:pt>
                <c:pt idx="203">
                  <c:v>39052</c:v>
                </c:pt>
                <c:pt idx="204">
                  <c:v>39083</c:v>
                </c:pt>
                <c:pt idx="205">
                  <c:v>39114</c:v>
                </c:pt>
                <c:pt idx="206">
                  <c:v>39142</c:v>
                </c:pt>
                <c:pt idx="207">
                  <c:v>39173</c:v>
                </c:pt>
                <c:pt idx="208">
                  <c:v>39203</c:v>
                </c:pt>
                <c:pt idx="209">
                  <c:v>39234</c:v>
                </c:pt>
                <c:pt idx="210">
                  <c:v>39264</c:v>
                </c:pt>
                <c:pt idx="211">
                  <c:v>39295</c:v>
                </c:pt>
                <c:pt idx="212">
                  <c:v>39326</c:v>
                </c:pt>
                <c:pt idx="213">
                  <c:v>39356</c:v>
                </c:pt>
                <c:pt idx="214">
                  <c:v>39387</c:v>
                </c:pt>
                <c:pt idx="215">
                  <c:v>39417</c:v>
                </c:pt>
                <c:pt idx="216">
                  <c:v>39448</c:v>
                </c:pt>
                <c:pt idx="217">
                  <c:v>39479</c:v>
                </c:pt>
                <c:pt idx="218">
                  <c:v>39508</c:v>
                </c:pt>
                <c:pt idx="219">
                  <c:v>39539</c:v>
                </c:pt>
                <c:pt idx="220">
                  <c:v>39569</c:v>
                </c:pt>
                <c:pt idx="221">
                  <c:v>39600</c:v>
                </c:pt>
                <c:pt idx="222">
                  <c:v>39630</c:v>
                </c:pt>
                <c:pt idx="223">
                  <c:v>39661</c:v>
                </c:pt>
                <c:pt idx="224">
                  <c:v>39692</c:v>
                </c:pt>
                <c:pt idx="225">
                  <c:v>39722</c:v>
                </c:pt>
                <c:pt idx="226">
                  <c:v>39753</c:v>
                </c:pt>
                <c:pt idx="227">
                  <c:v>39783</c:v>
                </c:pt>
                <c:pt idx="228">
                  <c:v>39814</c:v>
                </c:pt>
                <c:pt idx="229">
                  <c:v>39845</c:v>
                </c:pt>
                <c:pt idx="230">
                  <c:v>39873</c:v>
                </c:pt>
                <c:pt idx="231">
                  <c:v>39904</c:v>
                </c:pt>
                <c:pt idx="232">
                  <c:v>39934</c:v>
                </c:pt>
                <c:pt idx="233">
                  <c:v>39965</c:v>
                </c:pt>
                <c:pt idx="234">
                  <c:v>39995</c:v>
                </c:pt>
                <c:pt idx="235">
                  <c:v>40026</c:v>
                </c:pt>
                <c:pt idx="236">
                  <c:v>40057</c:v>
                </c:pt>
                <c:pt idx="237">
                  <c:v>40087</c:v>
                </c:pt>
                <c:pt idx="238">
                  <c:v>40118</c:v>
                </c:pt>
                <c:pt idx="239">
                  <c:v>40148</c:v>
                </c:pt>
                <c:pt idx="240">
                  <c:v>40179</c:v>
                </c:pt>
                <c:pt idx="241">
                  <c:v>40210</c:v>
                </c:pt>
                <c:pt idx="242">
                  <c:v>40238</c:v>
                </c:pt>
                <c:pt idx="243">
                  <c:v>40269</c:v>
                </c:pt>
                <c:pt idx="244">
                  <c:v>40299</c:v>
                </c:pt>
                <c:pt idx="245">
                  <c:v>40330</c:v>
                </c:pt>
                <c:pt idx="246">
                  <c:v>40360</c:v>
                </c:pt>
                <c:pt idx="247">
                  <c:v>40391</c:v>
                </c:pt>
                <c:pt idx="248">
                  <c:v>40422</c:v>
                </c:pt>
                <c:pt idx="249">
                  <c:v>40452</c:v>
                </c:pt>
                <c:pt idx="250">
                  <c:v>40483</c:v>
                </c:pt>
                <c:pt idx="251">
                  <c:v>40513</c:v>
                </c:pt>
                <c:pt idx="252">
                  <c:v>40544</c:v>
                </c:pt>
                <c:pt idx="253">
                  <c:v>40575</c:v>
                </c:pt>
                <c:pt idx="254">
                  <c:v>40603</c:v>
                </c:pt>
                <c:pt idx="255">
                  <c:v>40634</c:v>
                </c:pt>
                <c:pt idx="256">
                  <c:v>40664</c:v>
                </c:pt>
                <c:pt idx="257">
                  <c:v>40695</c:v>
                </c:pt>
                <c:pt idx="258">
                  <c:v>40725</c:v>
                </c:pt>
                <c:pt idx="259">
                  <c:v>40756</c:v>
                </c:pt>
                <c:pt idx="260">
                  <c:v>40787</c:v>
                </c:pt>
                <c:pt idx="261">
                  <c:v>40817</c:v>
                </c:pt>
                <c:pt idx="262">
                  <c:v>40848</c:v>
                </c:pt>
                <c:pt idx="263">
                  <c:v>40878</c:v>
                </c:pt>
                <c:pt idx="264">
                  <c:v>40909</c:v>
                </c:pt>
                <c:pt idx="265">
                  <c:v>40940</c:v>
                </c:pt>
                <c:pt idx="266">
                  <c:v>40969</c:v>
                </c:pt>
                <c:pt idx="267">
                  <c:v>41000</c:v>
                </c:pt>
                <c:pt idx="268">
                  <c:v>41030</c:v>
                </c:pt>
                <c:pt idx="269">
                  <c:v>41061</c:v>
                </c:pt>
                <c:pt idx="270">
                  <c:v>41091</c:v>
                </c:pt>
                <c:pt idx="271">
                  <c:v>41122</c:v>
                </c:pt>
                <c:pt idx="272">
                  <c:v>41153</c:v>
                </c:pt>
                <c:pt idx="273">
                  <c:v>41183</c:v>
                </c:pt>
                <c:pt idx="274">
                  <c:v>41214</c:v>
                </c:pt>
                <c:pt idx="275">
                  <c:v>41244</c:v>
                </c:pt>
                <c:pt idx="276">
                  <c:v>41275</c:v>
                </c:pt>
                <c:pt idx="277">
                  <c:v>41306</c:v>
                </c:pt>
                <c:pt idx="278">
                  <c:v>41334</c:v>
                </c:pt>
                <c:pt idx="279">
                  <c:v>41365</c:v>
                </c:pt>
                <c:pt idx="280">
                  <c:v>41395</c:v>
                </c:pt>
                <c:pt idx="281">
                  <c:v>41426</c:v>
                </c:pt>
                <c:pt idx="282">
                  <c:v>41456</c:v>
                </c:pt>
                <c:pt idx="283">
                  <c:v>41487</c:v>
                </c:pt>
                <c:pt idx="284">
                  <c:v>41518</c:v>
                </c:pt>
                <c:pt idx="285">
                  <c:v>41548</c:v>
                </c:pt>
                <c:pt idx="286">
                  <c:v>41579</c:v>
                </c:pt>
                <c:pt idx="287">
                  <c:v>41609</c:v>
                </c:pt>
                <c:pt idx="288">
                  <c:v>41640</c:v>
                </c:pt>
                <c:pt idx="289">
                  <c:v>41671</c:v>
                </c:pt>
                <c:pt idx="290">
                  <c:v>41699</c:v>
                </c:pt>
                <c:pt idx="291">
                  <c:v>41730</c:v>
                </c:pt>
                <c:pt idx="292">
                  <c:v>41760</c:v>
                </c:pt>
                <c:pt idx="293">
                  <c:v>41791</c:v>
                </c:pt>
                <c:pt idx="294">
                  <c:v>41821</c:v>
                </c:pt>
                <c:pt idx="295">
                  <c:v>41852</c:v>
                </c:pt>
                <c:pt idx="296">
                  <c:v>41883</c:v>
                </c:pt>
                <c:pt idx="297">
                  <c:v>41913</c:v>
                </c:pt>
                <c:pt idx="298">
                  <c:v>41944</c:v>
                </c:pt>
                <c:pt idx="299">
                  <c:v>41974</c:v>
                </c:pt>
              </c:numCache>
            </c:numRef>
          </c:cat>
          <c:val>
            <c:numRef>
              <c:f>'F1'!$F$151:$F$450</c:f>
              <c:numCache>
                <c:formatCode>0.00</c:formatCode>
                <c:ptCount val="300"/>
                <c:pt idx="0">
                  <c:v>66.8</c:v>
                </c:pt>
                <c:pt idx="1">
                  <c:v>66.7</c:v>
                </c:pt>
                <c:pt idx="2">
                  <c:v>66.7</c:v>
                </c:pt>
                <c:pt idx="3">
                  <c:v>66.599999999999994</c:v>
                </c:pt>
                <c:pt idx="4">
                  <c:v>66.599999999999994</c:v>
                </c:pt>
                <c:pt idx="5">
                  <c:v>66.400000000000006</c:v>
                </c:pt>
                <c:pt idx="6">
                  <c:v>66.5</c:v>
                </c:pt>
                <c:pt idx="7">
                  <c:v>66.5</c:v>
                </c:pt>
                <c:pt idx="8">
                  <c:v>66.400000000000006</c:v>
                </c:pt>
                <c:pt idx="9">
                  <c:v>66.400000000000006</c:v>
                </c:pt>
                <c:pt idx="10">
                  <c:v>66.400000000000006</c:v>
                </c:pt>
                <c:pt idx="11">
                  <c:v>66.400000000000006</c:v>
                </c:pt>
                <c:pt idx="12">
                  <c:v>66.2</c:v>
                </c:pt>
                <c:pt idx="13">
                  <c:v>66.2</c:v>
                </c:pt>
                <c:pt idx="14">
                  <c:v>66.3</c:v>
                </c:pt>
                <c:pt idx="15">
                  <c:v>66.400000000000006</c:v>
                </c:pt>
                <c:pt idx="16">
                  <c:v>66.2</c:v>
                </c:pt>
                <c:pt idx="17">
                  <c:v>66.2</c:v>
                </c:pt>
                <c:pt idx="18">
                  <c:v>66.099999999999994</c:v>
                </c:pt>
                <c:pt idx="19">
                  <c:v>66</c:v>
                </c:pt>
                <c:pt idx="20">
                  <c:v>66.2</c:v>
                </c:pt>
                <c:pt idx="21">
                  <c:v>66.099999999999994</c:v>
                </c:pt>
                <c:pt idx="22">
                  <c:v>66.099999999999994</c:v>
                </c:pt>
                <c:pt idx="23">
                  <c:v>66</c:v>
                </c:pt>
                <c:pt idx="24">
                  <c:v>66.3</c:v>
                </c:pt>
                <c:pt idx="25">
                  <c:v>66.2</c:v>
                </c:pt>
                <c:pt idx="26">
                  <c:v>66.400000000000006</c:v>
                </c:pt>
                <c:pt idx="27">
                  <c:v>66.5</c:v>
                </c:pt>
                <c:pt idx="28">
                  <c:v>66.599999999999994</c:v>
                </c:pt>
                <c:pt idx="29">
                  <c:v>66.7</c:v>
                </c:pt>
                <c:pt idx="30">
                  <c:v>66.7</c:v>
                </c:pt>
                <c:pt idx="31">
                  <c:v>66.599999999999994</c:v>
                </c:pt>
                <c:pt idx="32">
                  <c:v>66.5</c:v>
                </c:pt>
                <c:pt idx="33">
                  <c:v>66.2</c:v>
                </c:pt>
                <c:pt idx="34">
                  <c:v>66.3</c:v>
                </c:pt>
                <c:pt idx="35">
                  <c:v>66.3</c:v>
                </c:pt>
                <c:pt idx="36">
                  <c:v>66.2</c:v>
                </c:pt>
                <c:pt idx="37">
                  <c:v>66.2</c:v>
                </c:pt>
                <c:pt idx="38">
                  <c:v>66.2</c:v>
                </c:pt>
                <c:pt idx="39">
                  <c:v>66.099999999999994</c:v>
                </c:pt>
                <c:pt idx="40">
                  <c:v>66.400000000000006</c:v>
                </c:pt>
                <c:pt idx="41">
                  <c:v>66.5</c:v>
                </c:pt>
                <c:pt idx="42">
                  <c:v>66.400000000000006</c:v>
                </c:pt>
                <c:pt idx="43">
                  <c:v>66.400000000000006</c:v>
                </c:pt>
                <c:pt idx="44">
                  <c:v>66.2</c:v>
                </c:pt>
                <c:pt idx="45">
                  <c:v>66.3</c:v>
                </c:pt>
                <c:pt idx="46">
                  <c:v>66.3</c:v>
                </c:pt>
                <c:pt idx="47">
                  <c:v>66.400000000000006</c:v>
                </c:pt>
                <c:pt idx="48">
                  <c:v>66.599999999999994</c:v>
                </c:pt>
                <c:pt idx="49">
                  <c:v>66.599999999999994</c:v>
                </c:pt>
                <c:pt idx="50">
                  <c:v>66.5</c:v>
                </c:pt>
                <c:pt idx="51">
                  <c:v>66.5</c:v>
                </c:pt>
                <c:pt idx="52">
                  <c:v>66.599999999999994</c:v>
                </c:pt>
                <c:pt idx="53">
                  <c:v>66.400000000000006</c:v>
                </c:pt>
                <c:pt idx="54">
                  <c:v>66.400000000000006</c:v>
                </c:pt>
                <c:pt idx="55">
                  <c:v>66.599999999999994</c:v>
                </c:pt>
                <c:pt idx="56">
                  <c:v>66.599999999999994</c:v>
                </c:pt>
                <c:pt idx="57">
                  <c:v>66.7</c:v>
                </c:pt>
                <c:pt idx="58">
                  <c:v>66.7</c:v>
                </c:pt>
                <c:pt idx="59">
                  <c:v>66.7</c:v>
                </c:pt>
                <c:pt idx="60">
                  <c:v>66.8</c:v>
                </c:pt>
                <c:pt idx="61">
                  <c:v>66.8</c:v>
                </c:pt>
                <c:pt idx="62">
                  <c:v>66.7</c:v>
                </c:pt>
                <c:pt idx="63">
                  <c:v>66.900000000000006</c:v>
                </c:pt>
                <c:pt idx="64">
                  <c:v>66.5</c:v>
                </c:pt>
                <c:pt idx="65">
                  <c:v>66.5</c:v>
                </c:pt>
                <c:pt idx="66">
                  <c:v>66.599999999999994</c:v>
                </c:pt>
                <c:pt idx="67">
                  <c:v>66.599999999999994</c:v>
                </c:pt>
                <c:pt idx="68">
                  <c:v>66.599999999999994</c:v>
                </c:pt>
                <c:pt idx="69">
                  <c:v>66.599999999999994</c:v>
                </c:pt>
                <c:pt idx="70">
                  <c:v>66.5</c:v>
                </c:pt>
                <c:pt idx="71">
                  <c:v>66.400000000000006</c:v>
                </c:pt>
                <c:pt idx="72">
                  <c:v>66.400000000000006</c:v>
                </c:pt>
                <c:pt idx="73">
                  <c:v>66.599999999999994</c:v>
                </c:pt>
                <c:pt idx="74">
                  <c:v>66.599999999999994</c:v>
                </c:pt>
                <c:pt idx="75">
                  <c:v>66.7</c:v>
                </c:pt>
                <c:pt idx="76">
                  <c:v>66.7</c:v>
                </c:pt>
                <c:pt idx="77">
                  <c:v>66.7</c:v>
                </c:pt>
                <c:pt idx="78">
                  <c:v>66.900000000000006</c:v>
                </c:pt>
                <c:pt idx="79">
                  <c:v>66.7</c:v>
                </c:pt>
                <c:pt idx="80">
                  <c:v>66.900000000000006</c:v>
                </c:pt>
                <c:pt idx="81">
                  <c:v>67</c:v>
                </c:pt>
                <c:pt idx="82">
                  <c:v>67</c:v>
                </c:pt>
                <c:pt idx="83">
                  <c:v>67</c:v>
                </c:pt>
                <c:pt idx="84">
                  <c:v>67</c:v>
                </c:pt>
                <c:pt idx="85">
                  <c:v>66.900000000000006</c:v>
                </c:pt>
                <c:pt idx="86">
                  <c:v>67.099999999999994</c:v>
                </c:pt>
                <c:pt idx="87">
                  <c:v>67.099999999999994</c:v>
                </c:pt>
                <c:pt idx="88">
                  <c:v>67.099999999999994</c:v>
                </c:pt>
                <c:pt idx="89">
                  <c:v>67.099999999999994</c:v>
                </c:pt>
                <c:pt idx="90">
                  <c:v>67.2</c:v>
                </c:pt>
                <c:pt idx="91">
                  <c:v>67.2</c:v>
                </c:pt>
                <c:pt idx="92">
                  <c:v>67.099999999999994</c:v>
                </c:pt>
                <c:pt idx="93">
                  <c:v>67.099999999999994</c:v>
                </c:pt>
                <c:pt idx="94">
                  <c:v>67.2</c:v>
                </c:pt>
                <c:pt idx="95">
                  <c:v>67.2</c:v>
                </c:pt>
                <c:pt idx="96">
                  <c:v>67.099999999999994</c:v>
                </c:pt>
                <c:pt idx="97">
                  <c:v>67.099999999999994</c:v>
                </c:pt>
                <c:pt idx="98">
                  <c:v>67.099999999999994</c:v>
                </c:pt>
                <c:pt idx="99">
                  <c:v>67</c:v>
                </c:pt>
                <c:pt idx="100">
                  <c:v>67</c:v>
                </c:pt>
                <c:pt idx="101">
                  <c:v>67</c:v>
                </c:pt>
                <c:pt idx="102">
                  <c:v>67</c:v>
                </c:pt>
                <c:pt idx="103">
                  <c:v>67</c:v>
                </c:pt>
                <c:pt idx="104">
                  <c:v>67.2</c:v>
                </c:pt>
                <c:pt idx="105">
                  <c:v>67.2</c:v>
                </c:pt>
                <c:pt idx="106">
                  <c:v>67.099999999999994</c:v>
                </c:pt>
                <c:pt idx="107">
                  <c:v>67.2</c:v>
                </c:pt>
                <c:pt idx="108">
                  <c:v>67.2</c:v>
                </c:pt>
                <c:pt idx="109">
                  <c:v>67.2</c:v>
                </c:pt>
                <c:pt idx="110">
                  <c:v>67</c:v>
                </c:pt>
                <c:pt idx="111">
                  <c:v>67.099999999999994</c:v>
                </c:pt>
                <c:pt idx="112">
                  <c:v>67.099999999999994</c:v>
                </c:pt>
                <c:pt idx="113">
                  <c:v>67.099999999999994</c:v>
                </c:pt>
                <c:pt idx="114">
                  <c:v>67.099999999999994</c:v>
                </c:pt>
                <c:pt idx="115">
                  <c:v>67</c:v>
                </c:pt>
                <c:pt idx="116">
                  <c:v>67</c:v>
                </c:pt>
                <c:pt idx="117">
                  <c:v>67</c:v>
                </c:pt>
                <c:pt idx="118">
                  <c:v>67.099999999999994</c:v>
                </c:pt>
                <c:pt idx="119">
                  <c:v>67.099999999999994</c:v>
                </c:pt>
                <c:pt idx="120">
                  <c:v>67.3</c:v>
                </c:pt>
                <c:pt idx="121">
                  <c:v>67.3</c:v>
                </c:pt>
                <c:pt idx="122">
                  <c:v>67.3</c:v>
                </c:pt>
                <c:pt idx="123">
                  <c:v>67.3</c:v>
                </c:pt>
                <c:pt idx="124">
                  <c:v>67.099999999999994</c:v>
                </c:pt>
                <c:pt idx="125">
                  <c:v>67.099999999999994</c:v>
                </c:pt>
                <c:pt idx="126">
                  <c:v>66.900000000000006</c:v>
                </c:pt>
                <c:pt idx="127">
                  <c:v>66.900000000000006</c:v>
                </c:pt>
                <c:pt idx="128">
                  <c:v>66.900000000000006</c:v>
                </c:pt>
                <c:pt idx="129">
                  <c:v>66.8</c:v>
                </c:pt>
                <c:pt idx="130">
                  <c:v>66.900000000000006</c:v>
                </c:pt>
                <c:pt idx="131">
                  <c:v>67</c:v>
                </c:pt>
                <c:pt idx="132">
                  <c:v>67.2</c:v>
                </c:pt>
                <c:pt idx="133">
                  <c:v>67.099999999999994</c:v>
                </c:pt>
                <c:pt idx="134">
                  <c:v>67.2</c:v>
                </c:pt>
                <c:pt idx="135">
                  <c:v>66.900000000000006</c:v>
                </c:pt>
                <c:pt idx="136">
                  <c:v>66.7</c:v>
                </c:pt>
                <c:pt idx="137">
                  <c:v>66.7</c:v>
                </c:pt>
                <c:pt idx="138">
                  <c:v>66.8</c:v>
                </c:pt>
                <c:pt idx="139">
                  <c:v>66.5</c:v>
                </c:pt>
                <c:pt idx="140">
                  <c:v>66.8</c:v>
                </c:pt>
                <c:pt idx="141">
                  <c:v>66.7</c:v>
                </c:pt>
                <c:pt idx="142">
                  <c:v>66.7</c:v>
                </c:pt>
                <c:pt idx="143">
                  <c:v>66.7</c:v>
                </c:pt>
                <c:pt idx="144">
                  <c:v>66.5</c:v>
                </c:pt>
                <c:pt idx="145">
                  <c:v>66.8</c:v>
                </c:pt>
                <c:pt idx="146">
                  <c:v>66.599999999999994</c:v>
                </c:pt>
                <c:pt idx="147">
                  <c:v>66.7</c:v>
                </c:pt>
                <c:pt idx="148">
                  <c:v>66.7</c:v>
                </c:pt>
                <c:pt idx="149">
                  <c:v>66.599999999999994</c:v>
                </c:pt>
                <c:pt idx="150">
                  <c:v>66.5</c:v>
                </c:pt>
                <c:pt idx="151">
                  <c:v>66.599999999999994</c:v>
                </c:pt>
                <c:pt idx="152">
                  <c:v>66.7</c:v>
                </c:pt>
                <c:pt idx="153">
                  <c:v>66.599999999999994</c:v>
                </c:pt>
                <c:pt idx="154">
                  <c:v>66.400000000000006</c:v>
                </c:pt>
                <c:pt idx="155">
                  <c:v>66.3</c:v>
                </c:pt>
                <c:pt idx="156">
                  <c:v>66.400000000000006</c:v>
                </c:pt>
                <c:pt idx="157">
                  <c:v>66.400000000000006</c:v>
                </c:pt>
                <c:pt idx="158">
                  <c:v>66.3</c:v>
                </c:pt>
                <c:pt idx="159">
                  <c:v>66.400000000000006</c:v>
                </c:pt>
                <c:pt idx="160">
                  <c:v>66.400000000000006</c:v>
                </c:pt>
                <c:pt idx="161">
                  <c:v>66.5</c:v>
                </c:pt>
                <c:pt idx="162">
                  <c:v>66.2</c:v>
                </c:pt>
                <c:pt idx="163">
                  <c:v>66.099999999999994</c:v>
                </c:pt>
                <c:pt idx="164">
                  <c:v>66.099999999999994</c:v>
                </c:pt>
                <c:pt idx="165">
                  <c:v>66.099999999999994</c:v>
                </c:pt>
                <c:pt idx="166">
                  <c:v>66.099999999999994</c:v>
                </c:pt>
                <c:pt idx="167">
                  <c:v>65.900000000000006</c:v>
                </c:pt>
                <c:pt idx="168">
                  <c:v>66.099999999999994</c:v>
                </c:pt>
                <c:pt idx="169">
                  <c:v>66</c:v>
                </c:pt>
                <c:pt idx="170">
                  <c:v>66</c:v>
                </c:pt>
                <c:pt idx="171">
                  <c:v>65.900000000000006</c:v>
                </c:pt>
                <c:pt idx="172">
                  <c:v>66</c:v>
                </c:pt>
                <c:pt idx="173">
                  <c:v>66.099999999999994</c:v>
                </c:pt>
                <c:pt idx="174">
                  <c:v>66.099999999999994</c:v>
                </c:pt>
                <c:pt idx="175">
                  <c:v>66</c:v>
                </c:pt>
                <c:pt idx="176">
                  <c:v>65.8</c:v>
                </c:pt>
                <c:pt idx="177">
                  <c:v>65.900000000000006</c:v>
                </c:pt>
                <c:pt idx="178">
                  <c:v>66</c:v>
                </c:pt>
                <c:pt idx="179">
                  <c:v>65.900000000000006</c:v>
                </c:pt>
                <c:pt idx="180">
                  <c:v>65.8</c:v>
                </c:pt>
                <c:pt idx="181">
                  <c:v>65.900000000000006</c:v>
                </c:pt>
                <c:pt idx="182">
                  <c:v>65.900000000000006</c:v>
                </c:pt>
                <c:pt idx="183">
                  <c:v>66.099999999999994</c:v>
                </c:pt>
                <c:pt idx="184">
                  <c:v>66.099999999999994</c:v>
                </c:pt>
                <c:pt idx="185">
                  <c:v>66.099999999999994</c:v>
                </c:pt>
                <c:pt idx="186">
                  <c:v>66.099999999999994</c:v>
                </c:pt>
                <c:pt idx="187">
                  <c:v>66.2</c:v>
                </c:pt>
                <c:pt idx="188">
                  <c:v>66.099999999999994</c:v>
                </c:pt>
                <c:pt idx="189">
                  <c:v>66.099999999999994</c:v>
                </c:pt>
                <c:pt idx="190">
                  <c:v>66</c:v>
                </c:pt>
                <c:pt idx="191">
                  <c:v>66</c:v>
                </c:pt>
                <c:pt idx="192">
                  <c:v>66</c:v>
                </c:pt>
                <c:pt idx="193">
                  <c:v>66.099999999999994</c:v>
                </c:pt>
                <c:pt idx="194">
                  <c:v>66.2</c:v>
                </c:pt>
                <c:pt idx="195">
                  <c:v>66.099999999999994</c:v>
                </c:pt>
                <c:pt idx="196">
                  <c:v>66.099999999999994</c:v>
                </c:pt>
                <c:pt idx="197">
                  <c:v>66.2</c:v>
                </c:pt>
                <c:pt idx="198">
                  <c:v>66.099999999999994</c:v>
                </c:pt>
                <c:pt idx="199">
                  <c:v>66.2</c:v>
                </c:pt>
                <c:pt idx="200">
                  <c:v>66.099999999999994</c:v>
                </c:pt>
                <c:pt idx="201">
                  <c:v>66.2</c:v>
                </c:pt>
                <c:pt idx="202">
                  <c:v>66.3</c:v>
                </c:pt>
                <c:pt idx="203">
                  <c:v>66.400000000000006</c:v>
                </c:pt>
                <c:pt idx="204">
                  <c:v>66.400000000000006</c:v>
                </c:pt>
                <c:pt idx="205">
                  <c:v>66.3</c:v>
                </c:pt>
                <c:pt idx="206">
                  <c:v>66.2</c:v>
                </c:pt>
                <c:pt idx="207">
                  <c:v>65.900000000000006</c:v>
                </c:pt>
                <c:pt idx="208">
                  <c:v>66</c:v>
                </c:pt>
                <c:pt idx="209">
                  <c:v>66</c:v>
                </c:pt>
                <c:pt idx="210">
                  <c:v>66</c:v>
                </c:pt>
                <c:pt idx="211">
                  <c:v>65.8</c:v>
                </c:pt>
                <c:pt idx="212">
                  <c:v>66</c:v>
                </c:pt>
                <c:pt idx="213">
                  <c:v>65.8</c:v>
                </c:pt>
                <c:pt idx="214">
                  <c:v>66</c:v>
                </c:pt>
                <c:pt idx="215">
                  <c:v>66</c:v>
                </c:pt>
                <c:pt idx="216">
                  <c:v>66.2</c:v>
                </c:pt>
                <c:pt idx="217">
                  <c:v>66</c:v>
                </c:pt>
                <c:pt idx="218">
                  <c:v>66.099999999999994</c:v>
                </c:pt>
                <c:pt idx="219">
                  <c:v>65.900000000000006</c:v>
                </c:pt>
                <c:pt idx="220">
                  <c:v>66.099999999999994</c:v>
                </c:pt>
                <c:pt idx="221">
                  <c:v>66.099999999999994</c:v>
                </c:pt>
                <c:pt idx="222">
                  <c:v>66.099999999999994</c:v>
                </c:pt>
                <c:pt idx="223">
                  <c:v>66.099999999999994</c:v>
                </c:pt>
                <c:pt idx="224">
                  <c:v>66</c:v>
                </c:pt>
                <c:pt idx="225">
                  <c:v>66</c:v>
                </c:pt>
                <c:pt idx="226">
                  <c:v>65.900000000000006</c:v>
                </c:pt>
                <c:pt idx="227">
                  <c:v>65.8</c:v>
                </c:pt>
                <c:pt idx="228">
                  <c:v>65.7</c:v>
                </c:pt>
                <c:pt idx="229">
                  <c:v>65.8</c:v>
                </c:pt>
                <c:pt idx="230">
                  <c:v>65.599999999999994</c:v>
                </c:pt>
                <c:pt idx="231">
                  <c:v>65.7</c:v>
                </c:pt>
                <c:pt idx="232">
                  <c:v>65.7</c:v>
                </c:pt>
                <c:pt idx="233">
                  <c:v>65.7</c:v>
                </c:pt>
                <c:pt idx="234">
                  <c:v>65.5</c:v>
                </c:pt>
                <c:pt idx="235">
                  <c:v>65.400000000000006</c:v>
                </c:pt>
                <c:pt idx="236">
                  <c:v>65.099999999999994</c:v>
                </c:pt>
                <c:pt idx="237">
                  <c:v>65</c:v>
                </c:pt>
                <c:pt idx="238">
                  <c:v>65</c:v>
                </c:pt>
                <c:pt idx="239">
                  <c:v>64.599999999999994</c:v>
                </c:pt>
                <c:pt idx="240">
                  <c:v>64.8</c:v>
                </c:pt>
                <c:pt idx="241">
                  <c:v>64.900000000000006</c:v>
                </c:pt>
                <c:pt idx="242">
                  <c:v>64.900000000000006</c:v>
                </c:pt>
                <c:pt idx="243">
                  <c:v>65.2</c:v>
                </c:pt>
                <c:pt idx="244">
                  <c:v>64.900000000000006</c:v>
                </c:pt>
                <c:pt idx="245">
                  <c:v>64.599999999999994</c:v>
                </c:pt>
                <c:pt idx="246">
                  <c:v>64.599999999999994</c:v>
                </c:pt>
                <c:pt idx="247">
                  <c:v>64.7</c:v>
                </c:pt>
                <c:pt idx="248">
                  <c:v>64.599999999999994</c:v>
                </c:pt>
                <c:pt idx="249">
                  <c:v>64.400000000000006</c:v>
                </c:pt>
                <c:pt idx="250">
                  <c:v>64.599999999999994</c:v>
                </c:pt>
                <c:pt idx="251">
                  <c:v>64.3</c:v>
                </c:pt>
                <c:pt idx="252">
                  <c:v>64.2</c:v>
                </c:pt>
                <c:pt idx="253">
                  <c:v>64.2</c:v>
                </c:pt>
                <c:pt idx="254">
                  <c:v>64.2</c:v>
                </c:pt>
                <c:pt idx="255">
                  <c:v>64.2</c:v>
                </c:pt>
                <c:pt idx="256">
                  <c:v>64.2</c:v>
                </c:pt>
                <c:pt idx="257">
                  <c:v>64</c:v>
                </c:pt>
                <c:pt idx="258">
                  <c:v>64</c:v>
                </c:pt>
                <c:pt idx="259">
                  <c:v>64.099999999999994</c:v>
                </c:pt>
                <c:pt idx="260">
                  <c:v>64.2</c:v>
                </c:pt>
                <c:pt idx="261">
                  <c:v>64.099999999999994</c:v>
                </c:pt>
                <c:pt idx="262">
                  <c:v>64.099999999999994</c:v>
                </c:pt>
                <c:pt idx="263">
                  <c:v>64</c:v>
                </c:pt>
                <c:pt idx="264">
                  <c:v>63.7</c:v>
                </c:pt>
                <c:pt idx="265">
                  <c:v>63.900000000000006</c:v>
                </c:pt>
                <c:pt idx="266">
                  <c:v>63.800000000000004</c:v>
                </c:pt>
                <c:pt idx="267">
                  <c:v>63.7</c:v>
                </c:pt>
                <c:pt idx="268">
                  <c:v>63.800000000000004</c:v>
                </c:pt>
                <c:pt idx="269">
                  <c:v>63.800000000000004</c:v>
                </c:pt>
                <c:pt idx="270">
                  <c:v>63.7</c:v>
                </c:pt>
                <c:pt idx="271">
                  <c:v>63.5</c:v>
                </c:pt>
                <c:pt idx="272">
                  <c:v>63.6</c:v>
                </c:pt>
                <c:pt idx="273">
                  <c:v>63.7</c:v>
                </c:pt>
                <c:pt idx="274">
                  <c:v>63.6</c:v>
                </c:pt>
                <c:pt idx="275">
                  <c:v>63.6</c:v>
                </c:pt>
                <c:pt idx="276">
                  <c:v>63.6</c:v>
                </c:pt>
                <c:pt idx="277">
                  <c:v>63.5</c:v>
                </c:pt>
                <c:pt idx="278">
                  <c:v>63.300000000000004</c:v>
                </c:pt>
                <c:pt idx="279">
                  <c:v>63.400000000000006</c:v>
                </c:pt>
                <c:pt idx="280">
                  <c:v>63.400000000000006</c:v>
                </c:pt>
                <c:pt idx="281">
                  <c:v>63.5</c:v>
                </c:pt>
                <c:pt idx="282">
                  <c:v>63.400000000000006</c:v>
                </c:pt>
                <c:pt idx="283">
                  <c:v>63.2</c:v>
                </c:pt>
                <c:pt idx="284">
                  <c:v>63.2</c:v>
                </c:pt>
                <c:pt idx="285">
                  <c:v>62.800000000000004</c:v>
                </c:pt>
                <c:pt idx="286">
                  <c:v>63</c:v>
                </c:pt>
                <c:pt idx="287">
                  <c:v>62.800000000000004</c:v>
                </c:pt>
                <c:pt idx="288">
                  <c:v>63</c:v>
                </c:pt>
                <c:pt idx="289">
                  <c:v>63</c:v>
                </c:pt>
                <c:pt idx="290">
                  <c:v>63.2</c:v>
                </c:pt>
                <c:pt idx="291">
                  <c:v>62.800000000000004</c:v>
                </c:pt>
                <c:pt idx="292">
                  <c:v>62.800000000000004</c:v>
                </c:pt>
                <c:pt idx="293">
                  <c:v>62.800000000000004</c:v>
                </c:pt>
                <c:pt idx="294">
                  <c:v>62.900000000000006</c:v>
                </c:pt>
                <c:pt idx="295">
                  <c:v>62.800000000000004</c:v>
                </c:pt>
                <c:pt idx="296">
                  <c:v>62.7</c:v>
                </c:pt>
                <c:pt idx="297">
                  <c:v>62.800000000000004</c:v>
                </c:pt>
                <c:pt idx="298">
                  <c:v>#N/A</c:v>
                </c:pt>
                <c:pt idx="299">
                  <c:v>#N/A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085632"/>
        <c:axId val="172087168"/>
      </c:lineChart>
      <c:lineChart>
        <c:grouping val="standard"/>
        <c:varyColors val="0"/>
        <c:ser>
          <c:idx val="1"/>
          <c:order val="1"/>
          <c:tx>
            <c:strRef>
              <c:f>'F1'!$G$6</c:f>
              <c:strCache>
                <c:ptCount val="1"/>
                <c:pt idx="0">
                  <c:v>Unemployment rate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'F1'!$E$151:$E$450</c:f>
              <c:numCache>
                <c:formatCode>mmm\-yy</c:formatCode>
                <c:ptCount val="300"/>
                <c:pt idx="0">
                  <c:v>32874</c:v>
                </c:pt>
                <c:pt idx="1">
                  <c:v>32905</c:v>
                </c:pt>
                <c:pt idx="2">
                  <c:v>32933</c:v>
                </c:pt>
                <c:pt idx="3">
                  <c:v>32964</c:v>
                </c:pt>
                <c:pt idx="4">
                  <c:v>32994</c:v>
                </c:pt>
                <c:pt idx="5">
                  <c:v>33025</c:v>
                </c:pt>
                <c:pt idx="6">
                  <c:v>33055</c:v>
                </c:pt>
                <c:pt idx="7">
                  <c:v>33086</c:v>
                </c:pt>
                <c:pt idx="8">
                  <c:v>33117</c:v>
                </c:pt>
                <c:pt idx="9">
                  <c:v>33147</c:v>
                </c:pt>
                <c:pt idx="10">
                  <c:v>33178</c:v>
                </c:pt>
                <c:pt idx="11">
                  <c:v>33208</c:v>
                </c:pt>
                <c:pt idx="12">
                  <c:v>33239</c:v>
                </c:pt>
                <c:pt idx="13">
                  <c:v>33270</c:v>
                </c:pt>
                <c:pt idx="14">
                  <c:v>33298</c:v>
                </c:pt>
                <c:pt idx="15">
                  <c:v>33329</c:v>
                </c:pt>
                <c:pt idx="16">
                  <c:v>33359</c:v>
                </c:pt>
                <c:pt idx="17">
                  <c:v>33390</c:v>
                </c:pt>
                <c:pt idx="18">
                  <c:v>33420</c:v>
                </c:pt>
                <c:pt idx="19">
                  <c:v>33451</c:v>
                </c:pt>
                <c:pt idx="20">
                  <c:v>33482</c:v>
                </c:pt>
                <c:pt idx="21">
                  <c:v>33512</c:v>
                </c:pt>
                <c:pt idx="22">
                  <c:v>33543</c:v>
                </c:pt>
                <c:pt idx="23">
                  <c:v>33573</c:v>
                </c:pt>
                <c:pt idx="24">
                  <c:v>33604</c:v>
                </c:pt>
                <c:pt idx="25">
                  <c:v>33635</c:v>
                </c:pt>
                <c:pt idx="26">
                  <c:v>33664</c:v>
                </c:pt>
                <c:pt idx="27">
                  <c:v>33695</c:v>
                </c:pt>
                <c:pt idx="28">
                  <c:v>33725</c:v>
                </c:pt>
                <c:pt idx="29">
                  <c:v>33756</c:v>
                </c:pt>
                <c:pt idx="30">
                  <c:v>33786</c:v>
                </c:pt>
                <c:pt idx="31">
                  <c:v>33817</c:v>
                </c:pt>
                <c:pt idx="32">
                  <c:v>33848</c:v>
                </c:pt>
                <c:pt idx="33">
                  <c:v>33878</c:v>
                </c:pt>
                <c:pt idx="34">
                  <c:v>33909</c:v>
                </c:pt>
                <c:pt idx="35">
                  <c:v>33939</c:v>
                </c:pt>
                <c:pt idx="36">
                  <c:v>33970</c:v>
                </c:pt>
                <c:pt idx="37">
                  <c:v>34001</c:v>
                </c:pt>
                <c:pt idx="38">
                  <c:v>34029</c:v>
                </c:pt>
                <c:pt idx="39">
                  <c:v>34060</c:v>
                </c:pt>
                <c:pt idx="40">
                  <c:v>34090</c:v>
                </c:pt>
                <c:pt idx="41">
                  <c:v>34121</c:v>
                </c:pt>
                <c:pt idx="42">
                  <c:v>34151</c:v>
                </c:pt>
                <c:pt idx="43">
                  <c:v>34182</c:v>
                </c:pt>
                <c:pt idx="44">
                  <c:v>34213</c:v>
                </c:pt>
                <c:pt idx="45">
                  <c:v>34243</c:v>
                </c:pt>
                <c:pt idx="46">
                  <c:v>34274</c:v>
                </c:pt>
                <c:pt idx="47">
                  <c:v>34304</c:v>
                </c:pt>
                <c:pt idx="48">
                  <c:v>34335</c:v>
                </c:pt>
                <c:pt idx="49">
                  <c:v>34366</c:v>
                </c:pt>
                <c:pt idx="50">
                  <c:v>34394</c:v>
                </c:pt>
                <c:pt idx="51">
                  <c:v>34425</c:v>
                </c:pt>
                <c:pt idx="52">
                  <c:v>34455</c:v>
                </c:pt>
                <c:pt idx="53">
                  <c:v>34486</c:v>
                </c:pt>
                <c:pt idx="54">
                  <c:v>34516</c:v>
                </c:pt>
                <c:pt idx="55">
                  <c:v>34547</c:v>
                </c:pt>
                <c:pt idx="56">
                  <c:v>34578</c:v>
                </c:pt>
                <c:pt idx="57">
                  <c:v>34608</c:v>
                </c:pt>
                <c:pt idx="58">
                  <c:v>34639</c:v>
                </c:pt>
                <c:pt idx="59">
                  <c:v>34669</c:v>
                </c:pt>
                <c:pt idx="60">
                  <c:v>34700</c:v>
                </c:pt>
                <c:pt idx="61">
                  <c:v>34731</c:v>
                </c:pt>
                <c:pt idx="62">
                  <c:v>34759</c:v>
                </c:pt>
                <c:pt idx="63">
                  <c:v>34790</c:v>
                </c:pt>
                <c:pt idx="64">
                  <c:v>34820</c:v>
                </c:pt>
                <c:pt idx="65">
                  <c:v>34851</c:v>
                </c:pt>
                <c:pt idx="66">
                  <c:v>34881</c:v>
                </c:pt>
                <c:pt idx="67">
                  <c:v>34912</c:v>
                </c:pt>
                <c:pt idx="68">
                  <c:v>34943</c:v>
                </c:pt>
                <c:pt idx="69">
                  <c:v>34973</c:v>
                </c:pt>
                <c:pt idx="70">
                  <c:v>35004</c:v>
                </c:pt>
                <c:pt idx="71">
                  <c:v>35034</c:v>
                </c:pt>
                <c:pt idx="72">
                  <c:v>35065</c:v>
                </c:pt>
                <c:pt idx="73">
                  <c:v>35096</c:v>
                </c:pt>
                <c:pt idx="74">
                  <c:v>35125</c:v>
                </c:pt>
                <c:pt idx="75">
                  <c:v>35156</c:v>
                </c:pt>
                <c:pt idx="76">
                  <c:v>35186</c:v>
                </c:pt>
                <c:pt idx="77">
                  <c:v>35217</c:v>
                </c:pt>
                <c:pt idx="78">
                  <c:v>35247</c:v>
                </c:pt>
                <c:pt idx="79">
                  <c:v>35278</c:v>
                </c:pt>
                <c:pt idx="80">
                  <c:v>35309</c:v>
                </c:pt>
                <c:pt idx="81">
                  <c:v>35339</c:v>
                </c:pt>
                <c:pt idx="82">
                  <c:v>35370</c:v>
                </c:pt>
                <c:pt idx="83">
                  <c:v>35400</c:v>
                </c:pt>
                <c:pt idx="84">
                  <c:v>35431</c:v>
                </c:pt>
                <c:pt idx="85">
                  <c:v>35462</c:v>
                </c:pt>
                <c:pt idx="86">
                  <c:v>35490</c:v>
                </c:pt>
                <c:pt idx="87">
                  <c:v>35521</c:v>
                </c:pt>
                <c:pt idx="88">
                  <c:v>35551</c:v>
                </c:pt>
                <c:pt idx="89">
                  <c:v>35582</c:v>
                </c:pt>
                <c:pt idx="90">
                  <c:v>35612</c:v>
                </c:pt>
                <c:pt idx="91">
                  <c:v>35643</c:v>
                </c:pt>
                <c:pt idx="92">
                  <c:v>35674</c:v>
                </c:pt>
                <c:pt idx="93">
                  <c:v>35704</c:v>
                </c:pt>
                <c:pt idx="94">
                  <c:v>35735</c:v>
                </c:pt>
                <c:pt idx="95">
                  <c:v>35765</c:v>
                </c:pt>
                <c:pt idx="96">
                  <c:v>35796</c:v>
                </c:pt>
                <c:pt idx="97">
                  <c:v>35827</c:v>
                </c:pt>
                <c:pt idx="98">
                  <c:v>35855</c:v>
                </c:pt>
                <c:pt idx="99">
                  <c:v>35886</c:v>
                </c:pt>
                <c:pt idx="100">
                  <c:v>35916</c:v>
                </c:pt>
                <c:pt idx="101">
                  <c:v>35947</c:v>
                </c:pt>
                <c:pt idx="102">
                  <c:v>35977</c:v>
                </c:pt>
                <c:pt idx="103">
                  <c:v>36008</c:v>
                </c:pt>
                <c:pt idx="104">
                  <c:v>36039</c:v>
                </c:pt>
                <c:pt idx="105">
                  <c:v>36069</c:v>
                </c:pt>
                <c:pt idx="106">
                  <c:v>36100</c:v>
                </c:pt>
                <c:pt idx="107">
                  <c:v>36130</c:v>
                </c:pt>
                <c:pt idx="108">
                  <c:v>36161</c:v>
                </c:pt>
                <c:pt idx="109">
                  <c:v>36192</c:v>
                </c:pt>
                <c:pt idx="110">
                  <c:v>36220</c:v>
                </c:pt>
                <c:pt idx="111">
                  <c:v>36251</c:v>
                </c:pt>
                <c:pt idx="112">
                  <c:v>36281</c:v>
                </c:pt>
                <c:pt idx="113">
                  <c:v>36312</c:v>
                </c:pt>
                <c:pt idx="114">
                  <c:v>36342</c:v>
                </c:pt>
                <c:pt idx="115">
                  <c:v>36373</c:v>
                </c:pt>
                <c:pt idx="116">
                  <c:v>36404</c:v>
                </c:pt>
                <c:pt idx="117">
                  <c:v>36434</c:v>
                </c:pt>
                <c:pt idx="118">
                  <c:v>36465</c:v>
                </c:pt>
                <c:pt idx="119">
                  <c:v>36495</c:v>
                </c:pt>
                <c:pt idx="120">
                  <c:v>36526</c:v>
                </c:pt>
                <c:pt idx="121">
                  <c:v>36557</c:v>
                </c:pt>
                <c:pt idx="122">
                  <c:v>36586</c:v>
                </c:pt>
                <c:pt idx="123">
                  <c:v>36617</c:v>
                </c:pt>
                <c:pt idx="124">
                  <c:v>36647</c:v>
                </c:pt>
                <c:pt idx="125">
                  <c:v>36678</c:v>
                </c:pt>
                <c:pt idx="126">
                  <c:v>36708</c:v>
                </c:pt>
                <c:pt idx="127">
                  <c:v>36739</c:v>
                </c:pt>
                <c:pt idx="128">
                  <c:v>36770</c:v>
                </c:pt>
                <c:pt idx="129">
                  <c:v>36800</c:v>
                </c:pt>
                <c:pt idx="130">
                  <c:v>36831</c:v>
                </c:pt>
                <c:pt idx="131">
                  <c:v>36861</c:v>
                </c:pt>
                <c:pt idx="132">
                  <c:v>36892</c:v>
                </c:pt>
                <c:pt idx="133">
                  <c:v>36923</c:v>
                </c:pt>
                <c:pt idx="134">
                  <c:v>36951</c:v>
                </c:pt>
                <c:pt idx="135">
                  <c:v>36982</c:v>
                </c:pt>
                <c:pt idx="136">
                  <c:v>37012</c:v>
                </c:pt>
                <c:pt idx="137">
                  <c:v>37043</c:v>
                </c:pt>
                <c:pt idx="138">
                  <c:v>37073</c:v>
                </c:pt>
                <c:pt idx="139">
                  <c:v>37104</c:v>
                </c:pt>
                <c:pt idx="140">
                  <c:v>37135</c:v>
                </c:pt>
                <c:pt idx="141">
                  <c:v>37165</c:v>
                </c:pt>
                <c:pt idx="142">
                  <c:v>37196</c:v>
                </c:pt>
                <c:pt idx="143">
                  <c:v>37226</c:v>
                </c:pt>
                <c:pt idx="144">
                  <c:v>37257</c:v>
                </c:pt>
                <c:pt idx="145">
                  <c:v>37288</c:v>
                </c:pt>
                <c:pt idx="146">
                  <c:v>37316</c:v>
                </c:pt>
                <c:pt idx="147">
                  <c:v>37347</c:v>
                </c:pt>
                <c:pt idx="148">
                  <c:v>37377</c:v>
                </c:pt>
                <c:pt idx="149">
                  <c:v>37408</c:v>
                </c:pt>
                <c:pt idx="150">
                  <c:v>37438</c:v>
                </c:pt>
                <c:pt idx="151">
                  <c:v>37469</c:v>
                </c:pt>
                <c:pt idx="152">
                  <c:v>37500</c:v>
                </c:pt>
                <c:pt idx="153">
                  <c:v>37530</c:v>
                </c:pt>
                <c:pt idx="154">
                  <c:v>37561</c:v>
                </c:pt>
                <c:pt idx="155">
                  <c:v>37591</c:v>
                </c:pt>
                <c:pt idx="156">
                  <c:v>37622</c:v>
                </c:pt>
                <c:pt idx="157">
                  <c:v>37653</c:v>
                </c:pt>
                <c:pt idx="158">
                  <c:v>37681</c:v>
                </c:pt>
                <c:pt idx="159">
                  <c:v>37712</c:v>
                </c:pt>
                <c:pt idx="160">
                  <c:v>37742</c:v>
                </c:pt>
                <c:pt idx="161">
                  <c:v>37773</c:v>
                </c:pt>
                <c:pt idx="162">
                  <c:v>37803</c:v>
                </c:pt>
                <c:pt idx="163">
                  <c:v>37834</c:v>
                </c:pt>
                <c:pt idx="164">
                  <c:v>37865</c:v>
                </c:pt>
                <c:pt idx="165">
                  <c:v>37895</c:v>
                </c:pt>
                <c:pt idx="166">
                  <c:v>37926</c:v>
                </c:pt>
                <c:pt idx="167">
                  <c:v>37956</c:v>
                </c:pt>
                <c:pt idx="168">
                  <c:v>37987</c:v>
                </c:pt>
                <c:pt idx="169">
                  <c:v>38018</c:v>
                </c:pt>
                <c:pt idx="170">
                  <c:v>38047</c:v>
                </c:pt>
                <c:pt idx="171">
                  <c:v>38078</c:v>
                </c:pt>
                <c:pt idx="172">
                  <c:v>38108</c:v>
                </c:pt>
                <c:pt idx="173">
                  <c:v>38139</c:v>
                </c:pt>
                <c:pt idx="174">
                  <c:v>38169</c:v>
                </c:pt>
                <c:pt idx="175">
                  <c:v>38200</c:v>
                </c:pt>
                <c:pt idx="176">
                  <c:v>38231</c:v>
                </c:pt>
                <c:pt idx="177">
                  <c:v>38261</c:v>
                </c:pt>
                <c:pt idx="178">
                  <c:v>38292</c:v>
                </c:pt>
                <c:pt idx="179">
                  <c:v>38322</c:v>
                </c:pt>
                <c:pt idx="180">
                  <c:v>38353</c:v>
                </c:pt>
                <c:pt idx="181">
                  <c:v>38384</c:v>
                </c:pt>
                <c:pt idx="182">
                  <c:v>38412</c:v>
                </c:pt>
                <c:pt idx="183">
                  <c:v>38443</c:v>
                </c:pt>
                <c:pt idx="184">
                  <c:v>38473</c:v>
                </c:pt>
                <c:pt idx="185">
                  <c:v>38504</c:v>
                </c:pt>
                <c:pt idx="186">
                  <c:v>38534</c:v>
                </c:pt>
                <c:pt idx="187">
                  <c:v>38565</c:v>
                </c:pt>
                <c:pt idx="188">
                  <c:v>38596</c:v>
                </c:pt>
                <c:pt idx="189">
                  <c:v>38626</c:v>
                </c:pt>
                <c:pt idx="190">
                  <c:v>38657</c:v>
                </c:pt>
                <c:pt idx="191">
                  <c:v>38687</c:v>
                </c:pt>
                <c:pt idx="192">
                  <c:v>38718</c:v>
                </c:pt>
                <c:pt idx="193">
                  <c:v>38749</c:v>
                </c:pt>
                <c:pt idx="194">
                  <c:v>38777</c:v>
                </c:pt>
                <c:pt idx="195">
                  <c:v>38808</c:v>
                </c:pt>
                <c:pt idx="196">
                  <c:v>38838</c:v>
                </c:pt>
                <c:pt idx="197">
                  <c:v>38869</c:v>
                </c:pt>
                <c:pt idx="198">
                  <c:v>38899</c:v>
                </c:pt>
                <c:pt idx="199">
                  <c:v>38930</c:v>
                </c:pt>
                <c:pt idx="200">
                  <c:v>38961</c:v>
                </c:pt>
                <c:pt idx="201">
                  <c:v>38991</c:v>
                </c:pt>
                <c:pt idx="202">
                  <c:v>39022</c:v>
                </c:pt>
                <c:pt idx="203">
                  <c:v>39052</c:v>
                </c:pt>
                <c:pt idx="204">
                  <c:v>39083</c:v>
                </c:pt>
                <c:pt idx="205">
                  <c:v>39114</c:v>
                </c:pt>
                <c:pt idx="206">
                  <c:v>39142</c:v>
                </c:pt>
                <c:pt idx="207">
                  <c:v>39173</c:v>
                </c:pt>
                <c:pt idx="208">
                  <c:v>39203</c:v>
                </c:pt>
                <c:pt idx="209">
                  <c:v>39234</c:v>
                </c:pt>
                <c:pt idx="210">
                  <c:v>39264</c:v>
                </c:pt>
                <c:pt idx="211">
                  <c:v>39295</c:v>
                </c:pt>
                <c:pt idx="212">
                  <c:v>39326</c:v>
                </c:pt>
                <c:pt idx="213">
                  <c:v>39356</c:v>
                </c:pt>
                <c:pt idx="214">
                  <c:v>39387</c:v>
                </c:pt>
                <c:pt idx="215">
                  <c:v>39417</c:v>
                </c:pt>
                <c:pt idx="216">
                  <c:v>39448</c:v>
                </c:pt>
                <c:pt idx="217">
                  <c:v>39479</c:v>
                </c:pt>
                <c:pt idx="218">
                  <c:v>39508</c:v>
                </c:pt>
                <c:pt idx="219">
                  <c:v>39539</c:v>
                </c:pt>
                <c:pt idx="220">
                  <c:v>39569</c:v>
                </c:pt>
                <c:pt idx="221">
                  <c:v>39600</c:v>
                </c:pt>
                <c:pt idx="222">
                  <c:v>39630</c:v>
                </c:pt>
                <c:pt idx="223">
                  <c:v>39661</c:v>
                </c:pt>
                <c:pt idx="224">
                  <c:v>39692</c:v>
                </c:pt>
                <c:pt idx="225">
                  <c:v>39722</c:v>
                </c:pt>
                <c:pt idx="226">
                  <c:v>39753</c:v>
                </c:pt>
                <c:pt idx="227">
                  <c:v>39783</c:v>
                </c:pt>
                <c:pt idx="228">
                  <c:v>39814</c:v>
                </c:pt>
                <c:pt idx="229">
                  <c:v>39845</c:v>
                </c:pt>
                <c:pt idx="230">
                  <c:v>39873</c:v>
                </c:pt>
                <c:pt idx="231">
                  <c:v>39904</c:v>
                </c:pt>
                <c:pt idx="232">
                  <c:v>39934</c:v>
                </c:pt>
                <c:pt idx="233">
                  <c:v>39965</c:v>
                </c:pt>
                <c:pt idx="234">
                  <c:v>39995</c:v>
                </c:pt>
                <c:pt idx="235">
                  <c:v>40026</c:v>
                </c:pt>
                <c:pt idx="236">
                  <c:v>40057</c:v>
                </c:pt>
                <c:pt idx="237">
                  <c:v>40087</c:v>
                </c:pt>
                <c:pt idx="238">
                  <c:v>40118</c:v>
                </c:pt>
                <c:pt idx="239">
                  <c:v>40148</c:v>
                </c:pt>
                <c:pt idx="240">
                  <c:v>40179</c:v>
                </c:pt>
                <c:pt idx="241">
                  <c:v>40210</c:v>
                </c:pt>
                <c:pt idx="242">
                  <c:v>40238</c:v>
                </c:pt>
                <c:pt idx="243">
                  <c:v>40269</c:v>
                </c:pt>
                <c:pt idx="244">
                  <c:v>40299</c:v>
                </c:pt>
                <c:pt idx="245">
                  <c:v>40330</c:v>
                </c:pt>
                <c:pt idx="246">
                  <c:v>40360</c:v>
                </c:pt>
                <c:pt idx="247">
                  <c:v>40391</c:v>
                </c:pt>
                <c:pt idx="248">
                  <c:v>40422</c:v>
                </c:pt>
                <c:pt idx="249">
                  <c:v>40452</c:v>
                </c:pt>
                <c:pt idx="250">
                  <c:v>40483</c:v>
                </c:pt>
                <c:pt idx="251">
                  <c:v>40513</c:v>
                </c:pt>
                <c:pt idx="252">
                  <c:v>40544</c:v>
                </c:pt>
                <c:pt idx="253">
                  <c:v>40575</c:v>
                </c:pt>
                <c:pt idx="254">
                  <c:v>40603</c:v>
                </c:pt>
                <c:pt idx="255">
                  <c:v>40634</c:v>
                </c:pt>
                <c:pt idx="256">
                  <c:v>40664</c:v>
                </c:pt>
                <c:pt idx="257">
                  <c:v>40695</c:v>
                </c:pt>
                <c:pt idx="258">
                  <c:v>40725</c:v>
                </c:pt>
                <c:pt idx="259">
                  <c:v>40756</c:v>
                </c:pt>
                <c:pt idx="260">
                  <c:v>40787</c:v>
                </c:pt>
                <c:pt idx="261">
                  <c:v>40817</c:v>
                </c:pt>
                <c:pt idx="262">
                  <c:v>40848</c:v>
                </c:pt>
                <c:pt idx="263">
                  <c:v>40878</c:v>
                </c:pt>
                <c:pt idx="264">
                  <c:v>40909</c:v>
                </c:pt>
                <c:pt idx="265">
                  <c:v>40940</c:v>
                </c:pt>
                <c:pt idx="266">
                  <c:v>40969</c:v>
                </c:pt>
                <c:pt idx="267">
                  <c:v>41000</c:v>
                </c:pt>
                <c:pt idx="268">
                  <c:v>41030</c:v>
                </c:pt>
                <c:pt idx="269">
                  <c:v>41061</c:v>
                </c:pt>
                <c:pt idx="270">
                  <c:v>41091</c:v>
                </c:pt>
                <c:pt idx="271">
                  <c:v>41122</c:v>
                </c:pt>
                <c:pt idx="272">
                  <c:v>41153</c:v>
                </c:pt>
                <c:pt idx="273">
                  <c:v>41183</c:v>
                </c:pt>
                <c:pt idx="274">
                  <c:v>41214</c:v>
                </c:pt>
                <c:pt idx="275">
                  <c:v>41244</c:v>
                </c:pt>
                <c:pt idx="276">
                  <c:v>41275</c:v>
                </c:pt>
                <c:pt idx="277">
                  <c:v>41306</c:v>
                </c:pt>
                <c:pt idx="278">
                  <c:v>41334</c:v>
                </c:pt>
                <c:pt idx="279">
                  <c:v>41365</c:v>
                </c:pt>
                <c:pt idx="280">
                  <c:v>41395</c:v>
                </c:pt>
                <c:pt idx="281">
                  <c:v>41426</c:v>
                </c:pt>
                <c:pt idx="282">
                  <c:v>41456</c:v>
                </c:pt>
                <c:pt idx="283">
                  <c:v>41487</c:v>
                </c:pt>
                <c:pt idx="284">
                  <c:v>41518</c:v>
                </c:pt>
                <c:pt idx="285">
                  <c:v>41548</c:v>
                </c:pt>
                <c:pt idx="286">
                  <c:v>41579</c:v>
                </c:pt>
                <c:pt idx="287">
                  <c:v>41609</c:v>
                </c:pt>
                <c:pt idx="288">
                  <c:v>41640</c:v>
                </c:pt>
                <c:pt idx="289">
                  <c:v>41671</c:v>
                </c:pt>
                <c:pt idx="290">
                  <c:v>41699</c:v>
                </c:pt>
                <c:pt idx="291">
                  <c:v>41730</c:v>
                </c:pt>
                <c:pt idx="292">
                  <c:v>41760</c:v>
                </c:pt>
                <c:pt idx="293">
                  <c:v>41791</c:v>
                </c:pt>
                <c:pt idx="294">
                  <c:v>41821</c:v>
                </c:pt>
                <c:pt idx="295">
                  <c:v>41852</c:v>
                </c:pt>
                <c:pt idx="296">
                  <c:v>41883</c:v>
                </c:pt>
                <c:pt idx="297">
                  <c:v>41913</c:v>
                </c:pt>
                <c:pt idx="298">
                  <c:v>41944</c:v>
                </c:pt>
                <c:pt idx="299">
                  <c:v>41974</c:v>
                </c:pt>
              </c:numCache>
            </c:numRef>
          </c:cat>
          <c:val>
            <c:numRef>
              <c:f>'F1'!$G$151:$G$450</c:f>
              <c:numCache>
                <c:formatCode>0.00</c:formatCode>
                <c:ptCount val="300"/>
                <c:pt idx="0">
                  <c:v>5.4</c:v>
                </c:pt>
                <c:pt idx="1">
                  <c:v>5.3</c:v>
                </c:pt>
                <c:pt idx="2">
                  <c:v>5.2</c:v>
                </c:pt>
                <c:pt idx="3">
                  <c:v>5.4</c:v>
                </c:pt>
                <c:pt idx="4">
                  <c:v>5.4</c:v>
                </c:pt>
                <c:pt idx="5">
                  <c:v>5.2</c:v>
                </c:pt>
                <c:pt idx="6">
                  <c:v>5.5</c:v>
                </c:pt>
                <c:pt idx="7">
                  <c:v>5.7</c:v>
                </c:pt>
                <c:pt idx="8">
                  <c:v>5.9</c:v>
                </c:pt>
                <c:pt idx="9">
                  <c:v>5.9</c:v>
                </c:pt>
                <c:pt idx="10">
                  <c:v>6.2</c:v>
                </c:pt>
                <c:pt idx="11">
                  <c:v>6.3</c:v>
                </c:pt>
                <c:pt idx="12">
                  <c:v>6.4</c:v>
                </c:pt>
                <c:pt idx="13">
                  <c:v>6.6</c:v>
                </c:pt>
                <c:pt idx="14">
                  <c:v>6.8</c:v>
                </c:pt>
                <c:pt idx="15">
                  <c:v>6.7</c:v>
                </c:pt>
                <c:pt idx="16">
                  <c:v>6.9</c:v>
                </c:pt>
                <c:pt idx="17">
                  <c:v>6.9</c:v>
                </c:pt>
                <c:pt idx="18">
                  <c:v>6.8</c:v>
                </c:pt>
                <c:pt idx="19">
                  <c:v>6.9</c:v>
                </c:pt>
                <c:pt idx="20">
                  <c:v>6.9</c:v>
                </c:pt>
                <c:pt idx="21">
                  <c:v>7</c:v>
                </c:pt>
                <c:pt idx="22">
                  <c:v>7</c:v>
                </c:pt>
                <c:pt idx="23">
                  <c:v>7.3</c:v>
                </c:pt>
                <c:pt idx="24">
                  <c:v>7.3</c:v>
                </c:pt>
                <c:pt idx="25">
                  <c:v>7.4</c:v>
                </c:pt>
                <c:pt idx="26">
                  <c:v>7.4</c:v>
                </c:pt>
                <c:pt idx="27">
                  <c:v>7.4</c:v>
                </c:pt>
                <c:pt idx="28">
                  <c:v>7.6</c:v>
                </c:pt>
                <c:pt idx="29">
                  <c:v>7.8</c:v>
                </c:pt>
                <c:pt idx="30">
                  <c:v>7.7</c:v>
                </c:pt>
                <c:pt idx="31">
                  <c:v>7.6</c:v>
                </c:pt>
                <c:pt idx="32">
                  <c:v>7.6</c:v>
                </c:pt>
                <c:pt idx="33">
                  <c:v>7.3</c:v>
                </c:pt>
                <c:pt idx="34">
                  <c:v>7.4</c:v>
                </c:pt>
                <c:pt idx="35">
                  <c:v>7.4</c:v>
                </c:pt>
                <c:pt idx="36">
                  <c:v>7.3</c:v>
                </c:pt>
                <c:pt idx="37">
                  <c:v>7.1</c:v>
                </c:pt>
                <c:pt idx="38">
                  <c:v>7</c:v>
                </c:pt>
                <c:pt idx="39">
                  <c:v>7.1</c:v>
                </c:pt>
                <c:pt idx="40">
                  <c:v>7.1</c:v>
                </c:pt>
                <c:pt idx="41">
                  <c:v>7</c:v>
                </c:pt>
                <c:pt idx="42">
                  <c:v>6.9</c:v>
                </c:pt>
                <c:pt idx="43">
                  <c:v>6.8</c:v>
                </c:pt>
                <c:pt idx="44">
                  <c:v>6.7</c:v>
                </c:pt>
                <c:pt idx="45">
                  <c:v>6.8</c:v>
                </c:pt>
                <c:pt idx="46">
                  <c:v>6.6</c:v>
                </c:pt>
                <c:pt idx="47">
                  <c:v>6.5</c:v>
                </c:pt>
                <c:pt idx="48">
                  <c:v>6.6</c:v>
                </c:pt>
                <c:pt idx="49">
                  <c:v>6.6</c:v>
                </c:pt>
                <c:pt idx="50">
                  <c:v>6.5</c:v>
                </c:pt>
                <c:pt idx="51">
                  <c:v>6.4</c:v>
                </c:pt>
                <c:pt idx="52">
                  <c:v>6.1</c:v>
                </c:pt>
                <c:pt idx="53">
                  <c:v>6.1</c:v>
                </c:pt>
                <c:pt idx="54">
                  <c:v>6.1</c:v>
                </c:pt>
                <c:pt idx="55">
                  <c:v>6</c:v>
                </c:pt>
                <c:pt idx="56">
                  <c:v>5.9</c:v>
                </c:pt>
                <c:pt idx="57">
                  <c:v>5.8</c:v>
                </c:pt>
                <c:pt idx="58">
                  <c:v>5.6</c:v>
                </c:pt>
                <c:pt idx="59">
                  <c:v>5.5</c:v>
                </c:pt>
                <c:pt idx="60">
                  <c:v>5.6</c:v>
                </c:pt>
                <c:pt idx="61">
                  <c:v>5.4</c:v>
                </c:pt>
                <c:pt idx="62">
                  <c:v>5.4</c:v>
                </c:pt>
                <c:pt idx="63">
                  <c:v>5.8</c:v>
                </c:pt>
                <c:pt idx="64">
                  <c:v>5.6</c:v>
                </c:pt>
                <c:pt idx="65">
                  <c:v>5.6</c:v>
                </c:pt>
                <c:pt idx="66">
                  <c:v>5.7</c:v>
                </c:pt>
                <c:pt idx="67">
                  <c:v>5.7</c:v>
                </c:pt>
                <c:pt idx="68">
                  <c:v>5.6</c:v>
                </c:pt>
                <c:pt idx="69">
                  <c:v>5.5</c:v>
                </c:pt>
                <c:pt idx="70">
                  <c:v>5.6</c:v>
                </c:pt>
                <c:pt idx="71">
                  <c:v>5.6</c:v>
                </c:pt>
                <c:pt idx="72">
                  <c:v>5.6</c:v>
                </c:pt>
                <c:pt idx="73">
                  <c:v>5.5</c:v>
                </c:pt>
                <c:pt idx="74">
                  <c:v>5.5</c:v>
                </c:pt>
                <c:pt idx="75">
                  <c:v>5.6</c:v>
                </c:pt>
                <c:pt idx="76">
                  <c:v>5.6</c:v>
                </c:pt>
                <c:pt idx="77">
                  <c:v>5.3</c:v>
                </c:pt>
                <c:pt idx="78">
                  <c:v>5.5</c:v>
                </c:pt>
                <c:pt idx="79">
                  <c:v>5.0999999999999996</c:v>
                </c:pt>
                <c:pt idx="80">
                  <c:v>5.2</c:v>
                </c:pt>
                <c:pt idx="81">
                  <c:v>5.2</c:v>
                </c:pt>
                <c:pt idx="82">
                  <c:v>5.4</c:v>
                </c:pt>
                <c:pt idx="83">
                  <c:v>5.4</c:v>
                </c:pt>
                <c:pt idx="84">
                  <c:v>5.3</c:v>
                </c:pt>
                <c:pt idx="85">
                  <c:v>5.2</c:v>
                </c:pt>
                <c:pt idx="86">
                  <c:v>5.2</c:v>
                </c:pt>
                <c:pt idx="87">
                  <c:v>5.0999999999999996</c:v>
                </c:pt>
                <c:pt idx="88">
                  <c:v>4.9000000000000004</c:v>
                </c:pt>
                <c:pt idx="89">
                  <c:v>5</c:v>
                </c:pt>
                <c:pt idx="90">
                  <c:v>4.9000000000000004</c:v>
                </c:pt>
                <c:pt idx="91">
                  <c:v>4.8</c:v>
                </c:pt>
                <c:pt idx="92">
                  <c:v>4.9000000000000004</c:v>
                </c:pt>
                <c:pt idx="93">
                  <c:v>4.7</c:v>
                </c:pt>
                <c:pt idx="94">
                  <c:v>4.5999999999999996</c:v>
                </c:pt>
                <c:pt idx="95">
                  <c:v>4.7</c:v>
                </c:pt>
                <c:pt idx="96">
                  <c:v>4.5999999999999996</c:v>
                </c:pt>
                <c:pt idx="97">
                  <c:v>4.5999999999999996</c:v>
                </c:pt>
                <c:pt idx="98">
                  <c:v>4.7</c:v>
                </c:pt>
                <c:pt idx="99">
                  <c:v>4.3</c:v>
                </c:pt>
                <c:pt idx="100">
                  <c:v>4.4000000000000004</c:v>
                </c:pt>
                <c:pt idx="101">
                  <c:v>4.5</c:v>
                </c:pt>
                <c:pt idx="102">
                  <c:v>4.5</c:v>
                </c:pt>
                <c:pt idx="103">
                  <c:v>4.5</c:v>
                </c:pt>
                <c:pt idx="104">
                  <c:v>4.5999999999999996</c:v>
                </c:pt>
                <c:pt idx="105">
                  <c:v>4.5</c:v>
                </c:pt>
                <c:pt idx="106">
                  <c:v>4.4000000000000004</c:v>
                </c:pt>
                <c:pt idx="107">
                  <c:v>4.4000000000000004</c:v>
                </c:pt>
                <c:pt idx="108">
                  <c:v>4.3</c:v>
                </c:pt>
                <c:pt idx="109">
                  <c:v>4.4000000000000004</c:v>
                </c:pt>
                <c:pt idx="110">
                  <c:v>4.2</c:v>
                </c:pt>
                <c:pt idx="111">
                  <c:v>4.3</c:v>
                </c:pt>
                <c:pt idx="112">
                  <c:v>4.2</c:v>
                </c:pt>
                <c:pt idx="113">
                  <c:v>4.3</c:v>
                </c:pt>
                <c:pt idx="114">
                  <c:v>4.3</c:v>
                </c:pt>
                <c:pt idx="115">
                  <c:v>4.2</c:v>
                </c:pt>
                <c:pt idx="116">
                  <c:v>4.2</c:v>
                </c:pt>
                <c:pt idx="117">
                  <c:v>4.0999999999999996</c:v>
                </c:pt>
                <c:pt idx="118">
                  <c:v>4.0999999999999996</c:v>
                </c:pt>
                <c:pt idx="119">
                  <c:v>4</c:v>
                </c:pt>
                <c:pt idx="120">
                  <c:v>4</c:v>
                </c:pt>
                <c:pt idx="121">
                  <c:v>4.0999999999999996</c:v>
                </c:pt>
                <c:pt idx="122">
                  <c:v>4</c:v>
                </c:pt>
                <c:pt idx="123">
                  <c:v>3.8</c:v>
                </c:pt>
                <c:pt idx="124">
                  <c:v>4</c:v>
                </c:pt>
                <c:pt idx="125">
                  <c:v>4</c:v>
                </c:pt>
                <c:pt idx="126">
                  <c:v>4</c:v>
                </c:pt>
                <c:pt idx="127">
                  <c:v>4.0999999999999996</c:v>
                </c:pt>
                <c:pt idx="128">
                  <c:v>3.9</c:v>
                </c:pt>
                <c:pt idx="129">
                  <c:v>3.9</c:v>
                </c:pt>
                <c:pt idx="130">
                  <c:v>3.9</c:v>
                </c:pt>
                <c:pt idx="131">
                  <c:v>3.9</c:v>
                </c:pt>
                <c:pt idx="132">
                  <c:v>4.2</c:v>
                </c:pt>
                <c:pt idx="133">
                  <c:v>4.2</c:v>
                </c:pt>
                <c:pt idx="134">
                  <c:v>4.3</c:v>
                </c:pt>
                <c:pt idx="135">
                  <c:v>4.4000000000000004</c:v>
                </c:pt>
                <c:pt idx="136">
                  <c:v>4.3</c:v>
                </c:pt>
                <c:pt idx="137">
                  <c:v>4.5</c:v>
                </c:pt>
                <c:pt idx="138">
                  <c:v>4.5999999999999996</c:v>
                </c:pt>
                <c:pt idx="139">
                  <c:v>4.9000000000000004</c:v>
                </c:pt>
                <c:pt idx="140">
                  <c:v>5</c:v>
                </c:pt>
                <c:pt idx="141">
                  <c:v>5.3</c:v>
                </c:pt>
                <c:pt idx="142">
                  <c:v>5.5</c:v>
                </c:pt>
                <c:pt idx="143">
                  <c:v>5.7</c:v>
                </c:pt>
                <c:pt idx="144">
                  <c:v>5.7</c:v>
                </c:pt>
                <c:pt idx="145">
                  <c:v>5.7</c:v>
                </c:pt>
                <c:pt idx="146">
                  <c:v>5.7</c:v>
                </c:pt>
                <c:pt idx="147">
                  <c:v>5.9</c:v>
                </c:pt>
                <c:pt idx="148">
                  <c:v>5.8</c:v>
                </c:pt>
                <c:pt idx="149">
                  <c:v>5.8</c:v>
                </c:pt>
                <c:pt idx="150">
                  <c:v>5.8</c:v>
                </c:pt>
                <c:pt idx="151">
                  <c:v>5.7</c:v>
                </c:pt>
                <c:pt idx="152">
                  <c:v>5.7</c:v>
                </c:pt>
                <c:pt idx="153">
                  <c:v>5.7</c:v>
                </c:pt>
                <c:pt idx="154">
                  <c:v>5.9</c:v>
                </c:pt>
                <c:pt idx="155">
                  <c:v>6</c:v>
                </c:pt>
                <c:pt idx="156">
                  <c:v>5.8</c:v>
                </c:pt>
                <c:pt idx="157">
                  <c:v>5.9</c:v>
                </c:pt>
                <c:pt idx="158">
                  <c:v>5.9</c:v>
                </c:pt>
                <c:pt idx="159">
                  <c:v>6</c:v>
                </c:pt>
                <c:pt idx="160">
                  <c:v>6.1</c:v>
                </c:pt>
                <c:pt idx="161">
                  <c:v>6.3</c:v>
                </c:pt>
                <c:pt idx="162">
                  <c:v>6.2</c:v>
                </c:pt>
                <c:pt idx="163">
                  <c:v>6.1</c:v>
                </c:pt>
                <c:pt idx="164">
                  <c:v>6.1</c:v>
                </c:pt>
                <c:pt idx="165">
                  <c:v>6</c:v>
                </c:pt>
                <c:pt idx="166">
                  <c:v>5.8</c:v>
                </c:pt>
                <c:pt idx="167">
                  <c:v>5.7</c:v>
                </c:pt>
                <c:pt idx="168">
                  <c:v>5.7</c:v>
                </c:pt>
                <c:pt idx="169">
                  <c:v>5.6</c:v>
                </c:pt>
                <c:pt idx="170">
                  <c:v>5.8</c:v>
                </c:pt>
                <c:pt idx="171">
                  <c:v>5.6</c:v>
                </c:pt>
                <c:pt idx="172">
                  <c:v>5.6</c:v>
                </c:pt>
                <c:pt idx="173">
                  <c:v>5.6</c:v>
                </c:pt>
                <c:pt idx="174">
                  <c:v>5.5</c:v>
                </c:pt>
                <c:pt idx="175">
                  <c:v>5.4</c:v>
                </c:pt>
                <c:pt idx="176">
                  <c:v>5.4</c:v>
                </c:pt>
                <c:pt idx="177">
                  <c:v>5.5</c:v>
                </c:pt>
                <c:pt idx="178">
                  <c:v>5.4</c:v>
                </c:pt>
                <c:pt idx="179">
                  <c:v>5.4</c:v>
                </c:pt>
                <c:pt idx="180">
                  <c:v>5.3</c:v>
                </c:pt>
                <c:pt idx="181">
                  <c:v>5.4</c:v>
                </c:pt>
                <c:pt idx="182">
                  <c:v>5.2</c:v>
                </c:pt>
                <c:pt idx="183">
                  <c:v>5.2</c:v>
                </c:pt>
                <c:pt idx="184">
                  <c:v>5.0999999999999996</c:v>
                </c:pt>
                <c:pt idx="185">
                  <c:v>5</c:v>
                </c:pt>
                <c:pt idx="186">
                  <c:v>5</c:v>
                </c:pt>
                <c:pt idx="187">
                  <c:v>4.9000000000000004</c:v>
                </c:pt>
                <c:pt idx="188">
                  <c:v>5</c:v>
                </c:pt>
                <c:pt idx="189">
                  <c:v>5</c:v>
                </c:pt>
                <c:pt idx="190">
                  <c:v>5</c:v>
                </c:pt>
                <c:pt idx="191">
                  <c:v>4.9000000000000004</c:v>
                </c:pt>
                <c:pt idx="192">
                  <c:v>4.7</c:v>
                </c:pt>
                <c:pt idx="193">
                  <c:v>4.8</c:v>
                </c:pt>
                <c:pt idx="194">
                  <c:v>4.7</c:v>
                </c:pt>
                <c:pt idx="195">
                  <c:v>4.7</c:v>
                </c:pt>
                <c:pt idx="196">
                  <c:v>4.5999999999999996</c:v>
                </c:pt>
                <c:pt idx="197">
                  <c:v>4.5999999999999996</c:v>
                </c:pt>
                <c:pt idx="198">
                  <c:v>4.7</c:v>
                </c:pt>
                <c:pt idx="199">
                  <c:v>4.7</c:v>
                </c:pt>
                <c:pt idx="200">
                  <c:v>4.5</c:v>
                </c:pt>
                <c:pt idx="201">
                  <c:v>4.4000000000000004</c:v>
                </c:pt>
                <c:pt idx="202">
                  <c:v>4.5</c:v>
                </c:pt>
                <c:pt idx="203">
                  <c:v>4.4000000000000004</c:v>
                </c:pt>
                <c:pt idx="204">
                  <c:v>4.5999999999999996</c:v>
                </c:pt>
                <c:pt idx="205">
                  <c:v>4.5</c:v>
                </c:pt>
                <c:pt idx="206">
                  <c:v>4.4000000000000004</c:v>
                </c:pt>
                <c:pt idx="207">
                  <c:v>4.5</c:v>
                </c:pt>
                <c:pt idx="208">
                  <c:v>4.4000000000000004</c:v>
                </c:pt>
                <c:pt idx="209">
                  <c:v>4.5999999999999996</c:v>
                </c:pt>
                <c:pt idx="210">
                  <c:v>4.7</c:v>
                </c:pt>
                <c:pt idx="211">
                  <c:v>4.5999999999999996</c:v>
                </c:pt>
                <c:pt idx="212">
                  <c:v>4.7</c:v>
                </c:pt>
                <c:pt idx="213">
                  <c:v>4.7</c:v>
                </c:pt>
                <c:pt idx="214">
                  <c:v>4.7</c:v>
                </c:pt>
                <c:pt idx="215">
                  <c:v>5</c:v>
                </c:pt>
                <c:pt idx="216">
                  <c:v>5</c:v>
                </c:pt>
                <c:pt idx="217">
                  <c:v>4.9000000000000004</c:v>
                </c:pt>
                <c:pt idx="218">
                  <c:v>5.0999999999999996</c:v>
                </c:pt>
                <c:pt idx="219">
                  <c:v>5</c:v>
                </c:pt>
                <c:pt idx="220">
                  <c:v>5.4</c:v>
                </c:pt>
                <c:pt idx="221">
                  <c:v>5.6</c:v>
                </c:pt>
                <c:pt idx="222">
                  <c:v>5.8</c:v>
                </c:pt>
                <c:pt idx="223">
                  <c:v>6.1</c:v>
                </c:pt>
                <c:pt idx="224">
                  <c:v>6.1</c:v>
                </c:pt>
                <c:pt idx="225">
                  <c:v>6.5</c:v>
                </c:pt>
                <c:pt idx="226">
                  <c:v>6.8</c:v>
                </c:pt>
                <c:pt idx="227">
                  <c:v>7.3</c:v>
                </c:pt>
                <c:pt idx="228">
                  <c:v>7.8</c:v>
                </c:pt>
                <c:pt idx="229">
                  <c:v>8.3000000000000007</c:v>
                </c:pt>
                <c:pt idx="230">
                  <c:v>8.6999999999999993</c:v>
                </c:pt>
                <c:pt idx="231">
                  <c:v>9</c:v>
                </c:pt>
                <c:pt idx="232">
                  <c:v>9.4</c:v>
                </c:pt>
                <c:pt idx="233">
                  <c:v>9.5</c:v>
                </c:pt>
                <c:pt idx="234">
                  <c:v>9.5</c:v>
                </c:pt>
                <c:pt idx="235">
                  <c:v>9.6</c:v>
                </c:pt>
                <c:pt idx="236">
                  <c:v>9.8000000000000007</c:v>
                </c:pt>
                <c:pt idx="237">
                  <c:v>10</c:v>
                </c:pt>
                <c:pt idx="238">
                  <c:v>9.9</c:v>
                </c:pt>
                <c:pt idx="239">
                  <c:v>9.9</c:v>
                </c:pt>
                <c:pt idx="240">
                  <c:v>9.6999999999999993</c:v>
                </c:pt>
                <c:pt idx="241">
                  <c:v>9.8000000000000007</c:v>
                </c:pt>
                <c:pt idx="242">
                  <c:v>9.9</c:v>
                </c:pt>
                <c:pt idx="243">
                  <c:v>9.9</c:v>
                </c:pt>
                <c:pt idx="244">
                  <c:v>9.6</c:v>
                </c:pt>
                <c:pt idx="245">
                  <c:v>9.4</c:v>
                </c:pt>
                <c:pt idx="246">
                  <c:v>9.5</c:v>
                </c:pt>
                <c:pt idx="247">
                  <c:v>9.5</c:v>
                </c:pt>
                <c:pt idx="248">
                  <c:v>9.5</c:v>
                </c:pt>
                <c:pt idx="249">
                  <c:v>9.5</c:v>
                </c:pt>
                <c:pt idx="250">
                  <c:v>9.8000000000000007</c:v>
                </c:pt>
                <c:pt idx="251">
                  <c:v>9.4</c:v>
                </c:pt>
                <c:pt idx="252">
                  <c:v>9.1</c:v>
                </c:pt>
                <c:pt idx="253">
                  <c:v>9</c:v>
                </c:pt>
                <c:pt idx="254">
                  <c:v>9</c:v>
                </c:pt>
                <c:pt idx="255">
                  <c:v>9.1</c:v>
                </c:pt>
                <c:pt idx="256">
                  <c:v>9</c:v>
                </c:pt>
                <c:pt idx="257">
                  <c:v>9.1</c:v>
                </c:pt>
                <c:pt idx="258">
                  <c:v>9</c:v>
                </c:pt>
                <c:pt idx="259">
                  <c:v>9</c:v>
                </c:pt>
                <c:pt idx="260">
                  <c:v>9</c:v>
                </c:pt>
                <c:pt idx="261">
                  <c:v>8.8000000000000007</c:v>
                </c:pt>
                <c:pt idx="262">
                  <c:v>8.6</c:v>
                </c:pt>
                <c:pt idx="263">
                  <c:v>8.5</c:v>
                </c:pt>
                <c:pt idx="264">
                  <c:v>8.2000000000000011</c:v>
                </c:pt>
                <c:pt idx="265">
                  <c:v>8.3000000000000007</c:v>
                </c:pt>
                <c:pt idx="266">
                  <c:v>8.2000000000000011</c:v>
                </c:pt>
                <c:pt idx="267">
                  <c:v>8.2000000000000011</c:v>
                </c:pt>
                <c:pt idx="268">
                  <c:v>8.2000000000000011</c:v>
                </c:pt>
                <c:pt idx="269">
                  <c:v>8.2000000000000011</c:v>
                </c:pt>
                <c:pt idx="270">
                  <c:v>8.2000000000000011</c:v>
                </c:pt>
                <c:pt idx="271">
                  <c:v>8.1</c:v>
                </c:pt>
                <c:pt idx="272">
                  <c:v>7.8000000000000007</c:v>
                </c:pt>
                <c:pt idx="273">
                  <c:v>7.8000000000000007</c:v>
                </c:pt>
                <c:pt idx="274">
                  <c:v>7.8000000000000007</c:v>
                </c:pt>
                <c:pt idx="275">
                  <c:v>7.9</c:v>
                </c:pt>
                <c:pt idx="276">
                  <c:v>7.9</c:v>
                </c:pt>
                <c:pt idx="277">
                  <c:v>7.7</c:v>
                </c:pt>
                <c:pt idx="278">
                  <c:v>7.5</c:v>
                </c:pt>
                <c:pt idx="279">
                  <c:v>7.5</c:v>
                </c:pt>
                <c:pt idx="280">
                  <c:v>7.5</c:v>
                </c:pt>
                <c:pt idx="281">
                  <c:v>7.5</c:v>
                </c:pt>
                <c:pt idx="282">
                  <c:v>7.3000000000000007</c:v>
                </c:pt>
                <c:pt idx="283">
                  <c:v>7.2</c:v>
                </c:pt>
                <c:pt idx="284">
                  <c:v>7.2</c:v>
                </c:pt>
                <c:pt idx="285">
                  <c:v>7.2</c:v>
                </c:pt>
                <c:pt idx="286">
                  <c:v>7</c:v>
                </c:pt>
                <c:pt idx="287">
                  <c:v>6.7</c:v>
                </c:pt>
                <c:pt idx="288">
                  <c:v>6.6000000000000005</c:v>
                </c:pt>
                <c:pt idx="289">
                  <c:v>6.7</c:v>
                </c:pt>
                <c:pt idx="290">
                  <c:v>6.7</c:v>
                </c:pt>
                <c:pt idx="291">
                  <c:v>6.3000000000000007</c:v>
                </c:pt>
                <c:pt idx="292">
                  <c:v>6.3000000000000007</c:v>
                </c:pt>
                <c:pt idx="293">
                  <c:v>6.1000000000000005</c:v>
                </c:pt>
                <c:pt idx="294">
                  <c:v>6.2</c:v>
                </c:pt>
                <c:pt idx="295">
                  <c:v>6.1000000000000005</c:v>
                </c:pt>
                <c:pt idx="296">
                  <c:v>5.9</c:v>
                </c:pt>
                <c:pt idx="297">
                  <c:v>5.8000000000000007</c:v>
                </c:pt>
                <c:pt idx="298">
                  <c:v>#N/A</c:v>
                </c:pt>
                <c:pt idx="299">
                  <c:v>#N/A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088704"/>
        <c:axId val="172098688"/>
      </c:lineChart>
      <c:dateAx>
        <c:axId val="172085632"/>
        <c:scaling>
          <c:orientation val="minMax"/>
        </c:scaling>
        <c:delete val="0"/>
        <c:axPos val="b"/>
        <c:numFmt formatCode="yy" sourceLinked="0"/>
        <c:majorTickMark val="out"/>
        <c:min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172087168"/>
        <c:crossesAt val="60"/>
        <c:auto val="1"/>
        <c:lblOffset val="100"/>
        <c:baseTimeUnit val="months"/>
        <c:majorUnit val="24"/>
        <c:majorTimeUnit val="months"/>
        <c:minorUnit val="12"/>
        <c:minorTimeUnit val="months"/>
      </c:dateAx>
      <c:valAx>
        <c:axId val="172087168"/>
        <c:scaling>
          <c:orientation val="minMax"/>
          <c:max val="68"/>
          <c:min val="62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172085632"/>
        <c:crosses val="autoZero"/>
        <c:crossBetween val="between"/>
        <c:majorUnit val="1"/>
        <c:minorUnit val="0.5"/>
      </c:valAx>
      <c:dateAx>
        <c:axId val="172088704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72098688"/>
        <c:crosses val="autoZero"/>
        <c:auto val="1"/>
        <c:lblOffset val="100"/>
        <c:baseTimeUnit val="months"/>
      </c:dateAx>
      <c:valAx>
        <c:axId val="172098688"/>
        <c:scaling>
          <c:orientation val="minMax"/>
          <c:max val="11"/>
          <c:min val="3"/>
        </c:scaling>
        <c:delete val="0"/>
        <c:axPos val="r"/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172088704"/>
        <c:crosses val="max"/>
        <c:crossBetween val="between"/>
        <c:majorUnit val="1"/>
      </c:valAx>
      <c:spPr>
        <a:noFill/>
        <a:ln w="254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8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fr-FR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749999999999997E-2"/>
          <c:y val="9.274873524451939E-2"/>
          <c:w val="0.94062500000000004"/>
          <c:h val="0.76728499156829677"/>
        </c:manualLayout>
      </c:layout>
      <c:lineChart>
        <c:grouping val="standard"/>
        <c:varyColors val="0"/>
        <c:ser>
          <c:idx val="2"/>
          <c:order val="0"/>
          <c:tx>
            <c:strRef>
              <c:f>'F1'!$B$5</c:f>
              <c:strCache>
                <c:ptCount val="1"/>
                <c:pt idx="0">
                  <c:v>Headline</c:v>
                </c:pt>
              </c:strCache>
            </c:strRef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numRef>
              <c:f>'F1'!$A$354:$A$545</c:f>
              <c:numCache>
                <c:formatCode>mmm\-yy</c:formatCode>
                <c:ptCount val="192"/>
                <c:pt idx="0">
                  <c:v>36161</c:v>
                </c:pt>
                <c:pt idx="1">
                  <c:v>36192</c:v>
                </c:pt>
                <c:pt idx="2">
                  <c:v>36220</c:v>
                </c:pt>
                <c:pt idx="3">
                  <c:v>36251</c:v>
                </c:pt>
                <c:pt idx="4">
                  <c:v>36281</c:v>
                </c:pt>
                <c:pt idx="5">
                  <c:v>36312</c:v>
                </c:pt>
                <c:pt idx="6">
                  <c:v>36342</c:v>
                </c:pt>
                <c:pt idx="7">
                  <c:v>36373</c:v>
                </c:pt>
                <c:pt idx="8">
                  <c:v>36404</c:v>
                </c:pt>
                <c:pt idx="9">
                  <c:v>36434</c:v>
                </c:pt>
                <c:pt idx="10">
                  <c:v>36465</c:v>
                </c:pt>
                <c:pt idx="11">
                  <c:v>36495</c:v>
                </c:pt>
                <c:pt idx="12">
                  <c:v>36526</c:v>
                </c:pt>
                <c:pt idx="13">
                  <c:v>36557</c:v>
                </c:pt>
                <c:pt idx="14">
                  <c:v>36586</c:v>
                </c:pt>
                <c:pt idx="15">
                  <c:v>36617</c:v>
                </c:pt>
                <c:pt idx="16">
                  <c:v>36647</c:v>
                </c:pt>
                <c:pt idx="17">
                  <c:v>36678</c:v>
                </c:pt>
                <c:pt idx="18">
                  <c:v>36708</c:v>
                </c:pt>
                <c:pt idx="19">
                  <c:v>36739</c:v>
                </c:pt>
                <c:pt idx="20">
                  <c:v>36770</c:v>
                </c:pt>
                <c:pt idx="21">
                  <c:v>36800</c:v>
                </c:pt>
                <c:pt idx="22">
                  <c:v>36831</c:v>
                </c:pt>
                <c:pt idx="23">
                  <c:v>36861</c:v>
                </c:pt>
                <c:pt idx="24">
                  <c:v>36892</c:v>
                </c:pt>
                <c:pt idx="25">
                  <c:v>36923</c:v>
                </c:pt>
                <c:pt idx="26">
                  <c:v>36951</c:v>
                </c:pt>
                <c:pt idx="27">
                  <c:v>36982</c:v>
                </c:pt>
                <c:pt idx="28">
                  <c:v>37012</c:v>
                </c:pt>
                <c:pt idx="29">
                  <c:v>37043</c:v>
                </c:pt>
                <c:pt idx="30">
                  <c:v>37073</c:v>
                </c:pt>
                <c:pt idx="31">
                  <c:v>37104</c:v>
                </c:pt>
                <c:pt idx="32">
                  <c:v>37135</c:v>
                </c:pt>
                <c:pt idx="33">
                  <c:v>37165</c:v>
                </c:pt>
                <c:pt idx="34">
                  <c:v>37196</c:v>
                </c:pt>
                <c:pt idx="35">
                  <c:v>37226</c:v>
                </c:pt>
                <c:pt idx="36">
                  <c:v>37257</c:v>
                </c:pt>
                <c:pt idx="37">
                  <c:v>37288</c:v>
                </c:pt>
                <c:pt idx="38">
                  <c:v>37316</c:v>
                </c:pt>
                <c:pt idx="39">
                  <c:v>37347</c:v>
                </c:pt>
                <c:pt idx="40">
                  <c:v>37377</c:v>
                </c:pt>
                <c:pt idx="41">
                  <c:v>37408</c:v>
                </c:pt>
                <c:pt idx="42">
                  <c:v>37438</c:v>
                </c:pt>
                <c:pt idx="43">
                  <c:v>37469</c:v>
                </c:pt>
                <c:pt idx="44">
                  <c:v>37500</c:v>
                </c:pt>
                <c:pt idx="45">
                  <c:v>37530</c:v>
                </c:pt>
                <c:pt idx="46">
                  <c:v>37561</c:v>
                </c:pt>
                <c:pt idx="47">
                  <c:v>37591</c:v>
                </c:pt>
                <c:pt idx="48">
                  <c:v>37622</c:v>
                </c:pt>
                <c:pt idx="49">
                  <c:v>37653</c:v>
                </c:pt>
                <c:pt idx="50">
                  <c:v>37681</c:v>
                </c:pt>
                <c:pt idx="51">
                  <c:v>37712</c:v>
                </c:pt>
                <c:pt idx="52">
                  <c:v>37742</c:v>
                </c:pt>
                <c:pt idx="53">
                  <c:v>37773</c:v>
                </c:pt>
                <c:pt idx="54">
                  <c:v>37803</c:v>
                </c:pt>
                <c:pt idx="55">
                  <c:v>37834</c:v>
                </c:pt>
                <c:pt idx="56">
                  <c:v>37865</c:v>
                </c:pt>
                <c:pt idx="57">
                  <c:v>37895</c:v>
                </c:pt>
                <c:pt idx="58">
                  <c:v>37926</c:v>
                </c:pt>
                <c:pt idx="59">
                  <c:v>37956</c:v>
                </c:pt>
                <c:pt idx="60">
                  <c:v>37987</c:v>
                </c:pt>
                <c:pt idx="61">
                  <c:v>38018</c:v>
                </c:pt>
                <c:pt idx="62">
                  <c:v>38047</c:v>
                </c:pt>
                <c:pt idx="63">
                  <c:v>38078</c:v>
                </c:pt>
                <c:pt idx="64">
                  <c:v>38108</c:v>
                </c:pt>
                <c:pt idx="65">
                  <c:v>38139</c:v>
                </c:pt>
                <c:pt idx="66">
                  <c:v>38169</c:v>
                </c:pt>
                <c:pt idx="67">
                  <c:v>38200</c:v>
                </c:pt>
                <c:pt idx="68">
                  <c:v>38231</c:v>
                </c:pt>
                <c:pt idx="69">
                  <c:v>38261</c:v>
                </c:pt>
                <c:pt idx="70">
                  <c:v>38292</c:v>
                </c:pt>
                <c:pt idx="71">
                  <c:v>38322</c:v>
                </c:pt>
                <c:pt idx="72">
                  <c:v>38353</c:v>
                </c:pt>
                <c:pt idx="73">
                  <c:v>38384</c:v>
                </c:pt>
                <c:pt idx="74">
                  <c:v>38412</c:v>
                </c:pt>
                <c:pt idx="75">
                  <c:v>38443</c:v>
                </c:pt>
                <c:pt idx="76">
                  <c:v>38473</c:v>
                </c:pt>
                <c:pt idx="77">
                  <c:v>38504</c:v>
                </c:pt>
                <c:pt idx="78">
                  <c:v>38534</c:v>
                </c:pt>
                <c:pt idx="79">
                  <c:v>38565</c:v>
                </c:pt>
                <c:pt idx="80">
                  <c:v>38596</c:v>
                </c:pt>
                <c:pt idx="81">
                  <c:v>38626</c:v>
                </c:pt>
                <c:pt idx="82">
                  <c:v>38657</c:v>
                </c:pt>
                <c:pt idx="83">
                  <c:v>38687</c:v>
                </c:pt>
                <c:pt idx="84">
                  <c:v>38718</c:v>
                </c:pt>
                <c:pt idx="85">
                  <c:v>38749</c:v>
                </c:pt>
                <c:pt idx="86">
                  <c:v>38777</c:v>
                </c:pt>
                <c:pt idx="87">
                  <c:v>38808</c:v>
                </c:pt>
                <c:pt idx="88">
                  <c:v>38838</c:v>
                </c:pt>
                <c:pt idx="89">
                  <c:v>38869</c:v>
                </c:pt>
                <c:pt idx="90">
                  <c:v>38899</c:v>
                </c:pt>
                <c:pt idx="91">
                  <c:v>38930</c:v>
                </c:pt>
                <c:pt idx="92">
                  <c:v>38961</c:v>
                </c:pt>
                <c:pt idx="93">
                  <c:v>38991</c:v>
                </c:pt>
                <c:pt idx="94">
                  <c:v>39022</c:v>
                </c:pt>
                <c:pt idx="95">
                  <c:v>39052</c:v>
                </c:pt>
                <c:pt idx="96">
                  <c:v>39083</c:v>
                </c:pt>
                <c:pt idx="97">
                  <c:v>39114</c:v>
                </c:pt>
                <c:pt idx="98">
                  <c:v>39142</c:v>
                </c:pt>
                <c:pt idx="99">
                  <c:v>39173</c:v>
                </c:pt>
                <c:pt idx="100">
                  <c:v>39203</c:v>
                </c:pt>
                <c:pt idx="101">
                  <c:v>39234</c:v>
                </c:pt>
                <c:pt idx="102">
                  <c:v>39264</c:v>
                </c:pt>
                <c:pt idx="103">
                  <c:v>39295</c:v>
                </c:pt>
                <c:pt idx="104">
                  <c:v>39326</c:v>
                </c:pt>
                <c:pt idx="105">
                  <c:v>39356</c:v>
                </c:pt>
                <c:pt idx="106">
                  <c:v>39387</c:v>
                </c:pt>
                <c:pt idx="107">
                  <c:v>39417</c:v>
                </c:pt>
                <c:pt idx="108">
                  <c:v>39448</c:v>
                </c:pt>
                <c:pt idx="109">
                  <c:v>39479</c:v>
                </c:pt>
                <c:pt idx="110">
                  <c:v>39508</c:v>
                </c:pt>
                <c:pt idx="111">
                  <c:v>39539</c:v>
                </c:pt>
                <c:pt idx="112">
                  <c:v>39569</c:v>
                </c:pt>
                <c:pt idx="113">
                  <c:v>39600</c:v>
                </c:pt>
                <c:pt idx="114">
                  <c:v>39630</c:v>
                </c:pt>
                <c:pt idx="115">
                  <c:v>39661</c:v>
                </c:pt>
                <c:pt idx="116">
                  <c:v>39692</c:v>
                </c:pt>
                <c:pt idx="117">
                  <c:v>39722</c:v>
                </c:pt>
                <c:pt idx="118">
                  <c:v>39753</c:v>
                </c:pt>
                <c:pt idx="119">
                  <c:v>39783</c:v>
                </c:pt>
                <c:pt idx="120">
                  <c:v>39814</c:v>
                </c:pt>
                <c:pt idx="121">
                  <c:v>39845</c:v>
                </c:pt>
                <c:pt idx="122">
                  <c:v>39873</c:v>
                </c:pt>
                <c:pt idx="123">
                  <c:v>39904</c:v>
                </c:pt>
                <c:pt idx="124">
                  <c:v>39934</c:v>
                </c:pt>
                <c:pt idx="125">
                  <c:v>39965</c:v>
                </c:pt>
                <c:pt idx="126">
                  <c:v>39995</c:v>
                </c:pt>
                <c:pt idx="127">
                  <c:v>40026</c:v>
                </c:pt>
                <c:pt idx="128">
                  <c:v>40057</c:v>
                </c:pt>
                <c:pt idx="129">
                  <c:v>40087</c:v>
                </c:pt>
                <c:pt idx="130">
                  <c:v>40118</c:v>
                </c:pt>
                <c:pt idx="131">
                  <c:v>40148</c:v>
                </c:pt>
                <c:pt idx="132">
                  <c:v>40179</c:v>
                </c:pt>
                <c:pt idx="133">
                  <c:v>40210</c:v>
                </c:pt>
                <c:pt idx="134">
                  <c:v>40238</c:v>
                </c:pt>
                <c:pt idx="135">
                  <c:v>40269</c:v>
                </c:pt>
                <c:pt idx="136">
                  <c:v>40299</c:v>
                </c:pt>
                <c:pt idx="137">
                  <c:v>40330</c:v>
                </c:pt>
                <c:pt idx="138">
                  <c:v>40360</c:v>
                </c:pt>
                <c:pt idx="139">
                  <c:v>40391</c:v>
                </c:pt>
                <c:pt idx="140">
                  <c:v>40422</c:v>
                </c:pt>
                <c:pt idx="141">
                  <c:v>40452</c:v>
                </c:pt>
                <c:pt idx="142">
                  <c:v>40483</c:v>
                </c:pt>
                <c:pt idx="143">
                  <c:v>40513</c:v>
                </c:pt>
                <c:pt idx="144">
                  <c:v>40544</c:v>
                </c:pt>
                <c:pt idx="145">
                  <c:v>40575</c:v>
                </c:pt>
                <c:pt idx="146">
                  <c:v>40603</c:v>
                </c:pt>
                <c:pt idx="147">
                  <c:v>40634</c:v>
                </c:pt>
                <c:pt idx="148">
                  <c:v>40664</c:v>
                </c:pt>
                <c:pt idx="149">
                  <c:v>40695</c:v>
                </c:pt>
                <c:pt idx="150">
                  <c:v>40725</c:v>
                </c:pt>
                <c:pt idx="151">
                  <c:v>40756</c:v>
                </c:pt>
                <c:pt idx="152">
                  <c:v>40787</c:v>
                </c:pt>
                <c:pt idx="153">
                  <c:v>40817</c:v>
                </c:pt>
                <c:pt idx="154">
                  <c:v>40848</c:v>
                </c:pt>
                <c:pt idx="155">
                  <c:v>40878</c:v>
                </c:pt>
                <c:pt idx="156">
                  <c:v>40909</c:v>
                </c:pt>
                <c:pt idx="157">
                  <c:v>40940</c:v>
                </c:pt>
                <c:pt idx="158">
                  <c:v>40969</c:v>
                </c:pt>
                <c:pt idx="159">
                  <c:v>41000</c:v>
                </c:pt>
                <c:pt idx="160">
                  <c:v>41030</c:v>
                </c:pt>
                <c:pt idx="161">
                  <c:v>41061</c:v>
                </c:pt>
                <c:pt idx="162">
                  <c:v>41091</c:v>
                </c:pt>
                <c:pt idx="163">
                  <c:v>41122</c:v>
                </c:pt>
                <c:pt idx="164">
                  <c:v>41153</c:v>
                </c:pt>
                <c:pt idx="165">
                  <c:v>41183</c:v>
                </c:pt>
                <c:pt idx="166">
                  <c:v>41214</c:v>
                </c:pt>
                <c:pt idx="167">
                  <c:v>41244</c:v>
                </c:pt>
                <c:pt idx="168">
                  <c:v>41275</c:v>
                </c:pt>
                <c:pt idx="169">
                  <c:v>41306</c:v>
                </c:pt>
                <c:pt idx="170">
                  <c:v>41334</c:v>
                </c:pt>
                <c:pt idx="171">
                  <c:v>41365</c:v>
                </c:pt>
                <c:pt idx="172">
                  <c:v>41395</c:v>
                </c:pt>
                <c:pt idx="173">
                  <c:v>41426</c:v>
                </c:pt>
                <c:pt idx="174">
                  <c:v>41456</c:v>
                </c:pt>
                <c:pt idx="175">
                  <c:v>41487</c:v>
                </c:pt>
                <c:pt idx="176">
                  <c:v>41518</c:v>
                </c:pt>
                <c:pt idx="177">
                  <c:v>41548</c:v>
                </c:pt>
                <c:pt idx="178">
                  <c:v>41579</c:v>
                </c:pt>
                <c:pt idx="179">
                  <c:v>41609</c:v>
                </c:pt>
                <c:pt idx="180">
                  <c:v>41640</c:v>
                </c:pt>
                <c:pt idx="181">
                  <c:v>41671</c:v>
                </c:pt>
                <c:pt idx="182">
                  <c:v>41699</c:v>
                </c:pt>
                <c:pt idx="183">
                  <c:v>41730</c:v>
                </c:pt>
                <c:pt idx="184">
                  <c:v>41760</c:v>
                </c:pt>
                <c:pt idx="185">
                  <c:v>41791</c:v>
                </c:pt>
                <c:pt idx="186">
                  <c:v>41821</c:v>
                </c:pt>
                <c:pt idx="187">
                  <c:v>41852</c:v>
                </c:pt>
                <c:pt idx="188">
                  <c:v>41883</c:v>
                </c:pt>
                <c:pt idx="189">
                  <c:v>41913</c:v>
                </c:pt>
                <c:pt idx="190">
                  <c:v>41944</c:v>
                </c:pt>
                <c:pt idx="191">
                  <c:v>41974</c:v>
                </c:pt>
              </c:numCache>
            </c:numRef>
          </c:cat>
          <c:val>
            <c:numRef>
              <c:f>'F1'!$B$354:$B$545</c:f>
              <c:numCache>
                <c:formatCode>0.00</c:formatCode>
                <c:ptCount val="192"/>
                <c:pt idx="0">
                  <c:v>1.671</c:v>
                </c:pt>
                <c:pt idx="1">
                  <c:v>1.6060000000000001</c:v>
                </c:pt>
                <c:pt idx="2">
                  <c:v>1.726</c:v>
                </c:pt>
                <c:pt idx="3">
                  <c:v>2.2770000000000001</c:v>
                </c:pt>
                <c:pt idx="4">
                  <c:v>2.0880000000000001</c:v>
                </c:pt>
                <c:pt idx="5">
                  <c:v>1.9630000000000001</c:v>
                </c:pt>
                <c:pt idx="6">
                  <c:v>2.145</c:v>
                </c:pt>
                <c:pt idx="7">
                  <c:v>2.2640000000000002</c:v>
                </c:pt>
                <c:pt idx="8">
                  <c:v>2.6280000000000001</c:v>
                </c:pt>
                <c:pt idx="9">
                  <c:v>2.5609999999999999</c:v>
                </c:pt>
                <c:pt idx="10">
                  <c:v>2.6219999999999999</c:v>
                </c:pt>
                <c:pt idx="11">
                  <c:v>2.6850000000000001</c:v>
                </c:pt>
                <c:pt idx="12">
                  <c:v>2.7389999999999999</c:v>
                </c:pt>
                <c:pt idx="13">
                  <c:v>3.222</c:v>
                </c:pt>
                <c:pt idx="14">
                  <c:v>3.758</c:v>
                </c:pt>
                <c:pt idx="15">
                  <c:v>3.069</c:v>
                </c:pt>
                <c:pt idx="16">
                  <c:v>3.1890000000000001</c:v>
                </c:pt>
                <c:pt idx="17">
                  <c:v>3.73</c:v>
                </c:pt>
                <c:pt idx="18">
                  <c:v>3.6590000000000003</c:v>
                </c:pt>
                <c:pt idx="19">
                  <c:v>3.411</c:v>
                </c:pt>
                <c:pt idx="20">
                  <c:v>3.4540000000000002</c:v>
                </c:pt>
                <c:pt idx="21">
                  <c:v>3.448</c:v>
                </c:pt>
                <c:pt idx="22">
                  <c:v>3.4460000000000002</c:v>
                </c:pt>
                <c:pt idx="23">
                  <c:v>3.387</c:v>
                </c:pt>
                <c:pt idx="24">
                  <c:v>3.7320000000000002</c:v>
                </c:pt>
                <c:pt idx="25">
                  <c:v>3.5340000000000003</c:v>
                </c:pt>
                <c:pt idx="26">
                  <c:v>2.9210000000000003</c:v>
                </c:pt>
                <c:pt idx="27">
                  <c:v>3.2690000000000001</c:v>
                </c:pt>
                <c:pt idx="28">
                  <c:v>3.6150000000000002</c:v>
                </c:pt>
                <c:pt idx="29">
                  <c:v>3.2480000000000002</c:v>
                </c:pt>
                <c:pt idx="30">
                  <c:v>2.72</c:v>
                </c:pt>
                <c:pt idx="31">
                  <c:v>2.72</c:v>
                </c:pt>
                <c:pt idx="32">
                  <c:v>2.6480000000000001</c:v>
                </c:pt>
                <c:pt idx="33">
                  <c:v>2.1259999999999999</c:v>
                </c:pt>
                <c:pt idx="34">
                  <c:v>1.895</c:v>
                </c:pt>
                <c:pt idx="35">
                  <c:v>1.552</c:v>
                </c:pt>
                <c:pt idx="36">
                  <c:v>1.1420000000000001</c:v>
                </c:pt>
                <c:pt idx="37">
                  <c:v>1.1380000000000001</c:v>
                </c:pt>
                <c:pt idx="38">
                  <c:v>1.476</c:v>
                </c:pt>
                <c:pt idx="39">
                  <c:v>1.639</c:v>
                </c:pt>
                <c:pt idx="40">
                  <c:v>1.1819999999999999</c:v>
                </c:pt>
                <c:pt idx="41">
                  <c:v>1.0669999999999999</c:v>
                </c:pt>
                <c:pt idx="42">
                  <c:v>1.4650000000000001</c:v>
                </c:pt>
                <c:pt idx="43">
                  <c:v>1.8029999999999999</c:v>
                </c:pt>
                <c:pt idx="44">
                  <c:v>1.514</c:v>
                </c:pt>
                <c:pt idx="45">
                  <c:v>2.0260000000000002</c:v>
                </c:pt>
                <c:pt idx="46">
                  <c:v>2.198</c:v>
                </c:pt>
                <c:pt idx="47">
                  <c:v>2.3770000000000002</c:v>
                </c:pt>
                <c:pt idx="48">
                  <c:v>2.597</c:v>
                </c:pt>
                <c:pt idx="49">
                  <c:v>2.9809999999999999</c:v>
                </c:pt>
                <c:pt idx="50">
                  <c:v>3.02</c:v>
                </c:pt>
                <c:pt idx="51">
                  <c:v>2.2250000000000001</c:v>
                </c:pt>
                <c:pt idx="52">
                  <c:v>2.0579999999999998</c:v>
                </c:pt>
                <c:pt idx="53">
                  <c:v>2.1120000000000001</c:v>
                </c:pt>
                <c:pt idx="54">
                  <c:v>2.11</c:v>
                </c:pt>
                <c:pt idx="55">
                  <c:v>2.1579999999999999</c:v>
                </c:pt>
                <c:pt idx="56">
                  <c:v>2.3199999999999998</c:v>
                </c:pt>
                <c:pt idx="57">
                  <c:v>2.0409999999999999</c:v>
                </c:pt>
                <c:pt idx="58">
                  <c:v>1.7650000000000001</c:v>
                </c:pt>
                <c:pt idx="59">
                  <c:v>1.879</c:v>
                </c:pt>
                <c:pt idx="60">
                  <c:v>1.9259999999999999</c:v>
                </c:pt>
                <c:pt idx="61">
                  <c:v>1.6930000000000001</c:v>
                </c:pt>
                <c:pt idx="62">
                  <c:v>1.7370000000000001</c:v>
                </c:pt>
                <c:pt idx="63">
                  <c:v>2.2850000000000001</c:v>
                </c:pt>
                <c:pt idx="64">
                  <c:v>3.052</c:v>
                </c:pt>
                <c:pt idx="65">
                  <c:v>3.266</c:v>
                </c:pt>
                <c:pt idx="66">
                  <c:v>2.9910000000000001</c:v>
                </c:pt>
                <c:pt idx="67">
                  <c:v>2.6539999999999999</c:v>
                </c:pt>
                <c:pt idx="68">
                  <c:v>2.5380000000000003</c:v>
                </c:pt>
                <c:pt idx="69">
                  <c:v>3.1890000000000001</c:v>
                </c:pt>
                <c:pt idx="70">
                  <c:v>3.5230000000000001</c:v>
                </c:pt>
                <c:pt idx="71">
                  <c:v>3.2560000000000002</c:v>
                </c:pt>
                <c:pt idx="72">
                  <c:v>2.97</c:v>
                </c:pt>
                <c:pt idx="73">
                  <c:v>3.008</c:v>
                </c:pt>
                <c:pt idx="74">
                  <c:v>3.1480000000000001</c:v>
                </c:pt>
                <c:pt idx="75">
                  <c:v>3.5110000000000001</c:v>
                </c:pt>
                <c:pt idx="76">
                  <c:v>2.8029999999999999</c:v>
                </c:pt>
                <c:pt idx="77">
                  <c:v>2.5300000000000002</c:v>
                </c:pt>
                <c:pt idx="78">
                  <c:v>3.1680000000000001</c:v>
                </c:pt>
                <c:pt idx="79">
                  <c:v>3.641</c:v>
                </c:pt>
                <c:pt idx="80">
                  <c:v>4.6870000000000003</c:v>
                </c:pt>
                <c:pt idx="81">
                  <c:v>4.3479999999999999</c:v>
                </c:pt>
                <c:pt idx="82">
                  <c:v>3.4550000000000001</c:v>
                </c:pt>
                <c:pt idx="83">
                  <c:v>3.4159999999999999</c:v>
                </c:pt>
                <c:pt idx="84">
                  <c:v>3.9849999999999999</c:v>
                </c:pt>
                <c:pt idx="85">
                  <c:v>3.597</c:v>
                </c:pt>
                <c:pt idx="86">
                  <c:v>3.363</c:v>
                </c:pt>
                <c:pt idx="87">
                  <c:v>3.5460000000000003</c:v>
                </c:pt>
                <c:pt idx="88">
                  <c:v>4.1669999999999998</c:v>
                </c:pt>
                <c:pt idx="89">
                  <c:v>4.319</c:v>
                </c:pt>
                <c:pt idx="90">
                  <c:v>4.1450000000000005</c:v>
                </c:pt>
                <c:pt idx="91">
                  <c:v>3.819</c:v>
                </c:pt>
                <c:pt idx="92">
                  <c:v>2.0619999999999998</c:v>
                </c:pt>
                <c:pt idx="93">
                  <c:v>1.3049999999999999</c:v>
                </c:pt>
                <c:pt idx="94">
                  <c:v>1.974</c:v>
                </c:pt>
                <c:pt idx="95">
                  <c:v>2.5409999999999999</c:v>
                </c:pt>
                <c:pt idx="96">
                  <c:v>2.0760000000000001</c:v>
                </c:pt>
                <c:pt idx="97">
                  <c:v>2.415</c:v>
                </c:pt>
                <c:pt idx="98">
                  <c:v>2.7789999999999999</c:v>
                </c:pt>
                <c:pt idx="99">
                  <c:v>2.5739999999999998</c:v>
                </c:pt>
                <c:pt idx="100">
                  <c:v>2.6909999999999998</c:v>
                </c:pt>
                <c:pt idx="101">
                  <c:v>2.6870000000000003</c:v>
                </c:pt>
                <c:pt idx="102">
                  <c:v>2.3580000000000001</c:v>
                </c:pt>
                <c:pt idx="103">
                  <c:v>1.97</c:v>
                </c:pt>
                <c:pt idx="104">
                  <c:v>2.7549999999999999</c:v>
                </c:pt>
                <c:pt idx="105">
                  <c:v>3.536</c:v>
                </c:pt>
                <c:pt idx="106">
                  <c:v>4.306</c:v>
                </c:pt>
                <c:pt idx="107">
                  <c:v>4.0810000000000004</c:v>
                </c:pt>
                <c:pt idx="108">
                  <c:v>4.28</c:v>
                </c:pt>
                <c:pt idx="109">
                  <c:v>4.0270000000000001</c:v>
                </c:pt>
                <c:pt idx="110">
                  <c:v>3.9809999999999999</c:v>
                </c:pt>
                <c:pt idx="111">
                  <c:v>3.9370000000000003</c:v>
                </c:pt>
                <c:pt idx="112">
                  <c:v>4.1760000000000002</c:v>
                </c:pt>
                <c:pt idx="113">
                  <c:v>5.0220000000000002</c:v>
                </c:pt>
                <c:pt idx="114">
                  <c:v>5.6000000000000005</c:v>
                </c:pt>
                <c:pt idx="115">
                  <c:v>5.3719999999999999</c:v>
                </c:pt>
                <c:pt idx="116">
                  <c:v>4.9370000000000003</c:v>
                </c:pt>
                <c:pt idx="117">
                  <c:v>3.6550000000000002</c:v>
                </c:pt>
                <c:pt idx="118">
                  <c:v>1.07</c:v>
                </c:pt>
                <c:pt idx="119">
                  <c:v>9.0999999999999998E-2</c:v>
                </c:pt>
                <c:pt idx="120">
                  <c:v>0.03</c:v>
                </c:pt>
                <c:pt idx="121">
                  <c:v>0.23600000000000002</c:v>
                </c:pt>
                <c:pt idx="122">
                  <c:v>-0.38400000000000001</c:v>
                </c:pt>
                <c:pt idx="123">
                  <c:v>-0.73699999999999999</c:v>
                </c:pt>
                <c:pt idx="124">
                  <c:v>-1.2809999999999999</c:v>
                </c:pt>
                <c:pt idx="125">
                  <c:v>-1.427</c:v>
                </c:pt>
                <c:pt idx="126">
                  <c:v>-2.097</c:v>
                </c:pt>
                <c:pt idx="127">
                  <c:v>-1.484</c:v>
                </c:pt>
                <c:pt idx="128">
                  <c:v>-1.286</c:v>
                </c:pt>
                <c:pt idx="129">
                  <c:v>-0.183</c:v>
                </c:pt>
                <c:pt idx="130">
                  <c:v>1.8380000000000001</c:v>
                </c:pt>
                <c:pt idx="131">
                  <c:v>2.7210000000000001</c:v>
                </c:pt>
                <c:pt idx="132">
                  <c:v>2.6259999999999999</c:v>
                </c:pt>
                <c:pt idx="133">
                  <c:v>2.1430000000000002</c:v>
                </c:pt>
                <c:pt idx="134">
                  <c:v>2.3140000000000001</c:v>
                </c:pt>
                <c:pt idx="135">
                  <c:v>2.2360000000000002</c:v>
                </c:pt>
                <c:pt idx="136">
                  <c:v>2.0209999999999999</c:v>
                </c:pt>
                <c:pt idx="137">
                  <c:v>1.0529999999999999</c:v>
                </c:pt>
                <c:pt idx="138">
                  <c:v>1.2350000000000001</c:v>
                </c:pt>
                <c:pt idx="139">
                  <c:v>1.1480000000000001</c:v>
                </c:pt>
                <c:pt idx="140">
                  <c:v>1.1440000000000001</c:v>
                </c:pt>
                <c:pt idx="141">
                  <c:v>1.1719999999999999</c:v>
                </c:pt>
                <c:pt idx="142">
                  <c:v>1.143</c:v>
                </c:pt>
                <c:pt idx="143">
                  <c:v>1.496</c:v>
                </c:pt>
                <c:pt idx="144">
                  <c:v>1.6320000000000001</c:v>
                </c:pt>
                <c:pt idx="145">
                  <c:v>2.1080000000000001</c:v>
                </c:pt>
                <c:pt idx="146">
                  <c:v>2.6819999999999999</c:v>
                </c:pt>
                <c:pt idx="147">
                  <c:v>3.1640000000000001</c:v>
                </c:pt>
                <c:pt idx="148">
                  <c:v>3.569</c:v>
                </c:pt>
                <c:pt idx="149">
                  <c:v>3.5590000000000002</c:v>
                </c:pt>
                <c:pt idx="150">
                  <c:v>3.629</c:v>
                </c:pt>
                <c:pt idx="151">
                  <c:v>3.7709999999999999</c:v>
                </c:pt>
                <c:pt idx="152">
                  <c:v>3.8679999999999999</c:v>
                </c:pt>
                <c:pt idx="153">
                  <c:v>3.5249999999999999</c:v>
                </c:pt>
                <c:pt idx="154">
                  <c:v>3.3940000000000001</c:v>
                </c:pt>
                <c:pt idx="155">
                  <c:v>2.9620000000000002</c:v>
                </c:pt>
                <c:pt idx="156">
                  <c:v>2.9250000000000003</c:v>
                </c:pt>
                <c:pt idx="157">
                  <c:v>2.871</c:v>
                </c:pt>
                <c:pt idx="158">
                  <c:v>2.6510000000000002</c:v>
                </c:pt>
                <c:pt idx="159">
                  <c:v>2.3029999999999999</c:v>
                </c:pt>
                <c:pt idx="160">
                  <c:v>1.704</c:v>
                </c:pt>
                <c:pt idx="161">
                  <c:v>1.6640000000000001</c:v>
                </c:pt>
                <c:pt idx="162">
                  <c:v>1.4079999999999999</c:v>
                </c:pt>
                <c:pt idx="163">
                  <c:v>1.6919999999999999</c:v>
                </c:pt>
                <c:pt idx="164">
                  <c:v>1.9910000000000001</c:v>
                </c:pt>
                <c:pt idx="165">
                  <c:v>2.1619999999999999</c:v>
                </c:pt>
                <c:pt idx="166">
                  <c:v>1.764</c:v>
                </c:pt>
                <c:pt idx="167">
                  <c:v>1.7410000000000001</c:v>
                </c:pt>
                <c:pt idx="168">
                  <c:v>1.595</c:v>
                </c:pt>
                <c:pt idx="169">
                  <c:v>1.978</c:v>
                </c:pt>
                <c:pt idx="170">
                  <c:v>1.474</c:v>
                </c:pt>
                <c:pt idx="171">
                  <c:v>1.0629999999999999</c:v>
                </c:pt>
                <c:pt idx="172">
                  <c:v>1.3620000000000001</c:v>
                </c:pt>
                <c:pt idx="173">
                  <c:v>1.754</c:v>
                </c:pt>
                <c:pt idx="174">
                  <c:v>1.9610000000000001</c:v>
                </c:pt>
                <c:pt idx="175">
                  <c:v>1.518</c:v>
                </c:pt>
                <c:pt idx="176">
                  <c:v>1.1850000000000001</c:v>
                </c:pt>
                <c:pt idx="177">
                  <c:v>0.96399999999999997</c:v>
                </c:pt>
                <c:pt idx="178">
                  <c:v>1.2370000000000001</c:v>
                </c:pt>
                <c:pt idx="179">
                  <c:v>1.502</c:v>
                </c:pt>
                <c:pt idx="180">
                  <c:v>1.579</c:v>
                </c:pt>
                <c:pt idx="181">
                  <c:v>1.1260000000000001</c:v>
                </c:pt>
                <c:pt idx="182">
                  <c:v>1.512</c:v>
                </c:pt>
                <c:pt idx="183">
                  <c:v>1.9530000000000001</c:v>
                </c:pt>
                <c:pt idx="184">
                  <c:v>2.1270000000000002</c:v>
                </c:pt>
                <c:pt idx="185">
                  <c:v>2.0720000000000001</c:v>
                </c:pt>
                <c:pt idx="186">
                  <c:v>1.992</c:v>
                </c:pt>
                <c:pt idx="187">
                  <c:v>1.7</c:v>
                </c:pt>
                <c:pt idx="188">
                  <c:v>1.6580000000000001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</c:numCache>
            </c:numRef>
          </c:val>
          <c:smooth val="1"/>
        </c:ser>
        <c:ser>
          <c:idx val="0"/>
          <c:order val="1"/>
          <c:tx>
            <c:strRef>
              <c:f>'F1'!$C$5</c:f>
              <c:strCache>
                <c:ptCount val="1"/>
                <c:pt idx="0">
                  <c:v>Core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'F1'!$A$354:$A$545</c:f>
              <c:numCache>
                <c:formatCode>mmm\-yy</c:formatCode>
                <c:ptCount val="192"/>
                <c:pt idx="0">
                  <c:v>36161</c:v>
                </c:pt>
                <c:pt idx="1">
                  <c:v>36192</c:v>
                </c:pt>
                <c:pt idx="2">
                  <c:v>36220</c:v>
                </c:pt>
                <c:pt idx="3">
                  <c:v>36251</c:v>
                </c:pt>
                <c:pt idx="4">
                  <c:v>36281</c:v>
                </c:pt>
                <c:pt idx="5">
                  <c:v>36312</c:v>
                </c:pt>
                <c:pt idx="6">
                  <c:v>36342</c:v>
                </c:pt>
                <c:pt idx="7">
                  <c:v>36373</c:v>
                </c:pt>
                <c:pt idx="8">
                  <c:v>36404</c:v>
                </c:pt>
                <c:pt idx="9">
                  <c:v>36434</c:v>
                </c:pt>
                <c:pt idx="10">
                  <c:v>36465</c:v>
                </c:pt>
                <c:pt idx="11">
                  <c:v>36495</c:v>
                </c:pt>
                <c:pt idx="12">
                  <c:v>36526</c:v>
                </c:pt>
                <c:pt idx="13">
                  <c:v>36557</c:v>
                </c:pt>
                <c:pt idx="14">
                  <c:v>36586</c:v>
                </c:pt>
                <c:pt idx="15">
                  <c:v>36617</c:v>
                </c:pt>
                <c:pt idx="16">
                  <c:v>36647</c:v>
                </c:pt>
                <c:pt idx="17">
                  <c:v>36678</c:v>
                </c:pt>
                <c:pt idx="18">
                  <c:v>36708</c:v>
                </c:pt>
                <c:pt idx="19">
                  <c:v>36739</c:v>
                </c:pt>
                <c:pt idx="20">
                  <c:v>36770</c:v>
                </c:pt>
                <c:pt idx="21">
                  <c:v>36800</c:v>
                </c:pt>
                <c:pt idx="22">
                  <c:v>36831</c:v>
                </c:pt>
                <c:pt idx="23">
                  <c:v>36861</c:v>
                </c:pt>
                <c:pt idx="24">
                  <c:v>36892</c:v>
                </c:pt>
                <c:pt idx="25">
                  <c:v>36923</c:v>
                </c:pt>
                <c:pt idx="26">
                  <c:v>36951</c:v>
                </c:pt>
                <c:pt idx="27">
                  <c:v>36982</c:v>
                </c:pt>
                <c:pt idx="28">
                  <c:v>37012</c:v>
                </c:pt>
                <c:pt idx="29">
                  <c:v>37043</c:v>
                </c:pt>
                <c:pt idx="30">
                  <c:v>37073</c:v>
                </c:pt>
                <c:pt idx="31">
                  <c:v>37104</c:v>
                </c:pt>
                <c:pt idx="32">
                  <c:v>37135</c:v>
                </c:pt>
                <c:pt idx="33">
                  <c:v>37165</c:v>
                </c:pt>
                <c:pt idx="34">
                  <c:v>37196</c:v>
                </c:pt>
                <c:pt idx="35">
                  <c:v>37226</c:v>
                </c:pt>
                <c:pt idx="36">
                  <c:v>37257</c:v>
                </c:pt>
                <c:pt idx="37">
                  <c:v>37288</c:v>
                </c:pt>
                <c:pt idx="38">
                  <c:v>37316</c:v>
                </c:pt>
                <c:pt idx="39">
                  <c:v>37347</c:v>
                </c:pt>
                <c:pt idx="40">
                  <c:v>37377</c:v>
                </c:pt>
                <c:pt idx="41">
                  <c:v>37408</c:v>
                </c:pt>
                <c:pt idx="42">
                  <c:v>37438</c:v>
                </c:pt>
                <c:pt idx="43">
                  <c:v>37469</c:v>
                </c:pt>
                <c:pt idx="44">
                  <c:v>37500</c:v>
                </c:pt>
                <c:pt idx="45">
                  <c:v>37530</c:v>
                </c:pt>
                <c:pt idx="46">
                  <c:v>37561</c:v>
                </c:pt>
                <c:pt idx="47">
                  <c:v>37591</c:v>
                </c:pt>
                <c:pt idx="48">
                  <c:v>37622</c:v>
                </c:pt>
                <c:pt idx="49">
                  <c:v>37653</c:v>
                </c:pt>
                <c:pt idx="50">
                  <c:v>37681</c:v>
                </c:pt>
                <c:pt idx="51">
                  <c:v>37712</c:v>
                </c:pt>
                <c:pt idx="52">
                  <c:v>37742</c:v>
                </c:pt>
                <c:pt idx="53">
                  <c:v>37773</c:v>
                </c:pt>
                <c:pt idx="54">
                  <c:v>37803</c:v>
                </c:pt>
                <c:pt idx="55">
                  <c:v>37834</c:v>
                </c:pt>
                <c:pt idx="56">
                  <c:v>37865</c:v>
                </c:pt>
                <c:pt idx="57">
                  <c:v>37895</c:v>
                </c:pt>
                <c:pt idx="58">
                  <c:v>37926</c:v>
                </c:pt>
                <c:pt idx="59">
                  <c:v>37956</c:v>
                </c:pt>
                <c:pt idx="60">
                  <c:v>37987</c:v>
                </c:pt>
                <c:pt idx="61">
                  <c:v>38018</c:v>
                </c:pt>
                <c:pt idx="62">
                  <c:v>38047</c:v>
                </c:pt>
                <c:pt idx="63">
                  <c:v>38078</c:v>
                </c:pt>
                <c:pt idx="64">
                  <c:v>38108</c:v>
                </c:pt>
                <c:pt idx="65">
                  <c:v>38139</c:v>
                </c:pt>
                <c:pt idx="66">
                  <c:v>38169</c:v>
                </c:pt>
                <c:pt idx="67">
                  <c:v>38200</c:v>
                </c:pt>
                <c:pt idx="68">
                  <c:v>38231</c:v>
                </c:pt>
                <c:pt idx="69">
                  <c:v>38261</c:v>
                </c:pt>
                <c:pt idx="70">
                  <c:v>38292</c:v>
                </c:pt>
                <c:pt idx="71">
                  <c:v>38322</c:v>
                </c:pt>
                <c:pt idx="72">
                  <c:v>38353</c:v>
                </c:pt>
                <c:pt idx="73">
                  <c:v>38384</c:v>
                </c:pt>
                <c:pt idx="74">
                  <c:v>38412</c:v>
                </c:pt>
                <c:pt idx="75">
                  <c:v>38443</c:v>
                </c:pt>
                <c:pt idx="76">
                  <c:v>38473</c:v>
                </c:pt>
                <c:pt idx="77">
                  <c:v>38504</c:v>
                </c:pt>
                <c:pt idx="78">
                  <c:v>38534</c:v>
                </c:pt>
                <c:pt idx="79">
                  <c:v>38565</c:v>
                </c:pt>
                <c:pt idx="80">
                  <c:v>38596</c:v>
                </c:pt>
                <c:pt idx="81">
                  <c:v>38626</c:v>
                </c:pt>
                <c:pt idx="82">
                  <c:v>38657</c:v>
                </c:pt>
                <c:pt idx="83">
                  <c:v>38687</c:v>
                </c:pt>
                <c:pt idx="84">
                  <c:v>38718</c:v>
                </c:pt>
                <c:pt idx="85">
                  <c:v>38749</c:v>
                </c:pt>
                <c:pt idx="86">
                  <c:v>38777</c:v>
                </c:pt>
                <c:pt idx="87">
                  <c:v>38808</c:v>
                </c:pt>
                <c:pt idx="88">
                  <c:v>38838</c:v>
                </c:pt>
                <c:pt idx="89">
                  <c:v>38869</c:v>
                </c:pt>
                <c:pt idx="90">
                  <c:v>38899</c:v>
                </c:pt>
                <c:pt idx="91">
                  <c:v>38930</c:v>
                </c:pt>
                <c:pt idx="92">
                  <c:v>38961</c:v>
                </c:pt>
                <c:pt idx="93">
                  <c:v>38991</c:v>
                </c:pt>
                <c:pt idx="94">
                  <c:v>39022</c:v>
                </c:pt>
                <c:pt idx="95">
                  <c:v>39052</c:v>
                </c:pt>
                <c:pt idx="96">
                  <c:v>39083</c:v>
                </c:pt>
                <c:pt idx="97">
                  <c:v>39114</c:v>
                </c:pt>
                <c:pt idx="98">
                  <c:v>39142</c:v>
                </c:pt>
                <c:pt idx="99">
                  <c:v>39173</c:v>
                </c:pt>
                <c:pt idx="100">
                  <c:v>39203</c:v>
                </c:pt>
                <c:pt idx="101">
                  <c:v>39234</c:v>
                </c:pt>
                <c:pt idx="102">
                  <c:v>39264</c:v>
                </c:pt>
                <c:pt idx="103">
                  <c:v>39295</c:v>
                </c:pt>
                <c:pt idx="104">
                  <c:v>39326</c:v>
                </c:pt>
                <c:pt idx="105">
                  <c:v>39356</c:v>
                </c:pt>
                <c:pt idx="106">
                  <c:v>39387</c:v>
                </c:pt>
                <c:pt idx="107">
                  <c:v>39417</c:v>
                </c:pt>
                <c:pt idx="108">
                  <c:v>39448</c:v>
                </c:pt>
                <c:pt idx="109">
                  <c:v>39479</c:v>
                </c:pt>
                <c:pt idx="110">
                  <c:v>39508</c:v>
                </c:pt>
                <c:pt idx="111">
                  <c:v>39539</c:v>
                </c:pt>
                <c:pt idx="112">
                  <c:v>39569</c:v>
                </c:pt>
                <c:pt idx="113">
                  <c:v>39600</c:v>
                </c:pt>
                <c:pt idx="114">
                  <c:v>39630</c:v>
                </c:pt>
                <c:pt idx="115">
                  <c:v>39661</c:v>
                </c:pt>
                <c:pt idx="116">
                  <c:v>39692</c:v>
                </c:pt>
                <c:pt idx="117">
                  <c:v>39722</c:v>
                </c:pt>
                <c:pt idx="118">
                  <c:v>39753</c:v>
                </c:pt>
                <c:pt idx="119">
                  <c:v>39783</c:v>
                </c:pt>
                <c:pt idx="120">
                  <c:v>39814</c:v>
                </c:pt>
                <c:pt idx="121">
                  <c:v>39845</c:v>
                </c:pt>
                <c:pt idx="122">
                  <c:v>39873</c:v>
                </c:pt>
                <c:pt idx="123">
                  <c:v>39904</c:v>
                </c:pt>
                <c:pt idx="124">
                  <c:v>39934</c:v>
                </c:pt>
                <c:pt idx="125">
                  <c:v>39965</c:v>
                </c:pt>
                <c:pt idx="126">
                  <c:v>39995</c:v>
                </c:pt>
                <c:pt idx="127">
                  <c:v>40026</c:v>
                </c:pt>
                <c:pt idx="128">
                  <c:v>40057</c:v>
                </c:pt>
                <c:pt idx="129">
                  <c:v>40087</c:v>
                </c:pt>
                <c:pt idx="130">
                  <c:v>40118</c:v>
                </c:pt>
                <c:pt idx="131">
                  <c:v>40148</c:v>
                </c:pt>
                <c:pt idx="132">
                  <c:v>40179</c:v>
                </c:pt>
                <c:pt idx="133">
                  <c:v>40210</c:v>
                </c:pt>
                <c:pt idx="134">
                  <c:v>40238</c:v>
                </c:pt>
                <c:pt idx="135">
                  <c:v>40269</c:v>
                </c:pt>
                <c:pt idx="136">
                  <c:v>40299</c:v>
                </c:pt>
                <c:pt idx="137">
                  <c:v>40330</c:v>
                </c:pt>
                <c:pt idx="138">
                  <c:v>40360</c:v>
                </c:pt>
                <c:pt idx="139">
                  <c:v>40391</c:v>
                </c:pt>
                <c:pt idx="140">
                  <c:v>40422</c:v>
                </c:pt>
                <c:pt idx="141">
                  <c:v>40452</c:v>
                </c:pt>
                <c:pt idx="142">
                  <c:v>40483</c:v>
                </c:pt>
                <c:pt idx="143">
                  <c:v>40513</c:v>
                </c:pt>
                <c:pt idx="144">
                  <c:v>40544</c:v>
                </c:pt>
                <c:pt idx="145">
                  <c:v>40575</c:v>
                </c:pt>
                <c:pt idx="146">
                  <c:v>40603</c:v>
                </c:pt>
                <c:pt idx="147">
                  <c:v>40634</c:v>
                </c:pt>
                <c:pt idx="148">
                  <c:v>40664</c:v>
                </c:pt>
                <c:pt idx="149">
                  <c:v>40695</c:v>
                </c:pt>
                <c:pt idx="150">
                  <c:v>40725</c:v>
                </c:pt>
                <c:pt idx="151">
                  <c:v>40756</c:v>
                </c:pt>
                <c:pt idx="152">
                  <c:v>40787</c:v>
                </c:pt>
                <c:pt idx="153">
                  <c:v>40817</c:v>
                </c:pt>
                <c:pt idx="154">
                  <c:v>40848</c:v>
                </c:pt>
                <c:pt idx="155">
                  <c:v>40878</c:v>
                </c:pt>
                <c:pt idx="156">
                  <c:v>40909</c:v>
                </c:pt>
                <c:pt idx="157">
                  <c:v>40940</c:v>
                </c:pt>
                <c:pt idx="158">
                  <c:v>40969</c:v>
                </c:pt>
                <c:pt idx="159">
                  <c:v>41000</c:v>
                </c:pt>
                <c:pt idx="160">
                  <c:v>41030</c:v>
                </c:pt>
                <c:pt idx="161">
                  <c:v>41061</c:v>
                </c:pt>
                <c:pt idx="162">
                  <c:v>41091</c:v>
                </c:pt>
                <c:pt idx="163">
                  <c:v>41122</c:v>
                </c:pt>
                <c:pt idx="164">
                  <c:v>41153</c:v>
                </c:pt>
                <c:pt idx="165">
                  <c:v>41183</c:v>
                </c:pt>
                <c:pt idx="166">
                  <c:v>41214</c:v>
                </c:pt>
                <c:pt idx="167">
                  <c:v>41244</c:v>
                </c:pt>
                <c:pt idx="168">
                  <c:v>41275</c:v>
                </c:pt>
                <c:pt idx="169">
                  <c:v>41306</c:v>
                </c:pt>
                <c:pt idx="170">
                  <c:v>41334</c:v>
                </c:pt>
                <c:pt idx="171">
                  <c:v>41365</c:v>
                </c:pt>
                <c:pt idx="172">
                  <c:v>41395</c:v>
                </c:pt>
                <c:pt idx="173">
                  <c:v>41426</c:v>
                </c:pt>
                <c:pt idx="174">
                  <c:v>41456</c:v>
                </c:pt>
                <c:pt idx="175">
                  <c:v>41487</c:v>
                </c:pt>
                <c:pt idx="176">
                  <c:v>41518</c:v>
                </c:pt>
                <c:pt idx="177">
                  <c:v>41548</c:v>
                </c:pt>
                <c:pt idx="178">
                  <c:v>41579</c:v>
                </c:pt>
                <c:pt idx="179">
                  <c:v>41609</c:v>
                </c:pt>
                <c:pt idx="180">
                  <c:v>41640</c:v>
                </c:pt>
                <c:pt idx="181">
                  <c:v>41671</c:v>
                </c:pt>
                <c:pt idx="182">
                  <c:v>41699</c:v>
                </c:pt>
                <c:pt idx="183">
                  <c:v>41730</c:v>
                </c:pt>
                <c:pt idx="184">
                  <c:v>41760</c:v>
                </c:pt>
                <c:pt idx="185">
                  <c:v>41791</c:v>
                </c:pt>
                <c:pt idx="186">
                  <c:v>41821</c:v>
                </c:pt>
                <c:pt idx="187">
                  <c:v>41852</c:v>
                </c:pt>
                <c:pt idx="188">
                  <c:v>41883</c:v>
                </c:pt>
                <c:pt idx="189">
                  <c:v>41913</c:v>
                </c:pt>
                <c:pt idx="190">
                  <c:v>41944</c:v>
                </c:pt>
                <c:pt idx="191">
                  <c:v>41974</c:v>
                </c:pt>
              </c:numCache>
            </c:numRef>
          </c:cat>
          <c:val>
            <c:numRef>
              <c:f>'F1'!$C$354:$C$545</c:f>
              <c:numCache>
                <c:formatCode>0.00</c:formatCode>
                <c:ptCount val="192"/>
                <c:pt idx="0">
                  <c:v>2.395</c:v>
                </c:pt>
                <c:pt idx="1">
                  <c:v>2.0920000000000001</c:v>
                </c:pt>
                <c:pt idx="2">
                  <c:v>2.0859999999999999</c:v>
                </c:pt>
                <c:pt idx="3">
                  <c:v>2.1970000000000001</c:v>
                </c:pt>
                <c:pt idx="4">
                  <c:v>2.0220000000000002</c:v>
                </c:pt>
                <c:pt idx="5">
                  <c:v>2.081</c:v>
                </c:pt>
                <c:pt idx="6">
                  <c:v>2.077</c:v>
                </c:pt>
                <c:pt idx="7">
                  <c:v>1.899</c:v>
                </c:pt>
                <c:pt idx="8">
                  <c:v>2.0089999999999999</c:v>
                </c:pt>
                <c:pt idx="9">
                  <c:v>2.0609999999999999</c:v>
                </c:pt>
                <c:pt idx="10">
                  <c:v>2.0590000000000002</c:v>
                </c:pt>
                <c:pt idx="11">
                  <c:v>1.9450000000000001</c:v>
                </c:pt>
                <c:pt idx="12">
                  <c:v>1.9970000000000001</c:v>
                </c:pt>
                <c:pt idx="13">
                  <c:v>2.1630000000000003</c:v>
                </c:pt>
                <c:pt idx="14">
                  <c:v>2.44</c:v>
                </c:pt>
                <c:pt idx="15">
                  <c:v>2.319</c:v>
                </c:pt>
                <c:pt idx="16">
                  <c:v>2.4350000000000001</c:v>
                </c:pt>
                <c:pt idx="17">
                  <c:v>2.492</c:v>
                </c:pt>
                <c:pt idx="18">
                  <c:v>2.4870000000000001</c:v>
                </c:pt>
                <c:pt idx="19">
                  <c:v>2.597</c:v>
                </c:pt>
                <c:pt idx="20">
                  <c:v>2.589</c:v>
                </c:pt>
                <c:pt idx="21">
                  <c:v>2.524</c:v>
                </c:pt>
                <c:pt idx="22">
                  <c:v>2.5779999999999998</c:v>
                </c:pt>
                <c:pt idx="23">
                  <c:v>2.581</c:v>
                </c:pt>
                <c:pt idx="24">
                  <c:v>2.629</c:v>
                </c:pt>
                <c:pt idx="25">
                  <c:v>2.73</c:v>
                </c:pt>
                <c:pt idx="26">
                  <c:v>2.6590000000000003</c:v>
                </c:pt>
                <c:pt idx="27">
                  <c:v>2.5979999999999999</c:v>
                </c:pt>
                <c:pt idx="28">
                  <c:v>2.5430000000000001</c:v>
                </c:pt>
                <c:pt idx="29">
                  <c:v>2.7069999999999999</c:v>
                </c:pt>
                <c:pt idx="30">
                  <c:v>2.7029999999999998</c:v>
                </c:pt>
                <c:pt idx="31">
                  <c:v>2.6970000000000001</c:v>
                </c:pt>
                <c:pt idx="32">
                  <c:v>2.633</c:v>
                </c:pt>
                <c:pt idx="33">
                  <c:v>2.6259999999999999</c:v>
                </c:pt>
                <c:pt idx="34">
                  <c:v>2.7869999999999999</c:v>
                </c:pt>
                <c:pt idx="35">
                  <c:v>2.7349999999999999</c:v>
                </c:pt>
                <c:pt idx="36">
                  <c:v>2.5609999999999999</c:v>
                </c:pt>
                <c:pt idx="37">
                  <c:v>2.6030000000000002</c:v>
                </c:pt>
                <c:pt idx="38">
                  <c:v>2.4279999999999999</c:v>
                </c:pt>
                <c:pt idx="39">
                  <c:v>2.532</c:v>
                </c:pt>
                <c:pt idx="40">
                  <c:v>2.5340000000000003</c:v>
                </c:pt>
                <c:pt idx="41">
                  <c:v>2.2589999999999999</c:v>
                </c:pt>
                <c:pt idx="42">
                  <c:v>2.202</c:v>
                </c:pt>
                <c:pt idx="43">
                  <c:v>2.3580000000000001</c:v>
                </c:pt>
                <c:pt idx="44">
                  <c:v>2.2450000000000001</c:v>
                </c:pt>
                <c:pt idx="45">
                  <c:v>2.2389999999999999</c:v>
                </c:pt>
                <c:pt idx="46">
                  <c:v>1.9670000000000001</c:v>
                </c:pt>
                <c:pt idx="47">
                  <c:v>1.917</c:v>
                </c:pt>
                <c:pt idx="48">
                  <c:v>1.913</c:v>
                </c:pt>
                <c:pt idx="49">
                  <c:v>1.744</c:v>
                </c:pt>
                <c:pt idx="50">
                  <c:v>1.6859999999999999</c:v>
                </c:pt>
                <c:pt idx="51">
                  <c:v>1.4710000000000001</c:v>
                </c:pt>
                <c:pt idx="52">
                  <c:v>1.577</c:v>
                </c:pt>
                <c:pt idx="53">
                  <c:v>1.526</c:v>
                </c:pt>
                <c:pt idx="54">
                  <c:v>1.524</c:v>
                </c:pt>
                <c:pt idx="55">
                  <c:v>1.3089999999999999</c:v>
                </c:pt>
                <c:pt idx="56">
                  <c:v>1.202</c:v>
                </c:pt>
                <c:pt idx="57">
                  <c:v>1.3029999999999999</c:v>
                </c:pt>
                <c:pt idx="58">
                  <c:v>1.095</c:v>
                </c:pt>
                <c:pt idx="59">
                  <c:v>1.149</c:v>
                </c:pt>
                <c:pt idx="60">
                  <c:v>1.147</c:v>
                </c:pt>
                <c:pt idx="61">
                  <c:v>1.2470000000000001</c:v>
                </c:pt>
                <c:pt idx="62">
                  <c:v>1.6060000000000001</c:v>
                </c:pt>
                <c:pt idx="63">
                  <c:v>1.7610000000000001</c:v>
                </c:pt>
                <c:pt idx="64">
                  <c:v>1.708</c:v>
                </c:pt>
                <c:pt idx="65">
                  <c:v>1.865</c:v>
                </c:pt>
                <c:pt idx="66">
                  <c:v>1.76</c:v>
                </c:pt>
                <c:pt idx="67">
                  <c:v>1.7050000000000001</c:v>
                </c:pt>
                <c:pt idx="68">
                  <c:v>1.9630000000000001</c:v>
                </c:pt>
                <c:pt idx="69">
                  <c:v>2.0070000000000001</c:v>
                </c:pt>
                <c:pt idx="70">
                  <c:v>2.1659999999999999</c:v>
                </c:pt>
                <c:pt idx="71">
                  <c:v>2.169</c:v>
                </c:pt>
                <c:pt idx="72">
                  <c:v>2.2680000000000002</c:v>
                </c:pt>
                <c:pt idx="73">
                  <c:v>2.36</c:v>
                </c:pt>
                <c:pt idx="74">
                  <c:v>2.3460000000000001</c:v>
                </c:pt>
                <c:pt idx="75">
                  <c:v>2.2389999999999999</c:v>
                </c:pt>
                <c:pt idx="76">
                  <c:v>2.1880000000000002</c:v>
                </c:pt>
                <c:pt idx="77">
                  <c:v>2.0350000000000001</c:v>
                </c:pt>
                <c:pt idx="78">
                  <c:v>2.1360000000000001</c:v>
                </c:pt>
                <c:pt idx="79">
                  <c:v>2.1339999999999999</c:v>
                </c:pt>
                <c:pt idx="80">
                  <c:v>1.976</c:v>
                </c:pt>
                <c:pt idx="81">
                  <c:v>2.069</c:v>
                </c:pt>
                <c:pt idx="82">
                  <c:v>2.12</c:v>
                </c:pt>
                <c:pt idx="83">
                  <c:v>2.1739999999999999</c:v>
                </c:pt>
                <c:pt idx="84">
                  <c:v>2.117</c:v>
                </c:pt>
                <c:pt idx="85">
                  <c:v>2.0550000000000002</c:v>
                </c:pt>
                <c:pt idx="86">
                  <c:v>2.093</c:v>
                </c:pt>
                <c:pt idx="87">
                  <c:v>2.29</c:v>
                </c:pt>
                <c:pt idx="88">
                  <c:v>2.44</c:v>
                </c:pt>
                <c:pt idx="89">
                  <c:v>2.6419999999999999</c:v>
                </c:pt>
                <c:pt idx="90">
                  <c:v>2.6890000000000001</c:v>
                </c:pt>
                <c:pt idx="91">
                  <c:v>2.8359999999999999</c:v>
                </c:pt>
                <c:pt idx="92">
                  <c:v>2.931</c:v>
                </c:pt>
                <c:pt idx="93">
                  <c:v>2.7189999999999999</c:v>
                </c:pt>
                <c:pt idx="94">
                  <c:v>2.62</c:v>
                </c:pt>
                <c:pt idx="95">
                  <c:v>2.573</c:v>
                </c:pt>
                <c:pt idx="96">
                  <c:v>2.67</c:v>
                </c:pt>
                <c:pt idx="97">
                  <c:v>2.7069999999999999</c:v>
                </c:pt>
                <c:pt idx="98">
                  <c:v>2.4510000000000001</c:v>
                </c:pt>
                <c:pt idx="99">
                  <c:v>2.3410000000000002</c:v>
                </c:pt>
                <c:pt idx="100">
                  <c:v>2.2440000000000002</c:v>
                </c:pt>
                <c:pt idx="101">
                  <c:v>2.2210000000000001</c:v>
                </c:pt>
                <c:pt idx="102">
                  <c:v>2.21</c:v>
                </c:pt>
                <c:pt idx="103">
                  <c:v>2.1339999999999999</c:v>
                </c:pt>
                <c:pt idx="104">
                  <c:v>2.137</c:v>
                </c:pt>
                <c:pt idx="105">
                  <c:v>2.1739999999999999</c:v>
                </c:pt>
                <c:pt idx="106">
                  <c:v>2.3290000000000002</c:v>
                </c:pt>
                <c:pt idx="107">
                  <c:v>2.4390000000000001</c:v>
                </c:pt>
                <c:pt idx="108">
                  <c:v>2.4660000000000002</c:v>
                </c:pt>
                <c:pt idx="109">
                  <c:v>2.2730000000000001</c:v>
                </c:pt>
                <c:pt idx="110">
                  <c:v>2.355</c:v>
                </c:pt>
                <c:pt idx="111">
                  <c:v>2.258</c:v>
                </c:pt>
                <c:pt idx="112">
                  <c:v>2.3130000000000002</c:v>
                </c:pt>
                <c:pt idx="113">
                  <c:v>2.4130000000000003</c:v>
                </c:pt>
                <c:pt idx="114">
                  <c:v>2.5100000000000002</c:v>
                </c:pt>
                <c:pt idx="115">
                  <c:v>2.5409999999999999</c:v>
                </c:pt>
                <c:pt idx="116">
                  <c:v>2.4729999999999999</c:v>
                </c:pt>
                <c:pt idx="117">
                  <c:v>2.2160000000000002</c:v>
                </c:pt>
                <c:pt idx="118">
                  <c:v>2.0030000000000001</c:v>
                </c:pt>
                <c:pt idx="119">
                  <c:v>1.7630000000000001</c:v>
                </c:pt>
                <c:pt idx="120">
                  <c:v>1.68</c:v>
                </c:pt>
                <c:pt idx="121">
                  <c:v>1.786</c:v>
                </c:pt>
                <c:pt idx="122">
                  <c:v>1.756</c:v>
                </c:pt>
                <c:pt idx="123">
                  <c:v>1.899</c:v>
                </c:pt>
                <c:pt idx="124">
                  <c:v>1.835</c:v>
                </c:pt>
                <c:pt idx="125">
                  <c:v>1.73</c:v>
                </c:pt>
                <c:pt idx="126">
                  <c:v>1.53</c:v>
                </c:pt>
                <c:pt idx="127">
                  <c:v>1.4410000000000001</c:v>
                </c:pt>
                <c:pt idx="128">
                  <c:v>1.51</c:v>
                </c:pt>
                <c:pt idx="129">
                  <c:v>1.7090000000000001</c:v>
                </c:pt>
                <c:pt idx="130">
                  <c:v>1.7050000000000001</c:v>
                </c:pt>
                <c:pt idx="131">
                  <c:v>1.8160000000000001</c:v>
                </c:pt>
                <c:pt idx="132">
                  <c:v>1.554</c:v>
                </c:pt>
                <c:pt idx="133">
                  <c:v>1.34</c:v>
                </c:pt>
                <c:pt idx="134">
                  <c:v>1.107</c:v>
                </c:pt>
                <c:pt idx="135">
                  <c:v>0.92300000000000004</c:v>
                </c:pt>
                <c:pt idx="136">
                  <c:v>0.94200000000000006</c:v>
                </c:pt>
                <c:pt idx="137">
                  <c:v>0.90400000000000003</c:v>
                </c:pt>
                <c:pt idx="138">
                  <c:v>0.87</c:v>
                </c:pt>
                <c:pt idx="139">
                  <c:v>0.89</c:v>
                </c:pt>
                <c:pt idx="140">
                  <c:v>0.80400000000000005</c:v>
                </c:pt>
                <c:pt idx="141">
                  <c:v>0.61099999999999999</c:v>
                </c:pt>
                <c:pt idx="142">
                  <c:v>0.76800000000000002</c:v>
                </c:pt>
                <c:pt idx="143">
                  <c:v>0.80400000000000005</c:v>
                </c:pt>
                <c:pt idx="144">
                  <c:v>0.95000000000000007</c:v>
                </c:pt>
                <c:pt idx="145">
                  <c:v>1.0920000000000001</c:v>
                </c:pt>
                <c:pt idx="146">
                  <c:v>1.19</c:v>
                </c:pt>
                <c:pt idx="147">
                  <c:v>1.335</c:v>
                </c:pt>
                <c:pt idx="148">
                  <c:v>1.51</c:v>
                </c:pt>
                <c:pt idx="149">
                  <c:v>1.639</c:v>
                </c:pt>
                <c:pt idx="150">
                  <c:v>1.7650000000000001</c:v>
                </c:pt>
                <c:pt idx="151">
                  <c:v>1.9510000000000001</c:v>
                </c:pt>
                <c:pt idx="152">
                  <c:v>1.9750000000000001</c:v>
                </c:pt>
                <c:pt idx="153">
                  <c:v>2.1</c:v>
                </c:pt>
                <c:pt idx="154">
                  <c:v>2.153</c:v>
                </c:pt>
                <c:pt idx="155">
                  <c:v>2.23</c:v>
                </c:pt>
                <c:pt idx="156">
                  <c:v>2.2770000000000001</c:v>
                </c:pt>
                <c:pt idx="157">
                  <c:v>2.177</c:v>
                </c:pt>
                <c:pt idx="158">
                  <c:v>2.2549999999999999</c:v>
                </c:pt>
                <c:pt idx="159">
                  <c:v>2.3140000000000001</c:v>
                </c:pt>
                <c:pt idx="160">
                  <c:v>2.2570000000000001</c:v>
                </c:pt>
                <c:pt idx="161">
                  <c:v>2.218</c:v>
                </c:pt>
                <c:pt idx="162">
                  <c:v>2.1</c:v>
                </c:pt>
                <c:pt idx="163">
                  <c:v>1.913</c:v>
                </c:pt>
                <c:pt idx="164">
                  <c:v>1.9850000000000001</c:v>
                </c:pt>
                <c:pt idx="165">
                  <c:v>1.9990000000000001</c:v>
                </c:pt>
                <c:pt idx="166">
                  <c:v>1.9410000000000001</c:v>
                </c:pt>
                <c:pt idx="167">
                  <c:v>1.893</c:v>
                </c:pt>
                <c:pt idx="168">
                  <c:v>1.925</c:v>
                </c:pt>
                <c:pt idx="169">
                  <c:v>2.004</c:v>
                </c:pt>
                <c:pt idx="170">
                  <c:v>1.887</c:v>
                </c:pt>
                <c:pt idx="171">
                  <c:v>1.7150000000000001</c:v>
                </c:pt>
                <c:pt idx="172">
                  <c:v>1.681</c:v>
                </c:pt>
                <c:pt idx="173">
                  <c:v>1.6360000000000001</c:v>
                </c:pt>
                <c:pt idx="174">
                  <c:v>1.696</c:v>
                </c:pt>
                <c:pt idx="175">
                  <c:v>1.7650000000000001</c:v>
                </c:pt>
                <c:pt idx="176">
                  <c:v>1.734</c:v>
                </c:pt>
                <c:pt idx="177">
                  <c:v>1.68</c:v>
                </c:pt>
                <c:pt idx="178">
                  <c:v>1.7210000000000001</c:v>
                </c:pt>
                <c:pt idx="179">
                  <c:v>1.7170000000000001</c:v>
                </c:pt>
                <c:pt idx="180">
                  <c:v>1.621</c:v>
                </c:pt>
                <c:pt idx="181">
                  <c:v>1.5669999999999999</c:v>
                </c:pt>
                <c:pt idx="182">
                  <c:v>1.657</c:v>
                </c:pt>
                <c:pt idx="183">
                  <c:v>1.8320000000000001</c:v>
                </c:pt>
                <c:pt idx="184">
                  <c:v>1.956</c:v>
                </c:pt>
                <c:pt idx="185">
                  <c:v>1.9330000000000001</c:v>
                </c:pt>
                <c:pt idx="186">
                  <c:v>1.859</c:v>
                </c:pt>
                <c:pt idx="187">
                  <c:v>1.724</c:v>
                </c:pt>
                <c:pt idx="188">
                  <c:v>1.7290000000000001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586560"/>
        <c:axId val="179588096"/>
      </c:lineChart>
      <c:dateAx>
        <c:axId val="179586560"/>
        <c:scaling>
          <c:orientation val="minMax"/>
        </c:scaling>
        <c:delete val="0"/>
        <c:axPos val="b"/>
        <c:numFmt formatCode="yy" sourceLinked="0"/>
        <c:majorTickMark val="cross"/>
        <c:minorTickMark val="out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25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179588096"/>
        <c:crossesAt val="0"/>
        <c:auto val="1"/>
        <c:lblOffset val="100"/>
        <c:baseTimeUnit val="months"/>
        <c:majorUnit val="1"/>
        <c:majorTimeUnit val="years"/>
        <c:minorUnit val="1"/>
        <c:minorTimeUnit val="years"/>
      </c:dateAx>
      <c:valAx>
        <c:axId val="179588096"/>
        <c:scaling>
          <c:orientation val="minMax"/>
          <c:max val="6"/>
          <c:min val="-2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25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179586560"/>
        <c:crosses val="autoZero"/>
        <c:crossBetween val="between"/>
        <c:majorUnit val="2"/>
        <c:minorUnit val="1"/>
      </c:valAx>
      <c:spPr>
        <a:noFill/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4861111111111111"/>
          <c:y val="0.12134815918280485"/>
          <c:w val="0.18993055555555555"/>
          <c:h val="0.16749077817975455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8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fr-FR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179352580927381E-2"/>
          <c:y val="7.199882953819961E-2"/>
          <c:w val="0.9267012248468941"/>
          <c:h val="0.79767716535433075"/>
        </c:manualLayout>
      </c:layout>
      <c:lineChart>
        <c:grouping val="standard"/>
        <c:varyColors val="0"/>
        <c:ser>
          <c:idx val="0"/>
          <c:order val="1"/>
          <c:tx>
            <c:strRef>
              <c:f>'F1'!$K$7</c:f>
              <c:strCache>
                <c:ptCount val="1"/>
                <c:pt idx="0">
                  <c:v>Unit labor cost, y/y %</c:v>
                </c:pt>
              </c:strCache>
            </c:strRef>
          </c:tx>
          <c:spPr>
            <a:ln w="28575">
              <a:solidFill>
                <a:srgbClr val="000000"/>
              </a:solidFill>
            </a:ln>
          </c:spPr>
          <c:marker>
            <c:symbol val="none"/>
          </c:marker>
          <c:cat>
            <c:strRef>
              <c:f>'F1'!$A$40:$A$99</c:f>
              <c:strCache>
                <c:ptCount val="60"/>
                <c:pt idx="0">
                  <c:v>00</c:v>
                </c:pt>
                <c:pt idx="1">
                  <c:v>Q2 2000</c:v>
                </c:pt>
                <c:pt idx="2">
                  <c:v>Q3 2000</c:v>
                </c:pt>
                <c:pt idx="3">
                  <c:v>Q4 2000</c:v>
                </c:pt>
                <c:pt idx="4">
                  <c:v>01</c:v>
                </c:pt>
                <c:pt idx="5">
                  <c:v>Q2 2001</c:v>
                </c:pt>
                <c:pt idx="6">
                  <c:v>Q3 2001</c:v>
                </c:pt>
                <c:pt idx="7">
                  <c:v>Q4 2001</c:v>
                </c:pt>
                <c:pt idx="8">
                  <c:v>02</c:v>
                </c:pt>
                <c:pt idx="9">
                  <c:v>Q2 2002</c:v>
                </c:pt>
                <c:pt idx="10">
                  <c:v>Q3 2002</c:v>
                </c:pt>
                <c:pt idx="11">
                  <c:v>Q4 2002</c:v>
                </c:pt>
                <c:pt idx="12">
                  <c:v>03</c:v>
                </c:pt>
                <c:pt idx="13">
                  <c:v>Q2 2003</c:v>
                </c:pt>
                <c:pt idx="14">
                  <c:v>Q3 2003</c:v>
                </c:pt>
                <c:pt idx="15">
                  <c:v>Q4 2003</c:v>
                </c:pt>
                <c:pt idx="16">
                  <c:v>04</c:v>
                </c:pt>
                <c:pt idx="17">
                  <c:v>Q2 2004</c:v>
                </c:pt>
                <c:pt idx="18">
                  <c:v>Q3 2004</c:v>
                </c:pt>
                <c:pt idx="19">
                  <c:v>Q4 2004</c:v>
                </c:pt>
                <c:pt idx="20">
                  <c:v>05</c:v>
                </c:pt>
                <c:pt idx="21">
                  <c:v>Q2 2005</c:v>
                </c:pt>
                <c:pt idx="22">
                  <c:v>Q3 2005</c:v>
                </c:pt>
                <c:pt idx="23">
                  <c:v>Q4 2005</c:v>
                </c:pt>
                <c:pt idx="24">
                  <c:v>06</c:v>
                </c:pt>
                <c:pt idx="25">
                  <c:v>Q2 2006</c:v>
                </c:pt>
                <c:pt idx="26">
                  <c:v>Q3 2006</c:v>
                </c:pt>
                <c:pt idx="27">
                  <c:v>Q4 2006</c:v>
                </c:pt>
                <c:pt idx="28">
                  <c:v>07</c:v>
                </c:pt>
                <c:pt idx="29">
                  <c:v>Q2 2007</c:v>
                </c:pt>
                <c:pt idx="30">
                  <c:v>Q3 2007</c:v>
                </c:pt>
                <c:pt idx="31">
                  <c:v>Q4 2007</c:v>
                </c:pt>
                <c:pt idx="32">
                  <c:v>08</c:v>
                </c:pt>
                <c:pt idx="33">
                  <c:v>Q2 2008</c:v>
                </c:pt>
                <c:pt idx="34">
                  <c:v>Q3 2008</c:v>
                </c:pt>
                <c:pt idx="35">
                  <c:v>Q4 2008</c:v>
                </c:pt>
                <c:pt idx="36">
                  <c:v>09</c:v>
                </c:pt>
                <c:pt idx="37">
                  <c:v>Q2 2009</c:v>
                </c:pt>
                <c:pt idx="38">
                  <c:v>Q3 2009</c:v>
                </c:pt>
                <c:pt idx="39">
                  <c:v>Q4 2009</c:v>
                </c:pt>
                <c:pt idx="40">
                  <c:v>10</c:v>
                </c:pt>
                <c:pt idx="41">
                  <c:v>Q2 2010</c:v>
                </c:pt>
                <c:pt idx="42">
                  <c:v>Q3 2010</c:v>
                </c:pt>
                <c:pt idx="43">
                  <c:v>Q4 2010</c:v>
                </c:pt>
                <c:pt idx="44">
                  <c:v>11</c:v>
                </c:pt>
                <c:pt idx="45">
                  <c:v>Q2 2011</c:v>
                </c:pt>
                <c:pt idx="46">
                  <c:v>Q3 2011</c:v>
                </c:pt>
                <c:pt idx="47">
                  <c:v>Q4 2011</c:v>
                </c:pt>
                <c:pt idx="48">
                  <c:v>12</c:v>
                </c:pt>
                <c:pt idx="49">
                  <c:v>Q2 2012</c:v>
                </c:pt>
                <c:pt idx="50">
                  <c:v>Q3 2012</c:v>
                </c:pt>
                <c:pt idx="51">
                  <c:v>Q4 2012</c:v>
                </c:pt>
                <c:pt idx="52">
                  <c:v>13</c:v>
                </c:pt>
                <c:pt idx="53">
                  <c:v>Q2 2013</c:v>
                </c:pt>
                <c:pt idx="54">
                  <c:v>Q3 2013</c:v>
                </c:pt>
                <c:pt idx="55">
                  <c:v>Q4 2013</c:v>
                </c:pt>
                <c:pt idx="56">
                  <c:v>14</c:v>
                </c:pt>
                <c:pt idx="57">
                  <c:v>Q2 2014</c:v>
                </c:pt>
                <c:pt idx="58">
                  <c:v>Q3 2014</c:v>
                </c:pt>
                <c:pt idx="59">
                  <c:v>Q4 2014</c:v>
                </c:pt>
              </c:strCache>
            </c:strRef>
          </c:cat>
          <c:val>
            <c:numRef>
              <c:f>'F1'!$K$40:$K$99</c:f>
              <c:numCache>
                <c:formatCode>0.00</c:formatCode>
                <c:ptCount val="60"/>
                <c:pt idx="0">
                  <c:v>4.3014619127347133</c:v>
                </c:pt>
                <c:pt idx="1">
                  <c:v>2.4998876454990722</c:v>
                </c:pt>
                <c:pt idx="2">
                  <c:v>4.5436160172576479</c:v>
                </c:pt>
                <c:pt idx="3">
                  <c:v>3.7456748373514874</c:v>
                </c:pt>
                <c:pt idx="4">
                  <c:v>2.6114780060546714</c:v>
                </c:pt>
                <c:pt idx="5">
                  <c:v>3.1218143353538887</c:v>
                </c:pt>
                <c:pt idx="6">
                  <c:v>0.71575960794428339</c:v>
                </c:pt>
                <c:pt idx="7">
                  <c:v>0.61739055349279293</c:v>
                </c:pt>
                <c:pt idx="8">
                  <c:v>-3.5371935534673731</c:v>
                </c:pt>
                <c:pt idx="9">
                  <c:v>-1.7708898030336819</c:v>
                </c:pt>
                <c:pt idx="10">
                  <c:v>-1.7532065646541612</c:v>
                </c:pt>
                <c:pt idx="11">
                  <c:v>-0.82600300364728174</c:v>
                </c:pt>
                <c:pt idx="12">
                  <c:v>0.22748051721884818</c:v>
                </c:pt>
                <c:pt idx="13">
                  <c:v>-4.6531257101434208E-2</c:v>
                </c:pt>
                <c:pt idx="14">
                  <c:v>-0.24220438574578204</c:v>
                </c:pt>
                <c:pt idx="15">
                  <c:v>-0.17522985397512833</c:v>
                </c:pt>
                <c:pt idx="16">
                  <c:v>-9.0134115219632313E-2</c:v>
                </c:pt>
                <c:pt idx="17">
                  <c:v>0.78057335873896116</c:v>
                </c:pt>
                <c:pt idx="18">
                  <c:v>2.6500304851493746</c:v>
                </c:pt>
                <c:pt idx="19">
                  <c:v>2.1725468099861409</c:v>
                </c:pt>
                <c:pt idx="20">
                  <c:v>2.1988652420599664</c:v>
                </c:pt>
                <c:pt idx="21">
                  <c:v>1.6006187626894637</c:v>
                </c:pt>
                <c:pt idx="22">
                  <c:v>0.77851551727796275</c:v>
                </c:pt>
                <c:pt idx="23">
                  <c:v>1.3553498138780096</c:v>
                </c:pt>
                <c:pt idx="24">
                  <c:v>3.156607285296452</c:v>
                </c:pt>
                <c:pt idx="25">
                  <c:v>2.5206441176159617</c:v>
                </c:pt>
                <c:pt idx="26">
                  <c:v>2.7448008756419862</c:v>
                </c:pt>
                <c:pt idx="27">
                  <c:v>3.2363373826788497</c:v>
                </c:pt>
                <c:pt idx="28">
                  <c:v>4.1838070788613688</c:v>
                </c:pt>
                <c:pt idx="29">
                  <c:v>3.6323133566411991</c:v>
                </c:pt>
                <c:pt idx="30">
                  <c:v>2.1838892075719136</c:v>
                </c:pt>
                <c:pt idx="31">
                  <c:v>1.7027487229384504</c:v>
                </c:pt>
                <c:pt idx="32">
                  <c:v>1.1103304272100225</c:v>
                </c:pt>
                <c:pt idx="33">
                  <c:v>0.85584913171120014</c:v>
                </c:pt>
                <c:pt idx="34">
                  <c:v>2.1963591162436371</c:v>
                </c:pt>
                <c:pt idx="35">
                  <c:v>3.1840468787371519</c:v>
                </c:pt>
                <c:pt idx="36">
                  <c:v>-1.9016765681735859</c:v>
                </c:pt>
                <c:pt idx="37">
                  <c:v>-0.63643988356603287</c:v>
                </c:pt>
                <c:pt idx="38">
                  <c:v>-2.0530275535327216</c:v>
                </c:pt>
                <c:pt idx="39">
                  <c:v>-4.1539902838543945</c:v>
                </c:pt>
                <c:pt idx="40">
                  <c:v>-2.1261099471216203</c:v>
                </c:pt>
                <c:pt idx="41">
                  <c:v>-1.8927507447865004</c:v>
                </c:pt>
                <c:pt idx="42">
                  <c:v>-1.1096200452660927</c:v>
                </c:pt>
                <c:pt idx="43">
                  <c:v>-0.41415586771196655</c:v>
                </c:pt>
                <c:pt idx="44">
                  <c:v>3.3221541503990868</c:v>
                </c:pt>
                <c:pt idx="45">
                  <c:v>1.8381683098163881</c:v>
                </c:pt>
                <c:pt idx="46">
                  <c:v>2.6897292042209364</c:v>
                </c:pt>
                <c:pt idx="47">
                  <c:v>0.56259928966780071</c:v>
                </c:pt>
                <c:pt idx="48">
                  <c:v>0.80802699342923356</c:v>
                </c:pt>
                <c:pt idx="49">
                  <c:v>1.296093827651329</c:v>
                </c:pt>
                <c:pt idx="50">
                  <c:v>0.17948363937595133</c:v>
                </c:pt>
                <c:pt idx="51">
                  <c:v>5.3842206413571727</c:v>
                </c:pt>
                <c:pt idx="52">
                  <c:v>0.50011254979104458</c:v>
                </c:pt>
                <c:pt idx="53">
                  <c:v>1.528739917970046</c:v>
                </c:pt>
                <c:pt idx="54">
                  <c:v>1.0602063317057786</c:v>
                </c:pt>
                <c:pt idx="55">
                  <c:v>-2.3163442626081197</c:v>
                </c:pt>
                <c:pt idx="56">
                  <c:v>2.6010828918666173</c:v>
                </c:pt>
                <c:pt idx="57">
                  <c:v>1.6323256533168464</c:v>
                </c:pt>
                <c:pt idx="58">
                  <c:v>2.4449401428000948</c:v>
                </c:pt>
                <c:pt idx="59">
                  <c:v>#N/A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'F1'!$L$7</c:f>
              <c:strCache>
                <c:ptCount val="1"/>
                <c:pt idx="0">
                  <c:v>GDP deflator, y/y %</c:v>
                </c:pt>
              </c:strCache>
            </c:strRef>
          </c:tx>
          <c:spPr>
            <a:ln w="19050"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'F1'!$A$40:$A$99</c:f>
              <c:strCache>
                <c:ptCount val="60"/>
                <c:pt idx="0">
                  <c:v>00</c:v>
                </c:pt>
                <c:pt idx="1">
                  <c:v>Q2 2000</c:v>
                </c:pt>
                <c:pt idx="2">
                  <c:v>Q3 2000</c:v>
                </c:pt>
                <c:pt idx="3">
                  <c:v>Q4 2000</c:v>
                </c:pt>
                <c:pt idx="4">
                  <c:v>01</c:v>
                </c:pt>
                <c:pt idx="5">
                  <c:v>Q2 2001</c:v>
                </c:pt>
                <c:pt idx="6">
                  <c:v>Q3 2001</c:v>
                </c:pt>
                <c:pt idx="7">
                  <c:v>Q4 2001</c:v>
                </c:pt>
                <c:pt idx="8">
                  <c:v>02</c:v>
                </c:pt>
                <c:pt idx="9">
                  <c:v>Q2 2002</c:v>
                </c:pt>
                <c:pt idx="10">
                  <c:v>Q3 2002</c:v>
                </c:pt>
                <c:pt idx="11">
                  <c:v>Q4 2002</c:v>
                </c:pt>
                <c:pt idx="12">
                  <c:v>03</c:v>
                </c:pt>
                <c:pt idx="13">
                  <c:v>Q2 2003</c:v>
                </c:pt>
                <c:pt idx="14">
                  <c:v>Q3 2003</c:v>
                </c:pt>
                <c:pt idx="15">
                  <c:v>Q4 2003</c:v>
                </c:pt>
                <c:pt idx="16">
                  <c:v>04</c:v>
                </c:pt>
                <c:pt idx="17">
                  <c:v>Q2 2004</c:v>
                </c:pt>
                <c:pt idx="18">
                  <c:v>Q3 2004</c:v>
                </c:pt>
                <c:pt idx="19">
                  <c:v>Q4 2004</c:v>
                </c:pt>
                <c:pt idx="20">
                  <c:v>05</c:v>
                </c:pt>
                <c:pt idx="21">
                  <c:v>Q2 2005</c:v>
                </c:pt>
                <c:pt idx="22">
                  <c:v>Q3 2005</c:v>
                </c:pt>
                <c:pt idx="23">
                  <c:v>Q4 2005</c:v>
                </c:pt>
                <c:pt idx="24">
                  <c:v>06</c:v>
                </c:pt>
                <c:pt idx="25">
                  <c:v>Q2 2006</c:v>
                </c:pt>
                <c:pt idx="26">
                  <c:v>Q3 2006</c:v>
                </c:pt>
                <c:pt idx="27">
                  <c:v>Q4 2006</c:v>
                </c:pt>
                <c:pt idx="28">
                  <c:v>07</c:v>
                </c:pt>
                <c:pt idx="29">
                  <c:v>Q2 2007</c:v>
                </c:pt>
                <c:pt idx="30">
                  <c:v>Q3 2007</c:v>
                </c:pt>
                <c:pt idx="31">
                  <c:v>Q4 2007</c:v>
                </c:pt>
                <c:pt idx="32">
                  <c:v>08</c:v>
                </c:pt>
                <c:pt idx="33">
                  <c:v>Q2 2008</c:v>
                </c:pt>
                <c:pt idx="34">
                  <c:v>Q3 2008</c:v>
                </c:pt>
                <c:pt idx="35">
                  <c:v>Q4 2008</c:v>
                </c:pt>
                <c:pt idx="36">
                  <c:v>09</c:v>
                </c:pt>
                <c:pt idx="37">
                  <c:v>Q2 2009</c:v>
                </c:pt>
                <c:pt idx="38">
                  <c:v>Q3 2009</c:v>
                </c:pt>
                <c:pt idx="39">
                  <c:v>Q4 2009</c:v>
                </c:pt>
                <c:pt idx="40">
                  <c:v>10</c:v>
                </c:pt>
                <c:pt idx="41">
                  <c:v>Q2 2010</c:v>
                </c:pt>
                <c:pt idx="42">
                  <c:v>Q3 2010</c:v>
                </c:pt>
                <c:pt idx="43">
                  <c:v>Q4 2010</c:v>
                </c:pt>
                <c:pt idx="44">
                  <c:v>11</c:v>
                </c:pt>
                <c:pt idx="45">
                  <c:v>Q2 2011</c:v>
                </c:pt>
                <c:pt idx="46">
                  <c:v>Q3 2011</c:v>
                </c:pt>
                <c:pt idx="47">
                  <c:v>Q4 2011</c:v>
                </c:pt>
                <c:pt idx="48">
                  <c:v>12</c:v>
                </c:pt>
                <c:pt idx="49">
                  <c:v>Q2 2012</c:v>
                </c:pt>
                <c:pt idx="50">
                  <c:v>Q3 2012</c:v>
                </c:pt>
                <c:pt idx="51">
                  <c:v>Q4 2012</c:v>
                </c:pt>
                <c:pt idx="52">
                  <c:v>13</c:v>
                </c:pt>
                <c:pt idx="53">
                  <c:v>Q2 2013</c:v>
                </c:pt>
                <c:pt idx="54">
                  <c:v>Q3 2013</c:v>
                </c:pt>
                <c:pt idx="55">
                  <c:v>Q4 2013</c:v>
                </c:pt>
                <c:pt idx="56">
                  <c:v>14</c:v>
                </c:pt>
                <c:pt idx="57">
                  <c:v>Q2 2014</c:v>
                </c:pt>
                <c:pt idx="58">
                  <c:v>Q3 2014</c:v>
                </c:pt>
                <c:pt idx="59">
                  <c:v>Q4 2014</c:v>
                </c:pt>
              </c:strCache>
            </c:strRef>
          </c:cat>
          <c:val>
            <c:numRef>
              <c:f>'F1'!$L$40:$L$99</c:f>
              <c:numCache>
                <c:formatCode>General</c:formatCode>
                <c:ptCount val="60"/>
                <c:pt idx="0">
                  <c:v>1.9330000000000001</c:v>
                </c:pt>
                <c:pt idx="1">
                  <c:v>2.1680000000000001</c:v>
                </c:pt>
                <c:pt idx="2">
                  <c:v>2.4590000000000001</c:v>
                </c:pt>
                <c:pt idx="3">
                  <c:v>2.54</c:v>
                </c:pt>
                <c:pt idx="4">
                  <c:v>2.4010000000000002</c:v>
                </c:pt>
                <c:pt idx="5">
                  <c:v>2.5430000000000001</c:v>
                </c:pt>
                <c:pt idx="6">
                  <c:v>2.2170000000000001</c:v>
                </c:pt>
                <c:pt idx="7">
                  <c:v>1.978</c:v>
                </c:pt>
                <c:pt idx="8">
                  <c:v>1.6659999999999999</c:v>
                </c:pt>
                <c:pt idx="9">
                  <c:v>1.33</c:v>
                </c:pt>
                <c:pt idx="10">
                  <c:v>1.4490000000000001</c:v>
                </c:pt>
                <c:pt idx="11">
                  <c:v>1.6910000000000001</c:v>
                </c:pt>
                <c:pt idx="12">
                  <c:v>1.9910000000000001</c:v>
                </c:pt>
                <c:pt idx="13">
                  <c:v>1.9370000000000001</c:v>
                </c:pt>
                <c:pt idx="14">
                  <c:v>2.0470000000000002</c:v>
                </c:pt>
                <c:pt idx="15">
                  <c:v>1.9790000000000001</c:v>
                </c:pt>
                <c:pt idx="16">
                  <c:v>2.238</c:v>
                </c:pt>
                <c:pt idx="17">
                  <c:v>2.7989999999999999</c:v>
                </c:pt>
                <c:pt idx="18">
                  <c:v>2.8620000000000001</c:v>
                </c:pt>
                <c:pt idx="19">
                  <c:v>3.0950000000000002</c:v>
                </c:pt>
                <c:pt idx="20">
                  <c:v>3.15</c:v>
                </c:pt>
                <c:pt idx="21">
                  <c:v>3.0020000000000002</c:v>
                </c:pt>
                <c:pt idx="22">
                  <c:v>3.3290000000000002</c:v>
                </c:pt>
                <c:pt idx="23">
                  <c:v>3.3879999999999999</c:v>
                </c:pt>
                <c:pt idx="24">
                  <c:v>3.2450000000000001</c:v>
                </c:pt>
                <c:pt idx="25">
                  <c:v>3.3250000000000002</c:v>
                </c:pt>
                <c:pt idx="26">
                  <c:v>3.0819999999999999</c:v>
                </c:pt>
                <c:pt idx="27">
                  <c:v>2.6640000000000001</c:v>
                </c:pt>
                <c:pt idx="28">
                  <c:v>3.008</c:v>
                </c:pt>
                <c:pt idx="29">
                  <c:v>2.7560000000000002</c:v>
                </c:pt>
                <c:pt idx="30">
                  <c:v>2.3980000000000001</c:v>
                </c:pt>
                <c:pt idx="31">
                  <c:v>2.4860000000000002</c:v>
                </c:pt>
                <c:pt idx="32">
                  <c:v>1.9259999999999999</c:v>
                </c:pt>
                <c:pt idx="33">
                  <c:v>1.853</c:v>
                </c:pt>
                <c:pt idx="34">
                  <c:v>2.1960000000000002</c:v>
                </c:pt>
                <c:pt idx="35">
                  <c:v>1.8980000000000001</c:v>
                </c:pt>
                <c:pt idx="36">
                  <c:v>1.569</c:v>
                </c:pt>
                <c:pt idx="37">
                  <c:v>0.90900000000000003</c:v>
                </c:pt>
                <c:pt idx="38">
                  <c:v>0.20100000000000001</c:v>
                </c:pt>
                <c:pt idx="39">
                  <c:v>0.35499999999999998</c:v>
                </c:pt>
                <c:pt idx="40">
                  <c:v>0.46</c:v>
                </c:pt>
                <c:pt idx="41">
                  <c:v>1.0740000000000001</c:v>
                </c:pt>
                <c:pt idx="42">
                  <c:v>1.5580000000000001</c:v>
                </c:pt>
                <c:pt idx="43">
                  <c:v>1.7770000000000001</c:v>
                </c:pt>
                <c:pt idx="44">
                  <c:v>1.867</c:v>
                </c:pt>
                <c:pt idx="45">
                  <c:v>2.1560000000000001</c:v>
                </c:pt>
                <c:pt idx="46">
                  <c:v>2.306</c:v>
                </c:pt>
                <c:pt idx="47">
                  <c:v>1.93</c:v>
                </c:pt>
                <c:pt idx="48">
                  <c:v>2.0140000000000002</c:v>
                </c:pt>
                <c:pt idx="49">
                  <c:v>1.742</c:v>
                </c:pt>
                <c:pt idx="50">
                  <c:v>1.6</c:v>
                </c:pt>
                <c:pt idx="51">
                  <c:v>1.835</c:v>
                </c:pt>
                <c:pt idx="52">
                  <c:v>1.669</c:v>
                </c:pt>
                <c:pt idx="53">
                  <c:v>1.4730000000000001</c:v>
                </c:pt>
                <c:pt idx="54">
                  <c:v>1.4179999999999999</c:v>
                </c:pt>
                <c:pt idx="55">
                  <c:v>1.3960000000000001</c:v>
                </c:pt>
                <c:pt idx="56">
                  <c:v>1.369</c:v>
                </c:pt>
                <c:pt idx="57">
                  <c:v>1.637</c:v>
                </c:pt>
                <c:pt idx="58">
                  <c:v>1.544</c:v>
                </c:pt>
                <c:pt idx="59">
                  <c:v>#N/A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724672"/>
        <c:axId val="179726208"/>
      </c:lineChart>
      <c:lineChart>
        <c:grouping val="standard"/>
        <c:varyColors val="0"/>
        <c:ser>
          <c:idx val="1"/>
          <c:order val="0"/>
          <c:tx>
            <c:strRef>
              <c:f>'F1'!$C$7</c:f>
              <c:strCache>
                <c:ptCount val="1"/>
                <c:pt idx="0">
                  <c:v>USA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'F1'!$A$40:$A$99</c:f>
              <c:strCache>
                <c:ptCount val="60"/>
                <c:pt idx="0">
                  <c:v>00</c:v>
                </c:pt>
                <c:pt idx="1">
                  <c:v>Q2 2000</c:v>
                </c:pt>
                <c:pt idx="2">
                  <c:v>Q3 2000</c:v>
                </c:pt>
                <c:pt idx="3">
                  <c:v>Q4 2000</c:v>
                </c:pt>
                <c:pt idx="4">
                  <c:v>01</c:v>
                </c:pt>
                <c:pt idx="5">
                  <c:v>Q2 2001</c:v>
                </c:pt>
                <c:pt idx="6">
                  <c:v>Q3 2001</c:v>
                </c:pt>
                <c:pt idx="7">
                  <c:v>Q4 2001</c:v>
                </c:pt>
                <c:pt idx="8">
                  <c:v>02</c:v>
                </c:pt>
                <c:pt idx="9">
                  <c:v>Q2 2002</c:v>
                </c:pt>
                <c:pt idx="10">
                  <c:v>Q3 2002</c:v>
                </c:pt>
                <c:pt idx="11">
                  <c:v>Q4 2002</c:v>
                </c:pt>
                <c:pt idx="12">
                  <c:v>03</c:v>
                </c:pt>
                <c:pt idx="13">
                  <c:v>Q2 2003</c:v>
                </c:pt>
                <c:pt idx="14">
                  <c:v>Q3 2003</c:v>
                </c:pt>
                <c:pt idx="15">
                  <c:v>Q4 2003</c:v>
                </c:pt>
                <c:pt idx="16">
                  <c:v>04</c:v>
                </c:pt>
                <c:pt idx="17">
                  <c:v>Q2 2004</c:v>
                </c:pt>
                <c:pt idx="18">
                  <c:v>Q3 2004</c:v>
                </c:pt>
                <c:pt idx="19">
                  <c:v>Q4 2004</c:v>
                </c:pt>
                <c:pt idx="20">
                  <c:v>05</c:v>
                </c:pt>
                <c:pt idx="21">
                  <c:v>Q2 2005</c:v>
                </c:pt>
                <c:pt idx="22">
                  <c:v>Q3 2005</c:v>
                </c:pt>
                <c:pt idx="23">
                  <c:v>Q4 2005</c:v>
                </c:pt>
                <c:pt idx="24">
                  <c:v>06</c:v>
                </c:pt>
                <c:pt idx="25">
                  <c:v>Q2 2006</c:v>
                </c:pt>
                <c:pt idx="26">
                  <c:v>Q3 2006</c:v>
                </c:pt>
                <c:pt idx="27">
                  <c:v>Q4 2006</c:v>
                </c:pt>
                <c:pt idx="28">
                  <c:v>07</c:v>
                </c:pt>
                <c:pt idx="29">
                  <c:v>Q2 2007</c:v>
                </c:pt>
                <c:pt idx="30">
                  <c:v>Q3 2007</c:v>
                </c:pt>
                <c:pt idx="31">
                  <c:v>Q4 2007</c:v>
                </c:pt>
                <c:pt idx="32">
                  <c:v>08</c:v>
                </c:pt>
                <c:pt idx="33">
                  <c:v>Q2 2008</c:v>
                </c:pt>
                <c:pt idx="34">
                  <c:v>Q3 2008</c:v>
                </c:pt>
                <c:pt idx="35">
                  <c:v>Q4 2008</c:v>
                </c:pt>
                <c:pt idx="36">
                  <c:v>09</c:v>
                </c:pt>
                <c:pt idx="37">
                  <c:v>Q2 2009</c:v>
                </c:pt>
                <c:pt idx="38">
                  <c:v>Q3 2009</c:v>
                </c:pt>
                <c:pt idx="39">
                  <c:v>Q4 2009</c:v>
                </c:pt>
                <c:pt idx="40">
                  <c:v>10</c:v>
                </c:pt>
                <c:pt idx="41">
                  <c:v>Q2 2010</c:v>
                </c:pt>
                <c:pt idx="42">
                  <c:v>Q3 2010</c:v>
                </c:pt>
                <c:pt idx="43">
                  <c:v>Q4 2010</c:v>
                </c:pt>
                <c:pt idx="44">
                  <c:v>11</c:v>
                </c:pt>
                <c:pt idx="45">
                  <c:v>Q2 2011</c:v>
                </c:pt>
                <c:pt idx="46">
                  <c:v>Q3 2011</c:v>
                </c:pt>
                <c:pt idx="47">
                  <c:v>Q4 2011</c:v>
                </c:pt>
                <c:pt idx="48">
                  <c:v>12</c:v>
                </c:pt>
                <c:pt idx="49">
                  <c:v>Q2 2012</c:v>
                </c:pt>
                <c:pt idx="50">
                  <c:v>Q3 2012</c:v>
                </c:pt>
                <c:pt idx="51">
                  <c:v>Q4 2012</c:v>
                </c:pt>
                <c:pt idx="52">
                  <c:v>13</c:v>
                </c:pt>
                <c:pt idx="53">
                  <c:v>Q2 2013</c:v>
                </c:pt>
                <c:pt idx="54">
                  <c:v>Q3 2013</c:v>
                </c:pt>
                <c:pt idx="55">
                  <c:v>Q4 2013</c:v>
                </c:pt>
                <c:pt idx="56">
                  <c:v>14</c:v>
                </c:pt>
                <c:pt idx="57">
                  <c:v>Q2 2014</c:v>
                </c:pt>
                <c:pt idx="58">
                  <c:v>Q3 2014</c:v>
                </c:pt>
                <c:pt idx="59">
                  <c:v>Q4 2014</c:v>
                </c:pt>
              </c:strCache>
            </c:strRef>
          </c:cat>
          <c:val>
            <c:numRef>
              <c:f>'F1'!$C$40:$C$99</c:f>
              <c:numCache>
                <c:formatCode>General</c:formatCode>
                <c:ptCount val="60"/>
                <c:pt idx="0">
                  <c:v>9.66</c:v>
                </c:pt>
                <c:pt idx="1">
                  <c:v>10.23</c:v>
                </c:pt>
                <c:pt idx="2">
                  <c:v>8.35</c:v>
                </c:pt>
                <c:pt idx="3">
                  <c:v>8.25</c:v>
                </c:pt>
                <c:pt idx="4">
                  <c:v>3.68</c:v>
                </c:pt>
                <c:pt idx="5">
                  <c:v>-1.78</c:v>
                </c:pt>
                <c:pt idx="6">
                  <c:v>-4.07</c:v>
                </c:pt>
                <c:pt idx="7">
                  <c:v>-7.1000000000000005</c:v>
                </c:pt>
                <c:pt idx="8">
                  <c:v>-8.24</c:v>
                </c:pt>
                <c:pt idx="9">
                  <c:v>-7.36</c:v>
                </c:pt>
                <c:pt idx="10">
                  <c:v>-6.69</c:v>
                </c:pt>
                <c:pt idx="11">
                  <c:v>-5.05</c:v>
                </c:pt>
                <c:pt idx="12">
                  <c:v>-2.86</c:v>
                </c:pt>
                <c:pt idx="13">
                  <c:v>0.83000000000000007</c:v>
                </c:pt>
                <c:pt idx="14">
                  <c:v>3.46</c:v>
                </c:pt>
                <c:pt idx="15">
                  <c:v>6.22</c:v>
                </c:pt>
                <c:pt idx="16">
                  <c:v>4.79</c:v>
                </c:pt>
                <c:pt idx="17">
                  <c:v>4.59</c:v>
                </c:pt>
                <c:pt idx="18">
                  <c:v>5.32</c:v>
                </c:pt>
                <c:pt idx="19">
                  <c:v>6.04</c:v>
                </c:pt>
                <c:pt idx="20">
                  <c:v>8.5500000000000007</c:v>
                </c:pt>
                <c:pt idx="21">
                  <c:v>7.72</c:v>
                </c:pt>
                <c:pt idx="22">
                  <c:v>6.79</c:v>
                </c:pt>
                <c:pt idx="23">
                  <c:v>4.99</c:v>
                </c:pt>
                <c:pt idx="24">
                  <c:v>7.54</c:v>
                </c:pt>
                <c:pt idx="25">
                  <c:v>7.34</c:v>
                </c:pt>
                <c:pt idx="26">
                  <c:v>6.66</c:v>
                </c:pt>
                <c:pt idx="27">
                  <c:v>6.93</c:v>
                </c:pt>
                <c:pt idx="28">
                  <c:v>4.8899999999999997</c:v>
                </c:pt>
                <c:pt idx="29">
                  <c:v>5.63</c:v>
                </c:pt>
                <c:pt idx="30">
                  <c:v>6.01</c:v>
                </c:pt>
                <c:pt idx="31">
                  <c:v>7.1000000000000005</c:v>
                </c:pt>
                <c:pt idx="32">
                  <c:v>5.32</c:v>
                </c:pt>
                <c:pt idx="33">
                  <c:v>2.7</c:v>
                </c:pt>
                <c:pt idx="34">
                  <c:v>-1.6</c:v>
                </c:pt>
                <c:pt idx="35">
                  <c:v>-8.89</c:v>
                </c:pt>
                <c:pt idx="36">
                  <c:v>-15.5</c:v>
                </c:pt>
                <c:pt idx="37">
                  <c:v>-17.75</c:v>
                </c:pt>
                <c:pt idx="38">
                  <c:v>-16.55</c:v>
                </c:pt>
                <c:pt idx="39">
                  <c:v>-12.18</c:v>
                </c:pt>
                <c:pt idx="40">
                  <c:v>-4.34</c:v>
                </c:pt>
                <c:pt idx="41">
                  <c:v>1.55</c:v>
                </c:pt>
                <c:pt idx="42">
                  <c:v>4.9400000000000004</c:v>
                </c:pt>
                <c:pt idx="43">
                  <c:v>8.11</c:v>
                </c:pt>
                <c:pt idx="44">
                  <c:v>6.76</c:v>
                </c:pt>
                <c:pt idx="45">
                  <c:v>6.13</c:v>
                </c:pt>
                <c:pt idx="46">
                  <c:v>8.74</c:v>
                </c:pt>
                <c:pt idx="47">
                  <c:v>8.9700000000000006</c:v>
                </c:pt>
                <c:pt idx="48">
                  <c:v>10.790000000000001</c:v>
                </c:pt>
                <c:pt idx="49">
                  <c:v>9.6300000000000008</c:v>
                </c:pt>
                <c:pt idx="50">
                  <c:v>5.09</c:v>
                </c:pt>
                <c:pt idx="51">
                  <c:v>3.65</c:v>
                </c:pt>
                <c:pt idx="52">
                  <c:v>2.56</c:v>
                </c:pt>
                <c:pt idx="53">
                  <c:v>1.8800000000000001</c:v>
                </c:pt>
                <c:pt idx="54">
                  <c:v>3.04</c:v>
                </c:pt>
                <c:pt idx="55">
                  <c:v>4.68</c:v>
                </c:pt>
                <c:pt idx="56">
                  <c:v>4.72</c:v>
                </c:pt>
                <c:pt idx="57">
                  <c:v>6.75</c:v>
                </c:pt>
                <c:pt idx="58">
                  <c:v>6.74</c:v>
                </c:pt>
                <c:pt idx="59">
                  <c:v>#N/A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745920"/>
        <c:axId val="179727744"/>
      </c:lineChart>
      <c:catAx>
        <c:axId val="179724672"/>
        <c:scaling>
          <c:orientation val="minMax"/>
        </c:scaling>
        <c:delete val="0"/>
        <c:axPos val="b"/>
        <c:numFmt formatCode="yy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179726208"/>
        <c:crossesAt val="0"/>
        <c:auto val="1"/>
        <c:lblAlgn val="ctr"/>
        <c:lblOffset val="100"/>
        <c:tickLblSkip val="4"/>
        <c:tickMarkSkip val="4"/>
        <c:noMultiLvlLbl val="0"/>
      </c:catAx>
      <c:valAx>
        <c:axId val="179726208"/>
        <c:scaling>
          <c:orientation val="minMax"/>
          <c:max val="6"/>
          <c:min val="-6"/>
        </c:scaling>
        <c:delete val="0"/>
        <c:axPos val="l"/>
        <c:numFmt formatCode="0" sourceLinked="0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179724672"/>
        <c:crosses val="autoZero"/>
        <c:crossBetween val="between"/>
        <c:majorUnit val="2"/>
        <c:minorUnit val="2"/>
      </c:valAx>
      <c:valAx>
        <c:axId val="179727744"/>
        <c:scaling>
          <c:orientation val="minMax"/>
          <c:max val="20"/>
          <c:min val="-20"/>
        </c:scaling>
        <c:delete val="0"/>
        <c:axPos val="r"/>
        <c:numFmt formatCode="General" sourceLinked="1"/>
        <c:majorTickMark val="out"/>
        <c:minorTickMark val="none"/>
        <c:tickLblPos val="nextTo"/>
        <c:crossAx val="179745920"/>
        <c:crosses val="max"/>
        <c:crossBetween val="between"/>
      </c:valAx>
      <c:catAx>
        <c:axId val="17974592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79727744"/>
        <c:crosses val="autoZero"/>
        <c:auto val="1"/>
        <c:lblAlgn val="ctr"/>
        <c:lblOffset val="100"/>
        <c:noMultiLvlLbl val="0"/>
      </c:catAx>
      <c:spPr>
        <a:noFill/>
        <a:ln w="12700">
          <a:solidFill>
            <a:srgbClr val="000000"/>
          </a:solidFill>
          <a:prstDash val="solid"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9.3749781277340349E-2"/>
          <c:y val="8.8433354614456977E-2"/>
          <c:w val="0.41088167104111983"/>
          <c:h val="0.16474462651628005"/>
        </c:manualLayout>
      </c:layout>
      <c:overlay val="0"/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8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fr-FR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416666666666667E-2"/>
          <c:y val="9.9326599326599332E-2"/>
          <c:w val="0.8822916666666667"/>
          <c:h val="0.76767676767676762"/>
        </c:manualLayout>
      </c:layout>
      <c:lineChart>
        <c:grouping val="standard"/>
        <c:varyColors val="0"/>
        <c:ser>
          <c:idx val="0"/>
          <c:order val="0"/>
          <c:tx>
            <c:strRef>
              <c:f>USM!$G$5</c:f>
              <c:strCache>
                <c:ptCount val="1"/>
                <c:pt idx="0">
                  <c:v>(US15CM1LA/USPERDISB)*100.00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strRef>
              <c:f>USM!$F$102:$F$225</c:f>
              <c:strCache>
                <c:ptCount val="124"/>
                <c:pt idx="0">
                  <c:v>84</c:v>
                </c:pt>
                <c:pt idx="1">
                  <c:v>Q2 1984</c:v>
                </c:pt>
                <c:pt idx="2">
                  <c:v>Q3 1984</c:v>
                </c:pt>
                <c:pt idx="3">
                  <c:v>Q4 1984</c:v>
                </c:pt>
                <c:pt idx="4">
                  <c:v>85</c:v>
                </c:pt>
                <c:pt idx="5">
                  <c:v>Q2 1985</c:v>
                </c:pt>
                <c:pt idx="6">
                  <c:v>Q3 1985</c:v>
                </c:pt>
                <c:pt idx="7">
                  <c:v>Q4 1985</c:v>
                </c:pt>
                <c:pt idx="8">
                  <c:v>86</c:v>
                </c:pt>
                <c:pt idx="9">
                  <c:v>Q2 1986</c:v>
                </c:pt>
                <c:pt idx="10">
                  <c:v>Q3 1986</c:v>
                </c:pt>
                <c:pt idx="11">
                  <c:v>Q4 1986</c:v>
                </c:pt>
                <c:pt idx="12">
                  <c:v>87</c:v>
                </c:pt>
                <c:pt idx="13">
                  <c:v>Q2 1987</c:v>
                </c:pt>
                <c:pt idx="14">
                  <c:v>Q3 1987</c:v>
                </c:pt>
                <c:pt idx="15">
                  <c:v>Q4 1987</c:v>
                </c:pt>
                <c:pt idx="16">
                  <c:v>88</c:v>
                </c:pt>
                <c:pt idx="17">
                  <c:v>Q2 1988</c:v>
                </c:pt>
                <c:pt idx="18">
                  <c:v>Q3 1988</c:v>
                </c:pt>
                <c:pt idx="19">
                  <c:v>Q4 1988</c:v>
                </c:pt>
                <c:pt idx="20">
                  <c:v>89</c:v>
                </c:pt>
                <c:pt idx="21">
                  <c:v>Q2 1989</c:v>
                </c:pt>
                <c:pt idx="22">
                  <c:v>Q3 1989</c:v>
                </c:pt>
                <c:pt idx="23">
                  <c:v>Q4 1989</c:v>
                </c:pt>
                <c:pt idx="24">
                  <c:v>90</c:v>
                </c:pt>
                <c:pt idx="25">
                  <c:v>Q2 1990</c:v>
                </c:pt>
                <c:pt idx="26">
                  <c:v>Q3 1990</c:v>
                </c:pt>
                <c:pt idx="27">
                  <c:v>Q4 1990</c:v>
                </c:pt>
                <c:pt idx="28">
                  <c:v>91</c:v>
                </c:pt>
                <c:pt idx="29">
                  <c:v>Q2 1991</c:v>
                </c:pt>
                <c:pt idx="30">
                  <c:v>Q3 1991</c:v>
                </c:pt>
                <c:pt idx="31">
                  <c:v>Q4 1991</c:v>
                </c:pt>
                <c:pt idx="32">
                  <c:v>92</c:v>
                </c:pt>
                <c:pt idx="33">
                  <c:v>Q2 1992</c:v>
                </c:pt>
                <c:pt idx="34">
                  <c:v>Q3 1992</c:v>
                </c:pt>
                <c:pt idx="35">
                  <c:v>Q4 1992</c:v>
                </c:pt>
                <c:pt idx="36">
                  <c:v>93</c:v>
                </c:pt>
                <c:pt idx="37">
                  <c:v>Q2 1993</c:v>
                </c:pt>
                <c:pt idx="38">
                  <c:v>Q3 1993</c:v>
                </c:pt>
                <c:pt idx="39">
                  <c:v>Q4 1993</c:v>
                </c:pt>
                <c:pt idx="40">
                  <c:v>94</c:v>
                </c:pt>
                <c:pt idx="41">
                  <c:v>Q2 1994</c:v>
                </c:pt>
                <c:pt idx="42">
                  <c:v>Q3 1994</c:v>
                </c:pt>
                <c:pt idx="43">
                  <c:v>Q4 1994</c:v>
                </c:pt>
                <c:pt idx="44">
                  <c:v>95</c:v>
                </c:pt>
                <c:pt idx="45">
                  <c:v>Q2 1995</c:v>
                </c:pt>
                <c:pt idx="46">
                  <c:v>Q3 1995</c:v>
                </c:pt>
                <c:pt idx="47">
                  <c:v>Q4 1995</c:v>
                </c:pt>
                <c:pt idx="48">
                  <c:v>96</c:v>
                </c:pt>
                <c:pt idx="49">
                  <c:v>Q2 1996</c:v>
                </c:pt>
                <c:pt idx="50">
                  <c:v>Q3 1996</c:v>
                </c:pt>
                <c:pt idx="51">
                  <c:v>Q4 1996</c:v>
                </c:pt>
                <c:pt idx="52">
                  <c:v>97</c:v>
                </c:pt>
                <c:pt idx="53">
                  <c:v>Q2 1997</c:v>
                </c:pt>
                <c:pt idx="54">
                  <c:v>Q3 1997</c:v>
                </c:pt>
                <c:pt idx="55">
                  <c:v>Q4 1997</c:v>
                </c:pt>
                <c:pt idx="56">
                  <c:v>98</c:v>
                </c:pt>
                <c:pt idx="57">
                  <c:v>Q2 1998</c:v>
                </c:pt>
                <c:pt idx="58">
                  <c:v>Q3 1998</c:v>
                </c:pt>
                <c:pt idx="59">
                  <c:v>Q4 1998</c:v>
                </c:pt>
                <c:pt idx="60">
                  <c:v>99</c:v>
                </c:pt>
                <c:pt idx="61">
                  <c:v>Q2 1999</c:v>
                </c:pt>
                <c:pt idx="62">
                  <c:v>Q3 1999</c:v>
                </c:pt>
                <c:pt idx="63">
                  <c:v>Q4 1999</c:v>
                </c:pt>
                <c:pt idx="64">
                  <c:v>00</c:v>
                </c:pt>
                <c:pt idx="65">
                  <c:v>Q2 2000</c:v>
                </c:pt>
                <c:pt idx="66">
                  <c:v>Q3 2000</c:v>
                </c:pt>
                <c:pt idx="67">
                  <c:v>Q4 2000</c:v>
                </c:pt>
                <c:pt idx="68">
                  <c:v>01</c:v>
                </c:pt>
                <c:pt idx="69">
                  <c:v>Q2 2001</c:v>
                </c:pt>
                <c:pt idx="70">
                  <c:v>Q3 2001</c:v>
                </c:pt>
                <c:pt idx="71">
                  <c:v>Q4 2001</c:v>
                </c:pt>
                <c:pt idx="72">
                  <c:v>02</c:v>
                </c:pt>
                <c:pt idx="73">
                  <c:v>Q2 2002</c:v>
                </c:pt>
                <c:pt idx="74">
                  <c:v>Q3 2002</c:v>
                </c:pt>
                <c:pt idx="75">
                  <c:v>Q4 2002</c:v>
                </c:pt>
                <c:pt idx="76">
                  <c:v>03</c:v>
                </c:pt>
                <c:pt idx="77">
                  <c:v>Q2 2003</c:v>
                </c:pt>
                <c:pt idx="78">
                  <c:v>Q3 2003</c:v>
                </c:pt>
                <c:pt idx="79">
                  <c:v>Q4 2003</c:v>
                </c:pt>
                <c:pt idx="80">
                  <c:v>04</c:v>
                </c:pt>
                <c:pt idx="81">
                  <c:v>Q2 2004</c:v>
                </c:pt>
                <c:pt idx="82">
                  <c:v>Q3 2004</c:v>
                </c:pt>
                <c:pt idx="83">
                  <c:v>Q4 2004</c:v>
                </c:pt>
                <c:pt idx="84">
                  <c:v>05</c:v>
                </c:pt>
                <c:pt idx="85">
                  <c:v>Q2 2005</c:v>
                </c:pt>
                <c:pt idx="86">
                  <c:v>Q3 2005</c:v>
                </c:pt>
                <c:pt idx="87">
                  <c:v>Q4 2005</c:v>
                </c:pt>
                <c:pt idx="88">
                  <c:v>06</c:v>
                </c:pt>
                <c:pt idx="89">
                  <c:v>Q2 2006</c:v>
                </c:pt>
                <c:pt idx="90">
                  <c:v>Q3 2006</c:v>
                </c:pt>
                <c:pt idx="91">
                  <c:v>Q4 2006</c:v>
                </c:pt>
                <c:pt idx="92">
                  <c:v>07</c:v>
                </c:pt>
                <c:pt idx="93">
                  <c:v>Q2 2007</c:v>
                </c:pt>
                <c:pt idx="94">
                  <c:v>Q3 2007</c:v>
                </c:pt>
                <c:pt idx="95">
                  <c:v>Q4 2007</c:v>
                </c:pt>
                <c:pt idx="96">
                  <c:v>08</c:v>
                </c:pt>
                <c:pt idx="97">
                  <c:v>Q2 2008</c:v>
                </c:pt>
                <c:pt idx="98">
                  <c:v>Q3 2008</c:v>
                </c:pt>
                <c:pt idx="99">
                  <c:v>Q4 2008</c:v>
                </c:pt>
                <c:pt idx="100">
                  <c:v>09</c:v>
                </c:pt>
                <c:pt idx="101">
                  <c:v>Q2 2009</c:v>
                </c:pt>
                <c:pt idx="102">
                  <c:v>Q3 2009</c:v>
                </c:pt>
                <c:pt idx="103">
                  <c:v>Q4 2009</c:v>
                </c:pt>
                <c:pt idx="104">
                  <c:v>10</c:v>
                </c:pt>
                <c:pt idx="105">
                  <c:v>Q2 2010</c:v>
                </c:pt>
                <c:pt idx="106">
                  <c:v>Q3 2010</c:v>
                </c:pt>
                <c:pt idx="107">
                  <c:v>Q4 2010</c:v>
                </c:pt>
                <c:pt idx="108">
                  <c:v>11</c:v>
                </c:pt>
                <c:pt idx="109">
                  <c:v>Q2 2011</c:v>
                </c:pt>
                <c:pt idx="110">
                  <c:v>Q3 2011</c:v>
                </c:pt>
                <c:pt idx="111">
                  <c:v>Q4 2011</c:v>
                </c:pt>
                <c:pt idx="112">
                  <c:v>12</c:v>
                </c:pt>
                <c:pt idx="113">
                  <c:v>Q2 2012</c:v>
                </c:pt>
                <c:pt idx="114">
                  <c:v>Q3 2012</c:v>
                </c:pt>
                <c:pt idx="115">
                  <c:v>Q4 2012</c:v>
                </c:pt>
                <c:pt idx="116">
                  <c:v>13</c:v>
                </c:pt>
                <c:pt idx="117">
                  <c:v>Q2 2013</c:v>
                </c:pt>
                <c:pt idx="118">
                  <c:v>Q3 2013</c:v>
                </c:pt>
                <c:pt idx="119">
                  <c:v>Q4 2013</c:v>
                </c:pt>
                <c:pt idx="120">
                  <c:v>14</c:v>
                </c:pt>
                <c:pt idx="121">
                  <c:v>Q2 2014</c:v>
                </c:pt>
                <c:pt idx="122">
                  <c:v>Q3 2014</c:v>
                </c:pt>
                <c:pt idx="123">
                  <c:v>Q4 2014</c:v>
                </c:pt>
              </c:strCache>
            </c:strRef>
          </c:cat>
          <c:val>
            <c:numRef>
              <c:f>USM!$G$102:$G$225</c:f>
              <c:numCache>
                <c:formatCode>General</c:formatCode>
                <c:ptCount val="124"/>
                <c:pt idx="0">
                  <c:v>62.565000000000005</c:v>
                </c:pt>
                <c:pt idx="1">
                  <c:v>63.164000000000001</c:v>
                </c:pt>
                <c:pt idx="2">
                  <c:v>63.741</c:v>
                </c:pt>
                <c:pt idx="3">
                  <c:v>64.97</c:v>
                </c:pt>
                <c:pt idx="4">
                  <c:v>66.864000000000004</c:v>
                </c:pt>
                <c:pt idx="5">
                  <c:v>67.287000000000006</c:v>
                </c:pt>
                <c:pt idx="6">
                  <c:v>69.81</c:v>
                </c:pt>
                <c:pt idx="7">
                  <c:v>71.677999999999997</c:v>
                </c:pt>
                <c:pt idx="8">
                  <c:v>70.969000000000008</c:v>
                </c:pt>
                <c:pt idx="9">
                  <c:v>72.180000000000007</c:v>
                </c:pt>
                <c:pt idx="10">
                  <c:v>73.789000000000001</c:v>
                </c:pt>
                <c:pt idx="11">
                  <c:v>75.802000000000007</c:v>
                </c:pt>
                <c:pt idx="12">
                  <c:v>74.638000000000005</c:v>
                </c:pt>
                <c:pt idx="13">
                  <c:v>77.212000000000003</c:v>
                </c:pt>
                <c:pt idx="14">
                  <c:v>77.245999999999995</c:v>
                </c:pt>
                <c:pt idx="15">
                  <c:v>76.915999999999997</c:v>
                </c:pt>
                <c:pt idx="16">
                  <c:v>76.38</c:v>
                </c:pt>
                <c:pt idx="17">
                  <c:v>77.067000000000007</c:v>
                </c:pt>
                <c:pt idx="18">
                  <c:v>77.427000000000007</c:v>
                </c:pt>
                <c:pt idx="19">
                  <c:v>78.100000000000009</c:v>
                </c:pt>
                <c:pt idx="20">
                  <c:v>77.219000000000008</c:v>
                </c:pt>
                <c:pt idx="21">
                  <c:v>78.323999999999998</c:v>
                </c:pt>
                <c:pt idx="22">
                  <c:v>79.213999999999999</c:v>
                </c:pt>
                <c:pt idx="23">
                  <c:v>79.903999999999996</c:v>
                </c:pt>
                <c:pt idx="24">
                  <c:v>79.468000000000004</c:v>
                </c:pt>
                <c:pt idx="25">
                  <c:v>79.989999999999995</c:v>
                </c:pt>
                <c:pt idx="26">
                  <c:v>80.662999999999997</c:v>
                </c:pt>
                <c:pt idx="27">
                  <c:v>81.605000000000004</c:v>
                </c:pt>
                <c:pt idx="28">
                  <c:v>81.301000000000002</c:v>
                </c:pt>
                <c:pt idx="29">
                  <c:v>81.843000000000004</c:v>
                </c:pt>
                <c:pt idx="30">
                  <c:v>81.923000000000002</c:v>
                </c:pt>
                <c:pt idx="31">
                  <c:v>82.087000000000003</c:v>
                </c:pt>
                <c:pt idx="32">
                  <c:v>80.231000000000009</c:v>
                </c:pt>
                <c:pt idx="33">
                  <c:v>79.766999999999996</c:v>
                </c:pt>
                <c:pt idx="34">
                  <c:v>80.231000000000009</c:v>
                </c:pt>
                <c:pt idx="35">
                  <c:v>81.064000000000007</c:v>
                </c:pt>
                <c:pt idx="36">
                  <c:v>80.141000000000005</c:v>
                </c:pt>
                <c:pt idx="37">
                  <c:v>80.858999999999995</c:v>
                </c:pt>
                <c:pt idx="38">
                  <c:v>82.147999999999996</c:v>
                </c:pt>
                <c:pt idx="39">
                  <c:v>82.873999999999995</c:v>
                </c:pt>
                <c:pt idx="40">
                  <c:v>82.584000000000003</c:v>
                </c:pt>
                <c:pt idx="41">
                  <c:v>82.866</c:v>
                </c:pt>
                <c:pt idx="42">
                  <c:v>83.567999999999998</c:v>
                </c:pt>
                <c:pt idx="43">
                  <c:v>84.218000000000004</c:v>
                </c:pt>
                <c:pt idx="44">
                  <c:v>83.632000000000005</c:v>
                </c:pt>
                <c:pt idx="45">
                  <c:v>84.662999999999997</c:v>
                </c:pt>
                <c:pt idx="46">
                  <c:v>85.406999999999996</c:v>
                </c:pt>
                <c:pt idx="47">
                  <c:v>86.177000000000007</c:v>
                </c:pt>
                <c:pt idx="48">
                  <c:v>85.751999999999995</c:v>
                </c:pt>
                <c:pt idx="49">
                  <c:v>86.088999999999999</c:v>
                </c:pt>
                <c:pt idx="50">
                  <c:v>86.694000000000003</c:v>
                </c:pt>
                <c:pt idx="51">
                  <c:v>87.221000000000004</c:v>
                </c:pt>
                <c:pt idx="52">
                  <c:v>86.534999999999997</c:v>
                </c:pt>
                <c:pt idx="53">
                  <c:v>87.048000000000002</c:v>
                </c:pt>
                <c:pt idx="54">
                  <c:v>87.262</c:v>
                </c:pt>
                <c:pt idx="55">
                  <c:v>87.259</c:v>
                </c:pt>
                <c:pt idx="56">
                  <c:v>86.147999999999996</c:v>
                </c:pt>
                <c:pt idx="57">
                  <c:v>86.781000000000006</c:v>
                </c:pt>
                <c:pt idx="58">
                  <c:v>87.225999999999999</c:v>
                </c:pt>
                <c:pt idx="59">
                  <c:v>88.308000000000007</c:v>
                </c:pt>
                <c:pt idx="60">
                  <c:v>88.367999999999995</c:v>
                </c:pt>
                <c:pt idx="61">
                  <c:v>89.481000000000009</c:v>
                </c:pt>
                <c:pt idx="62">
                  <c:v>90.694000000000003</c:v>
                </c:pt>
                <c:pt idx="63">
                  <c:v>90.588999999999999</c:v>
                </c:pt>
                <c:pt idx="64">
                  <c:v>89.016999999999996</c:v>
                </c:pt>
                <c:pt idx="65">
                  <c:v>89.912999999999997</c:v>
                </c:pt>
                <c:pt idx="66">
                  <c:v>90.737000000000009</c:v>
                </c:pt>
                <c:pt idx="67">
                  <c:v>92.254999999999995</c:v>
                </c:pt>
                <c:pt idx="68">
                  <c:v>92.004999999999995</c:v>
                </c:pt>
                <c:pt idx="69">
                  <c:v>94.27</c:v>
                </c:pt>
                <c:pt idx="70">
                  <c:v>94.364000000000004</c:v>
                </c:pt>
                <c:pt idx="71">
                  <c:v>97.962000000000003</c:v>
                </c:pt>
                <c:pt idx="72">
                  <c:v>97.094999999999999</c:v>
                </c:pt>
                <c:pt idx="73">
                  <c:v>98.424999999999997</c:v>
                </c:pt>
                <c:pt idx="74">
                  <c:v>100.655</c:v>
                </c:pt>
                <c:pt idx="75">
                  <c:v>102.93600000000001</c:v>
                </c:pt>
                <c:pt idx="76">
                  <c:v>104.09100000000001</c:v>
                </c:pt>
                <c:pt idx="77">
                  <c:v>105.928</c:v>
                </c:pt>
                <c:pt idx="78">
                  <c:v>106.782</c:v>
                </c:pt>
                <c:pt idx="79">
                  <c:v>109.322</c:v>
                </c:pt>
                <c:pt idx="80">
                  <c:v>109.68900000000001</c:v>
                </c:pt>
                <c:pt idx="81">
                  <c:v>111.224</c:v>
                </c:pt>
                <c:pt idx="82">
                  <c:v>112.95</c:v>
                </c:pt>
                <c:pt idx="83">
                  <c:v>114.262</c:v>
                </c:pt>
                <c:pt idx="84">
                  <c:v>116.85300000000001</c:v>
                </c:pt>
                <c:pt idx="85">
                  <c:v>118.643</c:v>
                </c:pt>
                <c:pt idx="86">
                  <c:v>120.455</c:v>
                </c:pt>
                <c:pt idx="87">
                  <c:v>121.78700000000001</c:v>
                </c:pt>
                <c:pt idx="88">
                  <c:v>121.977</c:v>
                </c:pt>
                <c:pt idx="89">
                  <c:v>124.298</c:v>
                </c:pt>
                <c:pt idx="90">
                  <c:v>126.187</c:v>
                </c:pt>
                <c:pt idx="91">
                  <c:v>126.982</c:v>
                </c:pt>
                <c:pt idx="92">
                  <c:v>126.84100000000001</c:v>
                </c:pt>
                <c:pt idx="93">
                  <c:v>127.872</c:v>
                </c:pt>
                <c:pt idx="94">
                  <c:v>129.47999999999999</c:v>
                </c:pt>
                <c:pt idx="95">
                  <c:v>129.715</c:v>
                </c:pt>
                <c:pt idx="96">
                  <c:v>128.48400000000001</c:v>
                </c:pt>
                <c:pt idx="97">
                  <c:v>124.461</c:v>
                </c:pt>
                <c:pt idx="98">
                  <c:v>126.218</c:v>
                </c:pt>
                <c:pt idx="99">
                  <c:v>126.58500000000001</c:v>
                </c:pt>
                <c:pt idx="100">
                  <c:v>126.13200000000001</c:v>
                </c:pt>
                <c:pt idx="101">
                  <c:v>124.247</c:v>
                </c:pt>
                <c:pt idx="102">
                  <c:v>124.515</c:v>
                </c:pt>
                <c:pt idx="103">
                  <c:v>123.342</c:v>
                </c:pt>
                <c:pt idx="104">
                  <c:v>121.63500000000001</c:v>
                </c:pt>
                <c:pt idx="105">
                  <c:v>119.325</c:v>
                </c:pt>
                <c:pt idx="106">
                  <c:v>117.92</c:v>
                </c:pt>
                <c:pt idx="107">
                  <c:v>115.789</c:v>
                </c:pt>
                <c:pt idx="108">
                  <c:v>112.764</c:v>
                </c:pt>
                <c:pt idx="109">
                  <c:v>111.107</c:v>
                </c:pt>
                <c:pt idx="110">
                  <c:v>109.80500000000001</c:v>
                </c:pt>
                <c:pt idx="111">
                  <c:v>109.526</c:v>
                </c:pt>
                <c:pt idx="112">
                  <c:v>106.79900000000001</c:v>
                </c:pt>
                <c:pt idx="113">
                  <c:v>106.208</c:v>
                </c:pt>
                <c:pt idx="114">
                  <c:v>105.55200000000001</c:v>
                </c:pt>
                <c:pt idx="115">
                  <c:v>102.622</c:v>
                </c:pt>
                <c:pt idx="116">
                  <c:v>105.417</c:v>
                </c:pt>
                <c:pt idx="117">
                  <c:v>104.539</c:v>
                </c:pt>
                <c:pt idx="118">
                  <c:v>104.443</c:v>
                </c:pt>
                <c:pt idx="119">
                  <c:v>104.4</c:v>
                </c:pt>
                <c:pt idx="120">
                  <c:v>103.194</c:v>
                </c:pt>
                <c:pt idx="121">
                  <c:v>102.31400000000001</c:v>
                </c:pt>
                <c:pt idx="122">
                  <c:v>#N/A</c:v>
                </c:pt>
                <c:pt idx="123">
                  <c:v>#N/A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USM!$H$5</c:f>
              <c:strCache>
                <c:ptCount val="1"/>
                <c:pt idx="0">
                  <c:v>(US15MGHLA/USPERDISB)*100.00</c:v>
                </c:pt>
              </c:strCache>
            </c:strRef>
          </c:tx>
          <c:spPr>
            <a:ln w="38100">
              <a:solidFill>
                <a:srgbClr val="008000"/>
              </a:solidFill>
              <a:prstDash val="sysDash"/>
            </a:ln>
          </c:spPr>
          <c:marker>
            <c:symbol val="none"/>
          </c:marker>
          <c:cat>
            <c:strRef>
              <c:f>USM!$F$102:$F$225</c:f>
              <c:strCache>
                <c:ptCount val="124"/>
                <c:pt idx="0">
                  <c:v>84</c:v>
                </c:pt>
                <c:pt idx="1">
                  <c:v>Q2 1984</c:v>
                </c:pt>
                <c:pt idx="2">
                  <c:v>Q3 1984</c:v>
                </c:pt>
                <c:pt idx="3">
                  <c:v>Q4 1984</c:v>
                </c:pt>
                <c:pt idx="4">
                  <c:v>85</c:v>
                </c:pt>
                <c:pt idx="5">
                  <c:v>Q2 1985</c:v>
                </c:pt>
                <c:pt idx="6">
                  <c:v>Q3 1985</c:v>
                </c:pt>
                <c:pt idx="7">
                  <c:v>Q4 1985</c:v>
                </c:pt>
                <c:pt idx="8">
                  <c:v>86</c:v>
                </c:pt>
                <c:pt idx="9">
                  <c:v>Q2 1986</c:v>
                </c:pt>
                <c:pt idx="10">
                  <c:v>Q3 1986</c:v>
                </c:pt>
                <c:pt idx="11">
                  <c:v>Q4 1986</c:v>
                </c:pt>
                <c:pt idx="12">
                  <c:v>87</c:v>
                </c:pt>
                <c:pt idx="13">
                  <c:v>Q2 1987</c:v>
                </c:pt>
                <c:pt idx="14">
                  <c:v>Q3 1987</c:v>
                </c:pt>
                <c:pt idx="15">
                  <c:v>Q4 1987</c:v>
                </c:pt>
                <c:pt idx="16">
                  <c:v>88</c:v>
                </c:pt>
                <c:pt idx="17">
                  <c:v>Q2 1988</c:v>
                </c:pt>
                <c:pt idx="18">
                  <c:v>Q3 1988</c:v>
                </c:pt>
                <c:pt idx="19">
                  <c:v>Q4 1988</c:v>
                </c:pt>
                <c:pt idx="20">
                  <c:v>89</c:v>
                </c:pt>
                <c:pt idx="21">
                  <c:v>Q2 1989</c:v>
                </c:pt>
                <c:pt idx="22">
                  <c:v>Q3 1989</c:v>
                </c:pt>
                <c:pt idx="23">
                  <c:v>Q4 1989</c:v>
                </c:pt>
                <c:pt idx="24">
                  <c:v>90</c:v>
                </c:pt>
                <c:pt idx="25">
                  <c:v>Q2 1990</c:v>
                </c:pt>
                <c:pt idx="26">
                  <c:v>Q3 1990</c:v>
                </c:pt>
                <c:pt idx="27">
                  <c:v>Q4 1990</c:v>
                </c:pt>
                <c:pt idx="28">
                  <c:v>91</c:v>
                </c:pt>
                <c:pt idx="29">
                  <c:v>Q2 1991</c:v>
                </c:pt>
                <c:pt idx="30">
                  <c:v>Q3 1991</c:v>
                </c:pt>
                <c:pt idx="31">
                  <c:v>Q4 1991</c:v>
                </c:pt>
                <c:pt idx="32">
                  <c:v>92</c:v>
                </c:pt>
                <c:pt idx="33">
                  <c:v>Q2 1992</c:v>
                </c:pt>
                <c:pt idx="34">
                  <c:v>Q3 1992</c:v>
                </c:pt>
                <c:pt idx="35">
                  <c:v>Q4 1992</c:v>
                </c:pt>
                <c:pt idx="36">
                  <c:v>93</c:v>
                </c:pt>
                <c:pt idx="37">
                  <c:v>Q2 1993</c:v>
                </c:pt>
                <c:pt idx="38">
                  <c:v>Q3 1993</c:v>
                </c:pt>
                <c:pt idx="39">
                  <c:v>Q4 1993</c:v>
                </c:pt>
                <c:pt idx="40">
                  <c:v>94</c:v>
                </c:pt>
                <c:pt idx="41">
                  <c:v>Q2 1994</c:v>
                </c:pt>
                <c:pt idx="42">
                  <c:v>Q3 1994</c:v>
                </c:pt>
                <c:pt idx="43">
                  <c:v>Q4 1994</c:v>
                </c:pt>
                <c:pt idx="44">
                  <c:v>95</c:v>
                </c:pt>
                <c:pt idx="45">
                  <c:v>Q2 1995</c:v>
                </c:pt>
                <c:pt idx="46">
                  <c:v>Q3 1995</c:v>
                </c:pt>
                <c:pt idx="47">
                  <c:v>Q4 1995</c:v>
                </c:pt>
                <c:pt idx="48">
                  <c:v>96</c:v>
                </c:pt>
                <c:pt idx="49">
                  <c:v>Q2 1996</c:v>
                </c:pt>
                <c:pt idx="50">
                  <c:v>Q3 1996</c:v>
                </c:pt>
                <c:pt idx="51">
                  <c:v>Q4 1996</c:v>
                </c:pt>
                <c:pt idx="52">
                  <c:v>97</c:v>
                </c:pt>
                <c:pt idx="53">
                  <c:v>Q2 1997</c:v>
                </c:pt>
                <c:pt idx="54">
                  <c:v>Q3 1997</c:v>
                </c:pt>
                <c:pt idx="55">
                  <c:v>Q4 1997</c:v>
                </c:pt>
                <c:pt idx="56">
                  <c:v>98</c:v>
                </c:pt>
                <c:pt idx="57">
                  <c:v>Q2 1998</c:v>
                </c:pt>
                <c:pt idx="58">
                  <c:v>Q3 1998</c:v>
                </c:pt>
                <c:pt idx="59">
                  <c:v>Q4 1998</c:v>
                </c:pt>
                <c:pt idx="60">
                  <c:v>99</c:v>
                </c:pt>
                <c:pt idx="61">
                  <c:v>Q2 1999</c:v>
                </c:pt>
                <c:pt idx="62">
                  <c:v>Q3 1999</c:v>
                </c:pt>
                <c:pt idx="63">
                  <c:v>Q4 1999</c:v>
                </c:pt>
                <c:pt idx="64">
                  <c:v>00</c:v>
                </c:pt>
                <c:pt idx="65">
                  <c:v>Q2 2000</c:v>
                </c:pt>
                <c:pt idx="66">
                  <c:v>Q3 2000</c:v>
                </c:pt>
                <c:pt idx="67">
                  <c:v>Q4 2000</c:v>
                </c:pt>
                <c:pt idx="68">
                  <c:v>01</c:v>
                </c:pt>
                <c:pt idx="69">
                  <c:v>Q2 2001</c:v>
                </c:pt>
                <c:pt idx="70">
                  <c:v>Q3 2001</c:v>
                </c:pt>
                <c:pt idx="71">
                  <c:v>Q4 2001</c:v>
                </c:pt>
                <c:pt idx="72">
                  <c:v>02</c:v>
                </c:pt>
                <c:pt idx="73">
                  <c:v>Q2 2002</c:v>
                </c:pt>
                <c:pt idx="74">
                  <c:v>Q3 2002</c:v>
                </c:pt>
                <c:pt idx="75">
                  <c:v>Q4 2002</c:v>
                </c:pt>
                <c:pt idx="76">
                  <c:v>03</c:v>
                </c:pt>
                <c:pt idx="77">
                  <c:v>Q2 2003</c:v>
                </c:pt>
                <c:pt idx="78">
                  <c:v>Q3 2003</c:v>
                </c:pt>
                <c:pt idx="79">
                  <c:v>Q4 2003</c:v>
                </c:pt>
                <c:pt idx="80">
                  <c:v>04</c:v>
                </c:pt>
                <c:pt idx="81">
                  <c:v>Q2 2004</c:v>
                </c:pt>
                <c:pt idx="82">
                  <c:v>Q3 2004</c:v>
                </c:pt>
                <c:pt idx="83">
                  <c:v>Q4 2004</c:v>
                </c:pt>
                <c:pt idx="84">
                  <c:v>05</c:v>
                </c:pt>
                <c:pt idx="85">
                  <c:v>Q2 2005</c:v>
                </c:pt>
                <c:pt idx="86">
                  <c:v>Q3 2005</c:v>
                </c:pt>
                <c:pt idx="87">
                  <c:v>Q4 2005</c:v>
                </c:pt>
                <c:pt idx="88">
                  <c:v>06</c:v>
                </c:pt>
                <c:pt idx="89">
                  <c:v>Q2 2006</c:v>
                </c:pt>
                <c:pt idx="90">
                  <c:v>Q3 2006</c:v>
                </c:pt>
                <c:pt idx="91">
                  <c:v>Q4 2006</c:v>
                </c:pt>
                <c:pt idx="92">
                  <c:v>07</c:v>
                </c:pt>
                <c:pt idx="93">
                  <c:v>Q2 2007</c:v>
                </c:pt>
                <c:pt idx="94">
                  <c:v>Q3 2007</c:v>
                </c:pt>
                <c:pt idx="95">
                  <c:v>Q4 2007</c:v>
                </c:pt>
                <c:pt idx="96">
                  <c:v>08</c:v>
                </c:pt>
                <c:pt idx="97">
                  <c:v>Q2 2008</c:v>
                </c:pt>
                <c:pt idx="98">
                  <c:v>Q3 2008</c:v>
                </c:pt>
                <c:pt idx="99">
                  <c:v>Q4 2008</c:v>
                </c:pt>
                <c:pt idx="100">
                  <c:v>09</c:v>
                </c:pt>
                <c:pt idx="101">
                  <c:v>Q2 2009</c:v>
                </c:pt>
                <c:pt idx="102">
                  <c:v>Q3 2009</c:v>
                </c:pt>
                <c:pt idx="103">
                  <c:v>Q4 2009</c:v>
                </c:pt>
                <c:pt idx="104">
                  <c:v>10</c:v>
                </c:pt>
                <c:pt idx="105">
                  <c:v>Q2 2010</c:v>
                </c:pt>
                <c:pt idx="106">
                  <c:v>Q3 2010</c:v>
                </c:pt>
                <c:pt idx="107">
                  <c:v>Q4 2010</c:v>
                </c:pt>
                <c:pt idx="108">
                  <c:v>11</c:v>
                </c:pt>
                <c:pt idx="109">
                  <c:v>Q2 2011</c:v>
                </c:pt>
                <c:pt idx="110">
                  <c:v>Q3 2011</c:v>
                </c:pt>
                <c:pt idx="111">
                  <c:v>Q4 2011</c:v>
                </c:pt>
                <c:pt idx="112">
                  <c:v>12</c:v>
                </c:pt>
                <c:pt idx="113">
                  <c:v>Q2 2012</c:v>
                </c:pt>
                <c:pt idx="114">
                  <c:v>Q3 2012</c:v>
                </c:pt>
                <c:pt idx="115">
                  <c:v>Q4 2012</c:v>
                </c:pt>
                <c:pt idx="116">
                  <c:v>13</c:v>
                </c:pt>
                <c:pt idx="117">
                  <c:v>Q2 2013</c:v>
                </c:pt>
                <c:pt idx="118">
                  <c:v>Q3 2013</c:v>
                </c:pt>
                <c:pt idx="119">
                  <c:v>Q4 2013</c:v>
                </c:pt>
                <c:pt idx="120">
                  <c:v>14</c:v>
                </c:pt>
                <c:pt idx="121">
                  <c:v>Q2 2014</c:v>
                </c:pt>
                <c:pt idx="122">
                  <c:v>Q3 2014</c:v>
                </c:pt>
                <c:pt idx="123">
                  <c:v>Q4 2014</c:v>
                </c:pt>
              </c:strCache>
            </c:strRef>
          </c:cat>
          <c:val>
            <c:numRef>
              <c:f>USM!$H$102:$H$225</c:f>
              <c:numCache>
                <c:formatCode>General</c:formatCode>
                <c:ptCount val="124"/>
                <c:pt idx="0">
                  <c:v>40.770000000000003</c:v>
                </c:pt>
                <c:pt idx="1">
                  <c:v>40.881</c:v>
                </c:pt>
                <c:pt idx="2">
                  <c:v>41.166000000000004</c:v>
                </c:pt>
                <c:pt idx="3">
                  <c:v>41.642000000000003</c:v>
                </c:pt>
                <c:pt idx="4">
                  <c:v>43.295000000000002</c:v>
                </c:pt>
                <c:pt idx="5">
                  <c:v>43.359000000000002</c:v>
                </c:pt>
                <c:pt idx="6">
                  <c:v>45.053000000000004</c:v>
                </c:pt>
                <c:pt idx="7">
                  <c:v>45.753999999999998</c:v>
                </c:pt>
                <c:pt idx="8">
                  <c:v>45.695</c:v>
                </c:pt>
                <c:pt idx="9">
                  <c:v>46.645000000000003</c:v>
                </c:pt>
                <c:pt idx="10">
                  <c:v>47.959000000000003</c:v>
                </c:pt>
                <c:pt idx="11">
                  <c:v>49.417000000000002</c:v>
                </c:pt>
                <c:pt idx="12">
                  <c:v>49.451000000000001</c:v>
                </c:pt>
                <c:pt idx="13">
                  <c:v>51.558</c:v>
                </c:pt>
                <c:pt idx="14">
                  <c:v>51.605000000000004</c:v>
                </c:pt>
                <c:pt idx="15">
                  <c:v>51.2</c:v>
                </c:pt>
                <c:pt idx="16">
                  <c:v>51.362000000000002</c:v>
                </c:pt>
                <c:pt idx="17">
                  <c:v>52.067999999999998</c:v>
                </c:pt>
                <c:pt idx="18">
                  <c:v>52.451000000000001</c:v>
                </c:pt>
                <c:pt idx="19">
                  <c:v>52.855000000000004</c:v>
                </c:pt>
                <c:pt idx="20">
                  <c:v>52.487000000000002</c:v>
                </c:pt>
                <c:pt idx="21">
                  <c:v>53.383000000000003</c:v>
                </c:pt>
                <c:pt idx="22">
                  <c:v>54.298000000000002</c:v>
                </c:pt>
                <c:pt idx="23">
                  <c:v>54.640999999999998</c:v>
                </c:pt>
                <c:pt idx="24">
                  <c:v>55.189</c:v>
                </c:pt>
                <c:pt idx="25">
                  <c:v>55.78</c:v>
                </c:pt>
                <c:pt idx="26">
                  <c:v>56.248000000000005</c:v>
                </c:pt>
                <c:pt idx="27">
                  <c:v>56.936</c:v>
                </c:pt>
                <c:pt idx="28">
                  <c:v>57.441000000000003</c:v>
                </c:pt>
                <c:pt idx="29">
                  <c:v>58.113</c:v>
                </c:pt>
                <c:pt idx="30">
                  <c:v>58.044000000000004</c:v>
                </c:pt>
                <c:pt idx="31">
                  <c:v>58.31</c:v>
                </c:pt>
                <c:pt idx="32">
                  <c:v>57.594999999999999</c:v>
                </c:pt>
                <c:pt idx="33">
                  <c:v>57.313000000000002</c:v>
                </c:pt>
                <c:pt idx="34">
                  <c:v>57.832999999999998</c:v>
                </c:pt>
                <c:pt idx="35">
                  <c:v>58.154000000000003</c:v>
                </c:pt>
                <c:pt idx="36">
                  <c:v>57.767000000000003</c:v>
                </c:pt>
                <c:pt idx="37">
                  <c:v>58.355000000000004</c:v>
                </c:pt>
                <c:pt idx="38">
                  <c:v>59.067999999999998</c:v>
                </c:pt>
                <c:pt idx="39">
                  <c:v>59.158000000000001</c:v>
                </c:pt>
                <c:pt idx="40">
                  <c:v>59.13</c:v>
                </c:pt>
                <c:pt idx="41">
                  <c:v>59.052</c:v>
                </c:pt>
                <c:pt idx="42">
                  <c:v>59.166000000000004</c:v>
                </c:pt>
                <c:pt idx="43">
                  <c:v>58.916000000000004</c:v>
                </c:pt>
                <c:pt idx="44">
                  <c:v>58.556000000000004</c:v>
                </c:pt>
                <c:pt idx="45">
                  <c:v>58.936</c:v>
                </c:pt>
                <c:pt idx="46">
                  <c:v>59.105000000000004</c:v>
                </c:pt>
                <c:pt idx="47">
                  <c:v>59.042999999999999</c:v>
                </c:pt>
                <c:pt idx="48">
                  <c:v>59.18</c:v>
                </c:pt>
                <c:pt idx="49">
                  <c:v>59.155000000000001</c:v>
                </c:pt>
                <c:pt idx="50">
                  <c:v>59.411000000000001</c:v>
                </c:pt>
                <c:pt idx="51">
                  <c:v>59.533999999999999</c:v>
                </c:pt>
                <c:pt idx="52">
                  <c:v>59.384999999999998</c:v>
                </c:pt>
                <c:pt idx="53">
                  <c:v>59.581000000000003</c:v>
                </c:pt>
                <c:pt idx="54">
                  <c:v>60.103999999999999</c:v>
                </c:pt>
                <c:pt idx="55">
                  <c:v>59.663000000000004</c:v>
                </c:pt>
                <c:pt idx="56">
                  <c:v>59.28</c:v>
                </c:pt>
                <c:pt idx="57">
                  <c:v>59.563000000000002</c:v>
                </c:pt>
                <c:pt idx="58">
                  <c:v>59.945</c:v>
                </c:pt>
                <c:pt idx="59">
                  <c:v>60.673000000000002</c:v>
                </c:pt>
                <c:pt idx="60">
                  <c:v>61.152000000000001</c:v>
                </c:pt>
                <c:pt idx="61">
                  <c:v>62.094000000000001</c:v>
                </c:pt>
                <c:pt idx="62">
                  <c:v>63.069000000000003</c:v>
                </c:pt>
                <c:pt idx="63">
                  <c:v>62.97</c:v>
                </c:pt>
                <c:pt idx="64">
                  <c:v>62.100999999999999</c:v>
                </c:pt>
                <c:pt idx="65">
                  <c:v>62.713000000000001</c:v>
                </c:pt>
                <c:pt idx="66">
                  <c:v>63.113</c:v>
                </c:pt>
                <c:pt idx="67">
                  <c:v>63.812000000000005</c:v>
                </c:pt>
                <c:pt idx="68">
                  <c:v>63.957000000000001</c:v>
                </c:pt>
                <c:pt idx="69">
                  <c:v>65.8</c:v>
                </c:pt>
                <c:pt idx="70">
                  <c:v>66.114999999999995</c:v>
                </c:pt>
                <c:pt idx="71">
                  <c:v>68.369</c:v>
                </c:pt>
                <c:pt idx="72">
                  <c:v>68.346000000000004</c:v>
                </c:pt>
                <c:pt idx="73">
                  <c:v>69.658000000000001</c:v>
                </c:pt>
                <c:pt idx="74">
                  <c:v>71.8</c:v>
                </c:pt>
                <c:pt idx="75">
                  <c:v>73.539000000000001</c:v>
                </c:pt>
                <c:pt idx="76">
                  <c:v>74.932000000000002</c:v>
                </c:pt>
                <c:pt idx="77">
                  <c:v>76.873000000000005</c:v>
                </c:pt>
                <c:pt idx="78">
                  <c:v>77.989000000000004</c:v>
                </c:pt>
                <c:pt idx="79">
                  <c:v>79.747</c:v>
                </c:pt>
                <c:pt idx="80">
                  <c:v>80.546999999999997</c:v>
                </c:pt>
                <c:pt idx="81">
                  <c:v>82.266999999999996</c:v>
                </c:pt>
                <c:pt idx="82">
                  <c:v>84.027000000000001</c:v>
                </c:pt>
                <c:pt idx="83">
                  <c:v>85.167000000000002</c:v>
                </c:pt>
                <c:pt idx="84">
                  <c:v>87.893000000000001</c:v>
                </c:pt>
                <c:pt idx="85">
                  <c:v>89.647999999999996</c:v>
                </c:pt>
                <c:pt idx="86">
                  <c:v>91.361000000000004</c:v>
                </c:pt>
                <c:pt idx="87">
                  <c:v>92.605000000000004</c:v>
                </c:pt>
                <c:pt idx="88">
                  <c:v>93.209000000000003</c:v>
                </c:pt>
                <c:pt idx="89">
                  <c:v>95.378</c:v>
                </c:pt>
                <c:pt idx="90">
                  <c:v>96.801000000000002</c:v>
                </c:pt>
                <c:pt idx="91">
                  <c:v>97.2</c:v>
                </c:pt>
                <c:pt idx="92">
                  <c:v>97.727000000000004</c:v>
                </c:pt>
                <c:pt idx="93">
                  <c:v>98.683999999999997</c:v>
                </c:pt>
                <c:pt idx="94">
                  <c:v>99.62</c:v>
                </c:pt>
                <c:pt idx="95">
                  <c:v>99.527000000000001</c:v>
                </c:pt>
                <c:pt idx="96">
                  <c:v>98.724000000000004</c:v>
                </c:pt>
                <c:pt idx="97">
                  <c:v>95.667000000000002</c:v>
                </c:pt>
                <c:pt idx="98">
                  <c:v>96.631</c:v>
                </c:pt>
                <c:pt idx="99">
                  <c:v>96.692000000000007</c:v>
                </c:pt>
                <c:pt idx="100">
                  <c:v>97.41</c:v>
                </c:pt>
                <c:pt idx="101">
                  <c:v>95.915000000000006</c:v>
                </c:pt>
                <c:pt idx="102">
                  <c:v>95.793999999999997</c:v>
                </c:pt>
                <c:pt idx="103">
                  <c:v>94.771000000000001</c:v>
                </c:pt>
                <c:pt idx="104">
                  <c:v>93.058999999999997</c:v>
                </c:pt>
                <c:pt idx="105">
                  <c:v>91.138999999999996</c:v>
                </c:pt>
                <c:pt idx="106">
                  <c:v>89.667000000000002</c:v>
                </c:pt>
                <c:pt idx="107">
                  <c:v>86.771000000000001</c:v>
                </c:pt>
                <c:pt idx="108">
                  <c:v>84.613</c:v>
                </c:pt>
                <c:pt idx="109">
                  <c:v>83.400999999999996</c:v>
                </c:pt>
                <c:pt idx="110">
                  <c:v>82.097999999999999</c:v>
                </c:pt>
                <c:pt idx="111">
                  <c:v>81.33</c:v>
                </c:pt>
                <c:pt idx="112">
                  <c:v>79.126999999999995</c:v>
                </c:pt>
                <c:pt idx="113">
                  <c:v>77.969000000000008</c:v>
                </c:pt>
                <c:pt idx="114">
                  <c:v>77.44</c:v>
                </c:pt>
                <c:pt idx="115">
                  <c:v>74.611999999999995</c:v>
                </c:pt>
                <c:pt idx="116">
                  <c:v>76.593000000000004</c:v>
                </c:pt>
                <c:pt idx="117">
                  <c:v>75.616</c:v>
                </c:pt>
                <c:pt idx="118">
                  <c:v>75.021000000000001</c:v>
                </c:pt>
                <c:pt idx="119">
                  <c:v>74.588999999999999</c:v>
                </c:pt>
                <c:pt idx="120">
                  <c:v>73.451000000000008</c:v>
                </c:pt>
                <c:pt idx="121">
                  <c:v>72.198000000000008</c:v>
                </c:pt>
                <c:pt idx="122">
                  <c:v>#N/A</c:v>
                </c:pt>
                <c:pt idx="123">
                  <c:v>#N/A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313664"/>
        <c:axId val="177315200"/>
      </c:lineChart>
      <c:lineChart>
        <c:grouping val="standard"/>
        <c:varyColors val="0"/>
        <c:ser>
          <c:idx val="2"/>
          <c:order val="2"/>
          <c:tx>
            <c:strRef>
              <c:f>USM!$J$5</c:f>
              <c:strCache>
                <c:ptCount val="1"/>
                <c:pt idx="0">
                  <c:v>Household saving rate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strRef>
              <c:f>USM!$F$102:$F$225</c:f>
              <c:strCache>
                <c:ptCount val="124"/>
                <c:pt idx="0">
                  <c:v>84</c:v>
                </c:pt>
                <c:pt idx="1">
                  <c:v>Q2 1984</c:v>
                </c:pt>
                <c:pt idx="2">
                  <c:v>Q3 1984</c:v>
                </c:pt>
                <c:pt idx="3">
                  <c:v>Q4 1984</c:v>
                </c:pt>
                <c:pt idx="4">
                  <c:v>85</c:v>
                </c:pt>
                <c:pt idx="5">
                  <c:v>Q2 1985</c:v>
                </c:pt>
                <c:pt idx="6">
                  <c:v>Q3 1985</c:v>
                </c:pt>
                <c:pt idx="7">
                  <c:v>Q4 1985</c:v>
                </c:pt>
                <c:pt idx="8">
                  <c:v>86</c:v>
                </c:pt>
                <c:pt idx="9">
                  <c:v>Q2 1986</c:v>
                </c:pt>
                <c:pt idx="10">
                  <c:v>Q3 1986</c:v>
                </c:pt>
                <c:pt idx="11">
                  <c:v>Q4 1986</c:v>
                </c:pt>
                <c:pt idx="12">
                  <c:v>87</c:v>
                </c:pt>
                <c:pt idx="13">
                  <c:v>Q2 1987</c:v>
                </c:pt>
                <c:pt idx="14">
                  <c:v>Q3 1987</c:v>
                </c:pt>
                <c:pt idx="15">
                  <c:v>Q4 1987</c:v>
                </c:pt>
                <c:pt idx="16">
                  <c:v>88</c:v>
                </c:pt>
                <c:pt idx="17">
                  <c:v>Q2 1988</c:v>
                </c:pt>
                <c:pt idx="18">
                  <c:v>Q3 1988</c:v>
                </c:pt>
                <c:pt idx="19">
                  <c:v>Q4 1988</c:v>
                </c:pt>
                <c:pt idx="20">
                  <c:v>89</c:v>
                </c:pt>
                <c:pt idx="21">
                  <c:v>Q2 1989</c:v>
                </c:pt>
                <c:pt idx="22">
                  <c:v>Q3 1989</c:v>
                </c:pt>
                <c:pt idx="23">
                  <c:v>Q4 1989</c:v>
                </c:pt>
                <c:pt idx="24">
                  <c:v>90</c:v>
                </c:pt>
                <c:pt idx="25">
                  <c:v>Q2 1990</c:v>
                </c:pt>
                <c:pt idx="26">
                  <c:v>Q3 1990</c:v>
                </c:pt>
                <c:pt idx="27">
                  <c:v>Q4 1990</c:v>
                </c:pt>
                <c:pt idx="28">
                  <c:v>91</c:v>
                </c:pt>
                <c:pt idx="29">
                  <c:v>Q2 1991</c:v>
                </c:pt>
                <c:pt idx="30">
                  <c:v>Q3 1991</c:v>
                </c:pt>
                <c:pt idx="31">
                  <c:v>Q4 1991</c:v>
                </c:pt>
                <c:pt idx="32">
                  <c:v>92</c:v>
                </c:pt>
                <c:pt idx="33">
                  <c:v>Q2 1992</c:v>
                </c:pt>
                <c:pt idx="34">
                  <c:v>Q3 1992</c:v>
                </c:pt>
                <c:pt idx="35">
                  <c:v>Q4 1992</c:v>
                </c:pt>
                <c:pt idx="36">
                  <c:v>93</c:v>
                </c:pt>
                <c:pt idx="37">
                  <c:v>Q2 1993</c:v>
                </c:pt>
                <c:pt idx="38">
                  <c:v>Q3 1993</c:v>
                </c:pt>
                <c:pt idx="39">
                  <c:v>Q4 1993</c:v>
                </c:pt>
                <c:pt idx="40">
                  <c:v>94</c:v>
                </c:pt>
                <c:pt idx="41">
                  <c:v>Q2 1994</c:v>
                </c:pt>
                <c:pt idx="42">
                  <c:v>Q3 1994</c:v>
                </c:pt>
                <c:pt idx="43">
                  <c:v>Q4 1994</c:v>
                </c:pt>
                <c:pt idx="44">
                  <c:v>95</c:v>
                </c:pt>
                <c:pt idx="45">
                  <c:v>Q2 1995</c:v>
                </c:pt>
                <c:pt idx="46">
                  <c:v>Q3 1995</c:v>
                </c:pt>
                <c:pt idx="47">
                  <c:v>Q4 1995</c:v>
                </c:pt>
                <c:pt idx="48">
                  <c:v>96</c:v>
                </c:pt>
                <c:pt idx="49">
                  <c:v>Q2 1996</c:v>
                </c:pt>
                <c:pt idx="50">
                  <c:v>Q3 1996</c:v>
                </c:pt>
                <c:pt idx="51">
                  <c:v>Q4 1996</c:v>
                </c:pt>
                <c:pt idx="52">
                  <c:v>97</c:v>
                </c:pt>
                <c:pt idx="53">
                  <c:v>Q2 1997</c:v>
                </c:pt>
                <c:pt idx="54">
                  <c:v>Q3 1997</c:v>
                </c:pt>
                <c:pt idx="55">
                  <c:v>Q4 1997</c:v>
                </c:pt>
                <c:pt idx="56">
                  <c:v>98</c:v>
                </c:pt>
                <c:pt idx="57">
                  <c:v>Q2 1998</c:v>
                </c:pt>
                <c:pt idx="58">
                  <c:v>Q3 1998</c:v>
                </c:pt>
                <c:pt idx="59">
                  <c:v>Q4 1998</c:v>
                </c:pt>
                <c:pt idx="60">
                  <c:v>99</c:v>
                </c:pt>
                <c:pt idx="61">
                  <c:v>Q2 1999</c:v>
                </c:pt>
                <c:pt idx="62">
                  <c:v>Q3 1999</c:v>
                </c:pt>
                <c:pt idx="63">
                  <c:v>Q4 1999</c:v>
                </c:pt>
                <c:pt idx="64">
                  <c:v>00</c:v>
                </c:pt>
                <c:pt idx="65">
                  <c:v>Q2 2000</c:v>
                </c:pt>
                <c:pt idx="66">
                  <c:v>Q3 2000</c:v>
                </c:pt>
                <c:pt idx="67">
                  <c:v>Q4 2000</c:v>
                </c:pt>
                <c:pt idx="68">
                  <c:v>01</c:v>
                </c:pt>
                <c:pt idx="69">
                  <c:v>Q2 2001</c:v>
                </c:pt>
                <c:pt idx="70">
                  <c:v>Q3 2001</c:v>
                </c:pt>
                <c:pt idx="71">
                  <c:v>Q4 2001</c:v>
                </c:pt>
                <c:pt idx="72">
                  <c:v>02</c:v>
                </c:pt>
                <c:pt idx="73">
                  <c:v>Q2 2002</c:v>
                </c:pt>
                <c:pt idx="74">
                  <c:v>Q3 2002</c:v>
                </c:pt>
                <c:pt idx="75">
                  <c:v>Q4 2002</c:v>
                </c:pt>
                <c:pt idx="76">
                  <c:v>03</c:v>
                </c:pt>
                <c:pt idx="77">
                  <c:v>Q2 2003</c:v>
                </c:pt>
                <c:pt idx="78">
                  <c:v>Q3 2003</c:v>
                </c:pt>
                <c:pt idx="79">
                  <c:v>Q4 2003</c:v>
                </c:pt>
                <c:pt idx="80">
                  <c:v>04</c:v>
                </c:pt>
                <c:pt idx="81">
                  <c:v>Q2 2004</c:v>
                </c:pt>
                <c:pt idx="82">
                  <c:v>Q3 2004</c:v>
                </c:pt>
                <c:pt idx="83">
                  <c:v>Q4 2004</c:v>
                </c:pt>
                <c:pt idx="84">
                  <c:v>05</c:v>
                </c:pt>
                <c:pt idx="85">
                  <c:v>Q2 2005</c:v>
                </c:pt>
                <c:pt idx="86">
                  <c:v>Q3 2005</c:v>
                </c:pt>
                <c:pt idx="87">
                  <c:v>Q4 2005</c:v>
                </c:pt>
                <c:pt idx="88">
                  <c:v>06</c:v>
                </c:pt>
                <c:pt idx="89">
                  <c:v>Q2 2006</c:v>
                </c:pt>
                <c:pt idx="90">
                  <c:v>Q3 2006</c:v>
                </c:pt>
                <c:pt idx="91">
                  <c:v>Q4 2006</c:v>
                </c:pt>
                <c:pt idx="92">
                  <c:v>07</c:v>
                </c:pt>
                <c:pt idx="93">
                  <c:v>Q2 2007</c:v>
                </c:pt>
                <c:pt idx="94">
                  <c:v>Q3 2007</c:v>
                </c:pt>
                <c:pt idx="95">
                  <c:v>Q4 2007</c:v>
                </c:pt>
                <c:pt idx="96">
                  <c:v>08</c:v>
                </c:pt>
                <c:pt idx="97">
                  <c:v>Q2 2008</c:v>
                </c:pt>
                <c:pt idx="98">
                  <c:v>Q3 2008</c:v>
                </c:pt>
                <c:pt idx="99">
                  <c:v>Q4 2008</c:v>
                </c:pt>
                <c:pt idx="100">
                  <c:v>09</c:v>
                </c:pt>
                <c:pt idx="101">
                  <c:v>Q2 2009</c:v>
                </c:pt>
                <c:pt idx="102">
                  <c:v>Q3 2009</c:v>
                </c:pt>
                <c:pt idx="103">
                  <c:v>Q4 2009</c:v>
                </c:pt>
                <c:pt idx="104">
                  <c:v>10</c:v>
                </c:pt>
                <c:pt idx="105">
                  <c:v>Q2 2010</c:v>
                </c:pt>
                <c:pt idx="106">
                  <c:v>Q3 2010</c:v>
                </c:pt>
                <c:pt idx="107">
                  <c:v>Q4 2010</c:v>
                </c:pt>
                <c:pt idx="108">
                  <c:v>11</c:v>
                </c:pt>
                <c:pt idx="109">
                  <c:v>Q2 2011</c:v>
                </c:pt>
                <c:pt idx="110">
                  <c:v>Q3 2011</c:v>
                </c:pt>
                <c:pt idx="111">
                  <c:v>Q4 2011</c:v>
                </c:pt>
                <c:pt idx="112">
                  <c:v>12</c:v>
                </c:pt>
                <c:pt idx="113">
                  <c:v>Q2 2012</c:v>
                </c:pt>
                <c:pt idx="114">
                  <c:v>Q3 2012</c:v>
                </c:pt>
                <c:pt idx="115">
                  <c:v>Q4 2012</c:v>
                </c:pt>
                <c:pt idx="116">
                  <c:v>13</c:v>
                </c:pt>
                <c:pt idx="117">
                  <c:v>Q2 2013</c:v>
                </c:pt>
                <c:pt idx="118">
                  <c:v>Q3 2013</c:v>
                </c:pt>
                <c:pt idx="119">
                  <c:v>Q4 2013</c:v>
                </c:pt>
                <c:pt idx="120">
                  <c:v>14</c:v>
                </c:pt>
                <c:pt idx="121">
                  <c:v>Q2 2014</c:v>
                </c:pt>
                <c:pt idx="122">
                  <c:v>Q3 2014</c:v>
                </c:pt>
                <c:pt idx="123">
                  <c:v>Q4 2014</c:v>
                </c:pt>
              </c:strCache>
            </c:strRef>
          </c:cat>
          <c:val>
            <c:numRef>
              <c:f>USM!$J$102:$J$225</c:f>
              <c:numCache>
                <c:formatCode>0.00</c:formatCode>
                <c:ptCount val="124"/>
                <c:pt idx="0">
                  <c:v>10.466666666666667</c:v>
                </c:pt>
                <c:pt idx="1">
                  <c:v>10.633333333333333</c:v>
                </c:pt>
                <c:pt idx="2">
                  <c:v>11.133333333333333</c:v>
                </c:pt>
                <c:pt idx="3">
                  <c:v>10.700000000000001</c:v>
                </c:pt>
                <c:pt idx="4">
                  <c:v>8.7666666666666657</c:v>
                </c:pt>
                <c:pt idx="5">
                  <c:v>9.6333333333333329</c:v>
                </c:pt>
                <c:pt idx="6">
                  <c:v>7.5666666666666664</c:v>
                </c:pt>
                <c:pt idx="7">
                  <c:v>8.2999999999999989</c:v>
                </c:pt>
                <c:pt idx="8">
                  <c:v>8.6666666666666661</c:v>
                </c:pt>
                <c:pt idx="9">
                  <c:v>8.8333333333333339</c:v>
                </c:pt>
                <c:pt idx="10">
                  <c:v>7.9000000000000012</c:v>
                </c:pt>
                <c:pt idx="11">
                  <c:v>7.4666666666666659</c:v>
                </c:pt>
                <c:pt idx="12">
                  <c:v>8.2999999999999989</c:v>
                </c:pt>
                <c:pt idx="13">
                  <c:v>6.1000000000000005</c:v>
                </c:pt>
                <c:pt idx="14">
                  <c:v>6.7666666666666666</c:v>
                </c:pt>
                <c:pt idx="15">
                  <c:v>7.833333333333333</c:v>
                </c:pt>
                <c:pt idx="16">
                  <c:v>7.6333333333333329</c:v>
                </c:pt>
                <c:pt idx="17">
                  <c:v>7.8666666666666671</c:v>
                </c:pt>
                <c:pt idx="18">
                  <c:v>7.9666666666666659</c:v>
                </c:pt>
                <c:pt idx="19">
                  <c:v>7.8</c:v>
                </c:pt>
                <c:pt idx="20">
                  <c:v>8.4333333333333318</c:v>
                </c:pt>
                <c:pt idx="21">
                  <c:v>7.7</c:v>
                </c:pt>
                <c:pt idx="22">
                  <c:v>7.4333333333333336</c:v>
                </c:pt>
                <c:pt idx="23">
                  <c:v>7.7</c:v>
                </c:pt>
                <c:pt idx="24">
                  <c:v>7.7666666666666666</c:v>
                </c:pt>
                <c:pt idx="25">
                  <c:v>8.0333333333333332</c:v>
                </c:pt>
                <c:pt idx="26">
                  <c:v>7.666666666666667</c:v>
                </c:pt>
                <c:pt idx="27">
                  <c:v>7.6333333333333329</c:v>
                </c:pt>
                <c:pt idx="28">
                  <c:v>8.1333333333333329</c:v>
                </c:pt>
                <c:pt idx="29">
                  <c:v>7.9666666666666659</c:v>
                </c:pt>
                <c:pt idx="30">
                  <c:v>7.8666666666666671</c:v>
                </c:pt>
                <c:pt idx="31">
                  <c:v>8.7000000000000011</c:v>
                </c:pt>
                <c:pt idx="32">
                  <c:v>9.0666666666666664</c:v>
                </c:pt>
                <c:pt idx="33">
                  <c:v>9.4333333333333336</c:v>
                </c:pt>
                <c:pt idx="34">
                  <c:v>8.8333333333333321</c:v>
                </c:pt>
                <c:pt idx="35">
                  <c:v>8.2000000000000011</c:v>
                </c:pt>
                <c:pt idx="36">
                  <c:v>8.3333333333333339</c:v>
                </c:pt>
                <c:pt idx="37">
                  <c:v>7.6999999999999993</c:v>
                </c:pt>
                <c:pt idx="38">
                  <c:v>6.8</c:v>
                </c:pt>
                <c:pt idx="39">
                  <c:v>6.5333333333333341</c:v>
                </c:pt>
                <c:pt idx="40">
                  <c:v>6.166666666666667</c:v>
                </c:pt>
                <c:pt idx="41">
                  <c:v>6.3999999999999995</c:v>
                </c:pt>
                <c:pt idx="42">
                  <c:v>6.166666666666667</c:v>
                </c:pt>
                <c:pt idx="43">
                  <c:v>6.4666666666666659</c:v>
                </c:pt>
                <c:pt idx="44">
                  <c:v>7.0666666666666664</c:v>
                </c:pt>
                <c:pt idx="45">
                  <c:v>6.3</c:v>
                </c:pt>
                <c:pt idx="46">
                  <c:v>6.2</c:v>
                </c:pt>
                <c:pt idx="47">
                  <c:v>6</c:v>
                </c:pt>
                <c:pt idx="48">
                  <c:v>6.0666666666666664</c:v>
                </c:pt>
                <c:pt idx="49">
                  <c:v>5.8666666666666671</c:v>
                </c:pt>
                <c:pt idx="50">
                  <c:v>6</c:v>
                </c:pt>
                <c:pt idx="51">
                  <c:v>5.7666666666666666</c:v>
                </c:pt>
                <c:pt idx="52">
                  <c:v>5.7</c:v>
                </c:pt>
                <c:pt idx="53">
                  <c:v>6.0333333333333341</c:v>
                </c:pt>
                <c:pt idx="54">
                  <c:v>5.5</c:v>
                </c:pt>
                <c:pt idx="55">
                  <c:v>5.7333333333333334</c:v>
                </c:pt>
                <c:pt idx="56">
                  <c:v>6.8</c:v>
                </c:pt>
                <c:pt idx="57">
                  <c:v>6.3666666666666663</c:v>
                </c:pt>
                <c:pt idx="58">
                  <c:v>6.1000000000000005</c:v>
                </c:pt>
                <c:pt idx="59">
                  <c:v>5.5</c:v>
                </c:pt>
                <c:pt idx="60">
                  <c:v>5.5333333333333341</c:v>
                </c:pt>
                <c:pt idx="61">
                  <c:v>4.333333333333333</c:v>
                </c:pt>
                <c:pt idx="62">
                  <c:v>3.8666666666666667</c:v>
                </c:pt>
                <c:pt idx="63">
                  <c:v>3.9</c:v>
                </c:pt>
                <c:pt idx="64">
                  <c:v>4.2666666666666666</c:v>
                </c:pt>
                <c:pt idx="65">
                  <c:v>4.2666666666666666</c:v>
                </c:pt>
                <c:pt idx="66">
                  <c:v>4.333333333333333</c:v>
                </c:pt>
                <c:pt idx="67">
                  <c:v>3.7666666666666671</c:v>
                </c:pt>
                <c:pt idx="68">
                  <c:v>4.2</c:v>
                </c:pt>
                <c:pt idx="69">
                  <c:v>3.9</c:v>
                </c:pt>
                <c:pt idx="70">
                  <c:v>5.8</c:v>
                </c:pt>
                <c:pt idx="71">
                  <c:v>3.2999999999999994</c:v>
                </c:pt>
                <c:pt idx="72">
                  <c:v>5.3999999999999995</c:v>
                </c:pt>
                <c:pt idx="73">
                  <c:v>5.3666666666666671</c:v>
                </c:pt>
                <c:pt idx="74">
                  <c:v>4.6333333333333337</c:v>
                </c:pt>
                <c:pt idx="75">
                  <c:v>4.6333333333333337</c:v>
                </c:pt>
                <c:pt idx="76">
                  <c:v>4.5999999999999996</c:v>
                </c:pt>
                <c:pt idx="77">
                  <c:v>4.8666666666666663</c:v>
                </c:pt>
                <c:pt idx="78">
                  <c:v>5.1000000000000005</c:v>
                </c:pt>
                <c:pt idx="79">
                  <c:v>4.7</c:v>
                </c:pt>
                <c:pt idx="80">
                  <c:v>4.5</c:v>
                </c:pt>
                <c:pt idx="81">
                  <c:v>4.8</c:v>
                </c:pt>
                <c:pt idx="82">
                  <c:v>4.333333333333333</c:v>
                </c:pt>
                <c:pt idx="83">
                  <c:v>4.5</c:v>
                </c:pt>
                <c:pt idx="84">
                  <c:v>2.7666666666666671</c:v>
                </c:pt>
                <c:pt idx="85">
                  <c:v>2.4333333333333331</c:v>
                </c:pt>
                <c:pt idx="86">
                  <c:v>2.1999999999999997</c:v>
                </c:pt>
                <c:pt idx="87">
                  <c:v>2.7000000000000006</c:v>
                </c:pt>
                <c:pt idx="88">
                  <c:v>3.7333333333333329</c:v>
                </c:pt>
                <c:pt idx="89">
                  <c:v>3.3333333333333335</c:v>
                </c:pt>
                <c:pt idx="90">
                  <c:v>2.9666666666666668</c:v>
                </c:pt>
                <c:pt idx="91">
                  <c:v>3.1</c:v>
                </c:pt>
                <c:pt idx="92">
                  <c:v>3.3000000000000003</c:v>
                </c:pt>
                <c:pt idx="93">
                  <c:v>3</c:v>
                </c:pt>
                <c:pt idx="94">
                  <c:v>2.7333333333333329</c:v>
                </c:pt>
                <c:pt idx="95">
                  <c:v>2.7666666666666671</c:v>
                </c:pt>
                <c:pt idx="96">
                  <c:v>3.7666666666666671</c:v>
                </c:pt>
                <c:pt idx="97">
                  <c:v>5.666666666666667</c:v>
                </c:pt>
                <c:pt idx="98">
                  <c:v>4.166666666666667</c:v>
                </c:pt>
                <c:pt idx="99">
                  <c:v>6.0666666666666664</c:v>
                </c:pt>
                <c:pt idx="100">
                  <c:v>6.166666666666667</c:v>
                </c:pt>
                <c:pt idx="101">
                  <c:v>7.166666666666667</c:v>
                </c:pt>
                <c:pt idx="102">
                  <c:v>5.6000000000000005</c:v>
                </c:pt>
                <c:pt idx="103">
                  <c:v>5.6000000000000005</c:v>
                </c:pt>
                <c:pt idx="104">
                  <c:v>5.2666666666666666</c:v>
                </c:pt>
                <c:pt idx="105">
                  <c:v>5.833333333333333</c:v>
                </c:pt>
                <c:pt idx="106">
                  <c:v>5.7666666666666657</c:v>
                </c:pt>
                <c:pt idx="107">
                  <c:v>5.5333333333333341</c:v>
                </c:pt>
                <c:pt idx="108">
                  <c:v>6.2</c:v>
                </c:pt>
                <c:pt idx="109">
                  <c:v>5.9666666666666659</c:v>
                </c:pt>
                <c:pt idx="110">
                  <c:v>6.0666666666666664</c:v>
                </c:pt>
                <c:pt idx="111">
                  <c:v>5.833333333333333</c:v>
                </c:pt>
                <c:pt idx="112">
                  <c:v>6.7333333333333343</c:v>
                </c:pt>
                <c:pt idx="113">
                  <c:v>7.0333333333333341</c:v>
                </c:pt>
                <c:pt idx="114">
                  <c:v>6.5</c:v>
                </c:pt>
                <c:pt idx="115">
                  <c:v>8.6</c:v>
                </c:pt>
                <c:pt idx="116">
                  <c:v>4.7</c:v>
                </c:pt>
                <c:pt idx="117">
                  <c:v>5.2</c:v>
                </c:pt>
                <c:pt idx="118">
                  <c:v>5.1999999999999993</c:v>
                </c:pt>
                <c:pt idx="119">
                  <c:v>4.3666666666666663</c:v>
                </c:pt>
                <c:pt idx="120">
                  <c:v>4.8999999999999995</c:v>
                </c:pt>
                <c:pt idx="121">
                  <c:v>5.333333333333333</c:v>
                </c:pt>
                <c:pt idx="122">
                  <c:v>5.5333333333333341</c:v>
                </c:pt>
                <c:pt idx="123">
                  <c:v>#N/A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337472"/>
        <c:axId val="177339008"/>
      </c:lineChart>
      <c:catAx>
        <c:axId val="177313664"/>
        <c:scaling>
          <c:orientation val="minMax"/>
        </c:scaling>
        <c:delete val="0"/>
        <c:axPos val="b"/>
        <c:numFmt formatCode="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75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177315200"/>
        <c:crosses val="autoZero"/>
        <c:auto val="1"/>
        <c:lblAlgn val="ctr"/>
        <c:lblOffset val="100"/>
        <c:tickLblSkip val="8"/>
        <c:tickMarkSkip val="8"/>
        <c:noMultiLvlLbl val="0"/>
      </c:catAx>
      <c:valAx>
        <c:axId val="177315200"/>
        <c:scaling>
          <c:orientation val="minMax"/>
          <c:max val="140"/>
          <c:min val="2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75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177313664"/>
        <c:crosses val="autoZero"/>
        <c:crossBetween val="between"/>
        <c:majorUnit val="20"/>
        <c:minorUnit val="20"/>
      </c:valAx>
      <c:catAx>
        <c:axId val="177337472"/>
        <c:scaling>
          <c:orientation val="minMax"/>
        </c:scaling>
        <c:delete val="1"/>
        <c:axPos val="b"/>
        <c:majorTickMark val="out"/>
        <c:minorTickMark val="none"/>
        <c:tickLblPos val="nextTo"/>
        <c:crossAx val="177339008"/>
        <c:crosses val="autoZero"/>
        <c:auto val="1"/>
        <c:lblAlgn val="ctr"/>
        <c:lblOffset val="100"/>
        <c:noMultiLvlLbl val="0"/>
      </c:catAx>
      <c:valAx>
        <c:axId val="177339008"/>
        <c:scaling>
          <c:orientation val="minMax"/>
        </c:scaling>
        <c:delete val="0"/>
        <c:axPos val="r"/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75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177337472"/>
        <c:crosses val="max"/>
        <c:crossBetween val="between"/>
      </c:valAx>
      <c:spPr>
        <a:noFill/>
        <a:ln w="254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fr-FR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0.06925</cdr:y>
    </cdr:to>
    <cdr:sp macro="" textlink="">
      <cdr:nvSpPr>
        <cdr:cNvPr id="116633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9144000" cy="3911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45720" tIns="36576" rIns="45720" bIns="36576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22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Real GDP: annual growth, %</a:t>
          </a:r>
        </a:p>
      </cdr:txBody>
    </cdr:sp>
  </cdr:relSizeAnchor>
  <cdr:relSizeAnchor xmlns:cdr="http://schemas.openxmlformats.org/drawingml/2006/chartDrawing">
    <cdr:from>
      <cdr:x>0</cdr:x>
      <cdr:y>0.94775</cdr:y>
    </cdr:from>
    <cdr:to>
      <cdr:x>0.45825</cdr:x>
      <cdr:y>1</cdr:y>
    </cdr:to>
    <cdr:sp macro="" textlink="">
      <cdr:nvSpPr>
        <cdr:cNvPr id="1166339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5360260"/>
          <a:ext cx="4190238" cy="2951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32004" rIns="0" bIns="32004" anchor="ctr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1400" b="0" i="1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source: IMF (October 2014)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</cdr:x>
      <cdr:y>0.0045</cdr:y>
    </cdr:from>
    <cdr:to>
      <cdr:x>0.99583</cdr:x>
      <cdr:y>0.07375</cdr:y>
    </cdr:to>
    <cdr:sp macro="" textlink="">
      <cdr:nvSpPr>
        <cdr:cNvPr id="62566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25400"/>
          <a:ext cx="9105900" cy="3904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45720" tIns="36576" rIns="45720" bIns="36576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22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US interest rates, %</a:t>
          </a:r>
          <a:endParaRPr lang="fr-FR"/>
        </a:p>
      </cdr:txBody>
    </cdr:sp>
  </cdr:relSizeAnchor>
  <cdr:relSizeAnchor xmlns:cdr="http://schemas.openxmlformats.org/drawingml/2006/chartDrawing">
    <cdr:from>
      <cdr:x>0</cdr:x>
      <cdr:y>0.94775</cdr:y>
    </cdr:from>
    <cdr:to>
      <cdr:x>0.43225</cdr:x>
      <cdr:y>1</cdr:y>
    </cdr:to>
    <cdr:sp macro="" textlink="">
      <cdr:nvSpPr>
        <cdr:cNvPr id="62566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5356024"/>
          <a:ext cx="3952494" cy="2951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32004" rIns="0" bIns="32004" anchor="ctr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1400" b="0" i="1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sources: Federal Reserve, Thomson Reuters</a:t>
          </a:r>
          <a:endParaRPr lang="fr-FR"/>
        </a:p>
      </cdr:txBody>
    </cdr:sp>
  </cdr:relSizeAnchor>
  <cdr:relSizeAnchor xmlns:cdr="http://schemas.openxmlformats.org/drawingml/2006/chartDrawing">
    <cdr:from>
      <cdr:x>0.21319</cdr:x>
      <cdr:y>0.78008</cdr:y>
    </cdr:from>
    <cdr:to>
      <cdr:x>0.48694</cdr:x>
      <cdr:y>0.83608</cdr:y>
    </cdr:to>
    <cdr:sp macro="" textlink="">
      <cdr:nvSpPr>
        <cdr:cNvPr id="62566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49450" y="4398721"/>
          <a:ext cx="2503170" cy="315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32004" rIns="36576" bIns="32004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18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Effective Fed Funds rate</a:t>
          </a:r>
          <a:endParaRPr lang="fr-FR"/>
        </a:p>
      </cdr:txBody>
    </cdr:sp>
  </cdr:relSizeAnchor>
  <cdr:relSizeAnchor xmlns:cdr="http://schemas.openxmlformats.org/drawingml/2006/chartDrawing">
    <cdr:from>
      <cdr:x>0.64622</cdr:x>
      <cdr:y>0.39122</cdr:y>
    </cdr:from>
    <cdr:to>
      <cdr:x>0.95472</cdr:x>
      <cdr:y>0.44747</cdr:y>
    </cdr:to>
    <cdr:sp macro="" textlink="">
      <cdr:nvSpPr>
        <cdr:cNvPr id="625668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09056" y="2206003"/>
          <a:ext cx="2820924" cy="31718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32004" rIns="36576" bIns="32004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18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10-year T.Note rate</a:t>
          </a:r>
          <a:endParaRPr lang="fr-FR"/>
        </a:p>
      </cdr:txBody>
    </cdr:sp>
  </cdr:relSizeAnchor>
  <cdr:relSizeAnchor xmlns:cdr="http://schemas.openxmlformats.org/drawingml/2006/chartDrawing">
    <cdr:from>
      <cdr:x>0.60694</cdr:x>
      <cdr:y>0.72523</cdr:y>
    </cdr:from>
    <cdr:to>
      <cdr:x>0.91544</cdr:x>
      <cdr:y>0.78148</cdr:y>
    </cdr:to>
    <cdr:sp macro="" textlink="">
      <cdr:nvSpPr>
        <cdr:cNvPr id="6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49900" y="4089400"/>
          <a:ext cx="2820924" cy="31718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36576" tIns="32004" rIns="36576" bIns="32004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fr-FR" sz="18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2-year rate</a:t>
          </a:r>
          <a:endParaRPr lang="fr-FR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0.06925</cdr:y>
    </cdr:to>
    <cdr:sp macro="" textlink="">
      <cdr:nvSpPr>
        <cdr:cNvPr id="56729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9144000" cy="3911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45720" tIns="36576" rIns="45720" bIns="36576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22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US debt &amp; fiscal budget,</a:t>
          </a:r>
          <a:r>
            <a:rPr lang="fr-FR" sz="2200" b="0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 % of GDP</a:t>
          </a:r>
          <a:endParaRPr lang="fr-FR"/>
        </a:p>
      </cdr:txBody>
    </cdr:sp>
  </cdr:relSizeAnchor>
  <cdr:relSizeAnchor xmlns:cdr="http://schemas.openxmlformats.org/drawingml/2006/chartDrawing">
    <cdr:from>
      <cdr:x>0</cdr:x>
      <cdr:y>0.94775</cdr:y>
    </cdr:from>
    <cdr:to>
      <cdr:x>0.49175</cdr:x>
      <cdr:y>1</cdr:y>
    </cdr:to>
    <cdr:sp macro="" textlink="">
      <cdr:nvSpPr>
        <cdr:cNvPr id="567298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5354612"/>
          <a:ext cx="4496562" cy="2951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32004" rIns="0" bIns="32004" anchor="ctr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1400" b="0" i="1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sources: OECD, BNPParibas</a:t>
          </a:r>
          <a:endParaRPr lang="fr-FR"/>
        </a:p>
      </cdr:txBody>
    </cdr:sp>
  </cdr:relSizeAnchor>
  <cdr:relSizeAnchor xmlns:cdr="http://schemas.openxmlformats.org/drawingml/2006/chartDrawing">
    <cdr:from>
      <cdr:x>0.354</cdr:x>
      <cdr:y>0.78325</cdr:y>
    </cdr:from>
    <cdr:to>
      <cdr:x>0.54306</cdr:x>
      <cdr:y>0.84</cdr:y>
    </cdr:to>
    <cdr:sp macro="" textlink="">
      <cdr:nvSpPr>
        <cdr:cNvPr id="567299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36976" y="4416590"/>
          <a:ext cx="1728724" cy="3200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7432" rIns="36576" bIns="27432" anchor="ctr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18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Public  debt</a:t>
          </a:r>
          <a:endParaRPr lang="fr-FR"/>
        </a:p>
      </cdr:txBody>
    </cdr:sp>
  </cdr:relSizeAnchor>
  <cdr:relSizeAnchor xmlns:cdr="http://schemas.openxmlformats.org/drawingml/2006/chartDrawing">
    <cdr:from>
      <cdr:x>0.38503</cdr:x>
      <cdr:y>0.75424</cdr:y>
    </cdr:from>
    <cdr:to>
      <cdr:x>0.43703</cdr:x>
      <cdr:y>0.75424</cdr:y>
    </cdr:to>
    <cdr:sp macro="" textlink="">
      <cdr:nvSpPr>
        <cdr:cNvPr id="567300" name="Line 4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3520694" y="4253014"/>
          <a:ext cx="475488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 type="triangle" w="med" len="med"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0.24981</cdr:x>
      <cdr:y>0.3905</cdr:y>
    </cdr:from>
    <cdr:to>
      <cdr:x>0.30181</cdr:x>
      <cdr:y>0.3905</cdr:y>
    </cdr:to>
    <cdr:sp macro="" textlink="">
      <cdr:nvSpPr>
        <cdr:cNvPr id="567301" name="Line 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2284222" y="2201926"/>
          <a:ext cx="475488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 type="triangle" w="med" len="med"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0.15556</cdr:x>
      <cdr:y>0.40848</cdr:y>
    </cdr:from>
    <cdr:to>
      <cdr:x>0.39086</cdr:x>
      <cdr:y>0.51577</cdr:y>
    </cdr:to>
    <cdr:sp macro="" textlink="">
      <cdr:nvSpPr>
        <cdr:cNvPr id="567302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2400" y="2303336"/>
          <a:ext cx="2151634" cy="6049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7432" rIns="36576" bIns="27432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18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Fiscal budget</a:t>
          </a:r>
          <a:endParaRPr lang="fr-FR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0.27868</cdr:x>
      <cdr:y>0.00106</cdr:y>
    </cdr:from>
    <cdr:to>
      <cdr:x>0.75132</cdr:x>
      <cdr:y>0.07169</cdr:y>
    </cdr:to>
    <cdr:sp macro="" textlink="">
      <cdr:nvSpPr>
        <cdr:cNvPr id="189441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48280" y="5954"/>
          <a:ext cx="4321761" cy="3983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36576" tIns="36576" rIns="36576" bIns="36576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22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Japan: profits and business climate</a:t>
          </a:r>
        </a:p>
      </cdr:txBody>
    </cdr:sp>
  </cdr:relSizeAnchor>
  <cdr:relSizeAnchor xmlns:cdr="http://schemas.openxmlformats.org/drawingml/2006/chartDrawing">
    <cdr:from>
      <cdr:x>0.4022</cdr:x>
      <cdr:y>0.35764</cdr:y>
    </cdr:from>
    <cdr:to>
      <cdr:x>0.73292</cdr:x>
      <cdr:y>0.46326</cdr:y>
    </cdr:to>
    <cdr:sp macro="" textlink="">
      <cdr:nvSpPr>
        <cdr:cNvPr id="18944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677679" y="2016674"/>
          <a:ext cx="3024098" cy="5955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27432" tIns="32004" rIns="27432" bIns="32004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18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Current profits, all industries,</a:t>
          </a:r>
        </a:p>
        <a:p xmlns:a="http://schemas.openxmlformats.org/drawingml/2006/main">
          <a:pPr algn="ctr" rtl="0">
            <a:defRPr sz="1000"/>
          </a:pPr>
          <a:r>
            <a:rPr lang="fr-FR" sz="18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fr-FR" sz="1800" b="0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y/y % change</a:t>
          </a:r>
        </a:p>
      </cdr:txBody>
    </cdr:sp>
  </cdr:relSizeAnchor>
  <cdr:relSizeAnchor xmlns:cdr="http://schemas.openxmlformats.org/drawingml/2006/chartDrawing">
    <cdr:from>
      <cdr:x>0.46866</cdr:x>
      <cdr:y>0.7199</cdr:y>
    </cdr:from>
    <cdr:to>
      <cdr:x>0.75159</cdr:x>
      <cdr:y>0.87259</cdr:y>
    </cdr:to>
    <cdr:sp macro="" textlink="">
      <cdr:nvSpPr>
        <cdr:cNvPr id="189443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85392" y="4059366"/>
          <a:ext cx="2587183" cy="8610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27432" tIns="32004" rIns="27432" bIns="32004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18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Tankan surveys: </a:t>
          </a:r>
        </a:p>
        <a:p xmlns:a="http://schemas.openxmlformats.org/drawingml/2006/main">
          <a:pPr algn="ctr" rtl="0">
            <a:defRPr sz="1000"/>
          </a:pPr>
          <a:r>
            <a:rPr lang="fr-FR" sz="18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business condition, </a:t>
          </a:r>
        </a:p>
        <a:p xmlns:a="http://schemas.openxmlformats.org/drawingml/2006/main">
          <a:pPr algn="ctr" rtl="0">
            <a:defRPr sz="1000"/>
          </a:pPr>
          <a:r>
            <a:rPr lang="fr-FR" sz="1800" b="0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forecasts, all enterprises, %</a:t>
          </a:r>
        </a:p>
      </cdr:txBody>
    </cdr:sp>
  </cdr:relSizeAnchor>
  <cdr:relSizeAnchor xmlns:cdr="http://schemas.openxmlformats.org/drawingml/2006/chartDrawing">
    <cdr:from>
      <cdr:x>0.01501</cdr:x>
      <cdr:y>0.93059</cdr:y>
    </cdr:from>
    <cdr:to>
      <cdr:x>0.30278</cdr:x>
      <cdr:y>0.99775</cdr:y>
    </cdr:to>
    <cdr:sp macro="" textlink="">
      <cdr:nvSpPr>
        <cdr:cNvPr id="189444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7266" y="5247388"/>
          <a:ext cx="2631333" cy="3787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27432" tIns="32004" rIns="27432" bIns="32004" anchor="ctr" upright="1">
          <a:no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1400" b="0" i="1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sources: MoF, Tankan (BoJ)</a:t>
          </a:r>
        </a:p>
      </cdr:txBody>
    </cdr:sp>
  </cdr:relSizeAnchor>
  <cdr:relSizeAnchor xmlns:cdr="http://schemas.openxmlformats.org/drawingml/2006/chartDrawing">
    <cdr:from>
      <cdr:x>0.70556</cdr:x>
      <cdr:y>0.3491</cdr:y>
    </cdr:from>
    <cdr:to>
      <cdr:x>0.75694</cdr:x>
      <cdr:y>0.3491</cdr:y>
    </cdr:to>
    <cdr:cxnSp macro="">
      <cdr:nvCxnSpPr>
        <cdr:cNvPr id="3" name="Connecteur droit avec flèche 2"/>
        <cdr:cNvCxnSpPr/>
      </cdr:nvCxnSpPr>
      <cdr:spPr bwMode="auto">
        <a:xfrm xmlns:a="http://schemas.openxmlformats.org/drawingml/2006/main" flipH="1">
          <a:off x="6451600" y="1968500"/>
          <a:ext cx="469900" cy="0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none" w="med" len="med"/>
          <a:tailEnd type="arrow"/>
        </a:ln>
        <a:extLst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0.76111</cdr:x>
      <cdr:y>0.80631</cdr:y>
    </cdr:from>
    <cdr:to>
      <cdr:x>0.80694</cdr:x>
      <cdr:y>0.80631</cdr:y>
    </cdr:to>
    <cdr:cxnSp macro="">
      <cdr:nvCxnSpPr>
        <cdr:cNvPr id="5" name="Connecteur droit avec flèche 4"/>
        <cdr:cNvCxnSpPr/>
      </cdr:nvCxnSpPr>
      <cdr:spPr bwMode="auto">
        <a:xfrm xmlns:a="http://schemas.openxmlformats.org/drawingml/2006/main">
          <a:off x="6959600" y="4546600"/>
          <a:ext cx="419100" cy="0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none" w="med" len="med"/>
          <a:tailEnd type="arrow"/>
        </a:ln>
        <a:extLst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0.16713</cdr:x>
      <cdr:y>0</cdr:y>
    </cdr:from>
    <cdr:to>
      <cdr:x>0.84462</cdr:x>
      <cdr:y>0.07417</cdr:y>
    </cdr:to>
    <cdr:sp macro="" textlink="">
      <cdr:nvSpPr>
        <cdr:cNvPr id="73830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28207" y="-4242"/>
          <a:ext cx="6195029" cy="4182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36576" tIns="36576" rIns="36576" bIns="36576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22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Japan: fiscal balance and public debt as % of GDP</a:t>
          </a:r>
          <a:endParaRPr lang="fr-FR"/>
        </a:p>
      </cdr:txBody>
    </cdr:sp>
  </cdr:relSizeAnchor>
  <cdr:relSizeAnchor xmlns:cdr="http://schemas.openxmlformats.org/drawingml/2006/chartDrawing">
    <cdr:from>
      <cdr:x>0.18914</cdr:x>
      <cdr:y>0.55396</cdr:y>
    </cdr:from>
    <cdr:to>
      <cdr:x>0.24114</cdr:x>
      <cdr:y>0.55396</cdr:y>
    </cdr:to>
    <cdr:sp macro="" textlink="">
      <cdr:nvSpPr>
        <cdr:cNvPr id="738306" name="Line 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1729486" y="3123654"/>
          <a:ext cx="475488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 type="triangle" w="med" len="med"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0.83494</cdr:x>
      <cdr:y>0.2408</cdr:y>
    </cdr:from>
    <cdr:to>
      <cdr:x>0.89044</cdr:x>
      <cdr:y>0.24155</cdr:y>
    </cdr:to>
    <cdr:sp macro="" textlink="">
      <cdr:nvSpPr>
        <cdr:cNvPr id="738307" name="Line 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7634732" y="1357846"/>
          <a:ext cx="507492" cy="422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 type="triangle" w="med" len="med"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0.59506</cdr:x>
      <cdr:y>0.18357</cdr:y>
    </cdr:from>
    <cdr:to>
      <cdr:x>0.83681</cdr:x>
      <cdr:y>0.26126</cdr:y>
    </cdr:to>
    <cdr:sp macro="" textlink="">
      <cdr:nvSpPr>
        <cdr:cNvPr id="738308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441188" y="1035114"/>
          <a:ext cx="2210562" cy="4380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32004" rIns="36576" bIns="32004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18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Gross public debt</a:t>
          </a:r>
          <a:endParaRPr lang="fr-FR"/>
        </a:p>
      </cdr:txBody>
    </cdr:sp>
  </cdr:relSizeAnchor>
  <cdr:relSizeAnchor xmlns:cdr="http://schemas.openxmlformats.org/drawingml/2006/chartDrawing">
    <cdr:from>
      <cdr:x>0.08575</cdr:x>
      <cdr:y>0.55855</cdr:y>
    </cdr:from>
    <cdr:to>
      <cdr:x>0.28194</cdr:x>
      <cdr:y>0.61998</cdr:y>
    </cdr:to>
    <cdr:sp macro="" textlink="">
      <cdr:nvSpPr>
        <cdr:cNvPr id="738309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84108" y="3149550"/>
          <a:ext cx="1793992" cy="34639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32004" rIns="27432" bIns="32004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18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Fiscal balance</a:t>
          </a:r>
          <a:endParaRPr lang="fr-FR"/>
        </a:p>
      </cdr:txBody>
    </cdr:sp>
  </cdr:relSizeAnchor>
  <cdr:relSizeAnchor xmlns:cdr="http://schemas.openxmlformats.org/drawingml/2006/chartDrawing">
    <cdr:from>
      <cdr:x>0.0005</cdr:x>
      <cdr:y>0.94021</cdr:y>
    </cdr:from>
    <cdr:to>
      <cdr:x>0.24544</cdr:x>
      <cdr:y>0.99054</cdr:y>
    </cdr:to>
    <cdr:sp macro="" textlink="">
      <cdr:nvSpPr>
        <cdr:cNvPr id="73831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79" y="5301658"/>
          <a:ext cx="2239716" cy="2837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27432" tIns="32004" rIns="27432" bIns="32004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1400" b="0" i="1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sources: OECD, BNP Paribas</a:t>
          </a:r>
          <a:endParaRPr lang="fr-FR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0.00296</cdr:x>
      <cdr:y>0.92568</cdr:y>
    </cdr:from>
    <cdr:to>
      <cdr:x>0.55694</cdr:x>
      <cdr:y>0.99591</cdr:y>
    </cdr:to>
    <cdr:sp macro="" textlink="">
      <cdr:nvSpPr>
        <cdr:cNvPr id="11786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066" y="5219700"/>
          <a:ext cx="5065634" cy="39603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27432" tIns="32004" rIns="27432" bIns="32004" anchor="ctr" upright="1">
          <a:no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1400" b="0" i="1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sources: Ministry of Labour, Ministry of Public Management</a:t>
          </a:r>
        </a:p>
      </cdr:txBody>
    </cdr:sp>
  </cdr:relSizeAnchor>
  <cdr:relSizeAnchor xmlns:cdr="http://schemas.openxmlformats.org/drawingml/2006/chartDrawing">
    <cdr:from>
      <cdr:x>0.29141</cdr:x>
      <cdr:y>0.00868</cdr:y>
    </cdr:from>
    <cdr:to>
      <cdr:x>0.73059</cdr:x>
      <cdr:y>0.07932</cdr:y>
    </cdr:to>
    <cdr:sp macro="" textlink="">
      <cdr:nvSpPr>
        <cdr:cNvPr id="11786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64630" y="48950"/>
          <a:ext cx="4015908" cy="3983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36576" tIns="36576" rIns="36576" bIns="36576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22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Japan: wages &amp; inflation, y/y % </a:t>
          </a:r>
        </a:p>
      </cdr:txBody>
    </cdr:sp>
  </cdr:relSizeAnchor>
  <cdr:relSizeAnchor xmlns:cdr="http://schemas.openxmlformats.org/drawingml/2006/chartDrawing">
    <cdr:from>
      <cdr:x>0.67222</cdr:x>
      <cdr:y>0.20264</cdr:y>
    </cdr:from>
    <cdr:to>
      <cdr:x>0.91667</cdr:x>
      <cdr:y>0.35135</cdr:y>
    </cdr:to>
    <cdr:sp macro="" textlink="">
      <cdr:nvSpPr>
        <cdr:cNvPr id="117862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146800" y="1142652"/>
          <a:ext cx="2235200" cy="8385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32004" rIns="27432" bIns="32004" anchor="ctr" upright="1">
          <a:no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18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Core inflation </a:t>
          </a:r>
        </a:p>
        <a:p xmlns:a="http://schemas.openxmlformats.org/drawingml/2006/main">
          <a:pPr algn="l" rtl="0">
            <a:defRPr sz="1000"/>
          </a:pPr>
          <a:r>
            <a:rPr lang="fr-FR" sz="1800" b="0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(less food &amp; energy)</a:t>
          </a:r>
        </a:p>
      </cdr:txBody>
    </cdr:sp>
  </cdr:relSizeAnchor>
  <cdr:relSizeAnchor xmlns:cdr="http://schemas.openxmlformats.org/drawingml/2006/chartDrawing">
    <cdr:from>
      <cdr:x>0.22561</cdr:x>
      <cdr:y>0.66743</cdr:y>
    </cdr:from>
    <cdr:to>
      <cdr:x>0.68333</cdr:x>
      <cdr:y>0.76304</cdr:y>
    </cdr:to>
    <cdr:sp macro="" textlink="">
      <cdr:nvSpPr>
        <cdr:cNvPr id="1178628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62988" y="3763498"/>
          <a:ext cx="4185392" cy="5391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32004" rIns="27432" bIns="32004" anchor="ctr" upright="1">
          <a:spAutoFit/>
        </a:bodyPr>
        <a:lstStyle xmlns:a="http://schemas.openxmlformats.org/drawingml/2006/main"/>
        <a:p xmlns:a="http://schemas.openxmlformats.org/drawingml/2006/main">
          <a:pPr algn="l" rtl="0">
            <a:lnSpc>
              <a:spcPts val="1900"/>
            </a:lnSpc>
            <a:defRPr sz="1000"/>
          </a:pPr>
          <a:r>
            <a:rPr lang="fr-FR" sz="18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Scheduled cash earnings, volume,</a:t>
          </a:r>
        </a:p>
        <a:p xmlns:a="http://schemas.openxmlformats.org/drawingml/2006/main">
          <a:pPr algn="l" rtl="0">
            <a:lnSpc>
              <a:spcPts val="1800"/>
            </a:lnSpc>
            <a:defRPr sz="1000"/>
          </a:pPr>
          <a:r>
            <a:rPr lang="fr-FR" sz="18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 all industries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0.00296</cdr:x>
      <cdr:y>0.92568</cdr:y>
    </cdr:from>
    <cdr:to>
      <cdr:x>0.55694</cdr:x>
      <cdr:y>0.99591</cdr:y>
    </cdr:to>
    <cdr:sp macro="" textlink="">
      <cdr:nvSpPr>
        <cdr:cNvPr id="11786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066" y="5219700"/>
          <a:ext cx="5065634" cy="39603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27432" tIns="32004" rIns="27432" bIns="32004" anchor="ctr" upright="1">
          <a:no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1400" b="0" i="1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sources: Statistics Bureau, BoJ</a:t>
          </a:r>
        </a:p>
      </cdr:txBody>
    </cdr:sp>
  </cdr:relSizeAnchor>
  <cdr:relSizeAnchor xmlns:cdr="http://schemas.openxmlformats.org/drawingml/2006/chartDrawing">
    <cdr:from>
      <cdr:x>0.00556</cdr:x>
      <cdr:y>0.01068</cdr:y>
    </cdr:from>
    <cdr:to>
      <cdr:x>1</cdr:x>
      <cdr:y>0.08132</cdr:y>
    </cdr:to>
    <cdr:sp macro="" textlink="">
      <cdr:nvSpPr>
        <cdr:cNvPr id="11786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60227"/>
          <a:ext cx="9093200" cy="3983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36576" tIns="36576" rIns="36576" bIns="36576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22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Japan: inflation &amp; effective exchange rate</a:t>
          </a:r>
        </a:p>
      </cdr:txBody>
    </cdr:sp>
  </cdr:relSizeAnchor>
  <cdr:relSizeAnchor xmlns:cdr="http://schemas.openxmlformats.org/drawingml/2006/chartDrawing">
    <cdr:from>
      <cdr:x>0.05</cdr:x>
      <cdr:y>0.68237</cdr:y>
    </cdr:from>
    <cdr:to>
      <cdr:x>0.37083</cdr:x>
      <cdr:y>0.83108</cdr:y>
    </cdr:to>
    <cdr:sp macro="" textlink="">
      <cdr:nvSpPr>
        <cdr:cNvPr id="117862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7180" y="3847746"/>
          <a:ext cx="2933720" cy="8385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32004" rIns="27432" bIns="32004" anchor="ctr" upright="1">
          <a:no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18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Core inflation, y/y % </a:t>
          </a:r>
        </a:p>
        <a:p xmlns:a="http://schemas.openxmlformats.org/drawingml/2006/main">
          <a:pPr algn="ctr" rtl="0">
            <a:defRPr sz="1000"/>
          </a:pPr>
          <a:r>
            <a:rPr lang="fr-FR" sz="1800" b="0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(less food &amp; energy)</a:t>
          </a:r>
        </a:p>
      </cdr:txBody>
    </cdr:sp>
  </cdr:relSizeAnchor>
  <cdr:relSizeAnchor xmlns:cdr="http://schemas.openxmlformats.org/drawingml/2006/chartDrawing">
    <cdr:from>
      <cdr:x>0.39505</cdr:x>
      <cdr:y>0.29242</cdr:y>
    </cdr:from>
    <cdr:to>
      <cdr:x>0.85277</cdr:x>
      <cdr:y>0.3903</cdr:y>
    </cdr:to>
    <cdr:sp macro="" textlink="">
      <cdr:nvSpPr>
        <cdr:cNvPr id="1178628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612378" y="1648894"/>
          <a:ext cx="4185392" cy="5519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32004" rIns="27432" bIns="32004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lnSpc>
              <a:spcPts val="1900"/>
            </a:lnSpc>
            <a:defRPr sz="1000"/>
          </a:pPr>
          <a:r>
            <a:rPr lang="fr-FR" sz="18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Nominal effective exchange rate,</a:t>
          </a:r>
        </a:p>
        <a:p xmlns:a="http://schemas.openxmlformats.org/drawingml/2006/main">
          <a:pPr algn="ctr" rtl="0">
            <a:lnSpc>
              <a:spcPts val="1900"/>
            </a:lnSpc>
            <a:defRPr sz="1000"/>
          </a:pPr>
          <a:r>
            <a:rPr lang="fr-FR" sz="18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fr-FR" sz="1800" b="0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January 2000=100</a:t>
          </a:r>
        </a:p>
      </cdr:txBody>
    </cdr:sp>
  </cdr:relSizeAnchor>
  <cdr:relSizeAnchor xmlns:cdr="http://schemas.openxmlformats.org/drawingml/2006/chartDrawing">
    <cdr:from>
      <cdr:x>0.05833</cdr:x>
      <cdr:y>0.66892</cdr:y>
    </cdr:from>
    <cdr:to>
      <cdr:x>0.10556</cdr:x>
      <cdr:y>0.66892</cdr:y>
    </cdr:to>
    <cdr:cxnSp macro="">
      <cdr:nvCxnSpPr>
        <cdr:cNvPr id="3" name="Connecteur droit avec flèche 2"/>
        <cdr:cNvCxnSpPr/>
      </cdr:nvCxnSpPr>
      <cdr:spPr bwMode="auto">
        <a:xfrm xmlns:a="http://schemas.openxmlformats.org/drawingml/2006/main" flipH="1">
          <a:off x="533400" y="3771900"/>
          <a:ext cx="431800" cy="0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none" w="med" len="med"/>
          <a:tailEnd type="arrow"/>
        </a:ln>
        <a:extLst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0.80417</cdr:x>
      <cdr:y>0.37162</cdr:y>
    </cdr:from>
    <cdr:to>
      <cdr:x>0.84583</cdr:x>
      <cdr:y>0.37162</cdr:y>
    </cdr:to>
    <cdr:cxnSp macro="">
      <cdr:nvCxnSpPr>
        <cdr:cNvPr id="5" name="Connecteur droit avec flèche 4"/>
        <cdr:cNvCxnSpPr/>
      </cdr:nvCxnSpPr>
      <cdr:spPr bwMode="auto">
        <a:xfrm xmlns:a="http://schemas.openxmlformats.org/drawingml/2006/main">
          <a:off x="7353300" y="2095500"/>
          <a:ext cx="381000" cy="0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none" w="med" len="med"/>
          <a:tailEnd type="arrow"/>
        </a:ln>
        <a:extLst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0.20275</cdr:x>
      <cdr:y>0</cdr:y>
    </cdr:from>
    <cdr:to>
      <cdr:x>0.783</cdr:x>
      <cdr:y>0.06925</cdr:y>
    </cdr:to>
    <cdr:sp macro="" textlink="">
      <cdr:nvSpPr>
        <cdr:cNvPr id="101478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53946" y="0"/>
          <a:ext cx="5305806" cy="3911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45720" tIns="36576" rIns="45720" bIns="36576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22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Japan: interest rates </a:t>
          </a:r>
        </a:p>
      </cdr:txBody>
    </cdr:sp>
  </cdr:relSizeAnchor>
  <cdr:relSizeAnchor xmlns:cdr="http://schemas.openxmlformats.org/drawingml/2006/chartDrawing">
    <cdr:from>
      <cdr:x>0.80065</cdr:x>
      <cdr:y>0.36608</cdr:y>
    </cdr:from>
    <cdr:to>
      <cdr:x>0.93147</cdr:x>
      <cdr:y>0.47169</cdr:y>
    </cdr:to>
    <cdr:sp macro="" textlink="">
      <cdr:nvSpPr>
        <cdr:cNvPr id="1014792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321103" y="2064259"/>
          <a:ext cx="1196218" cy="5955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27432" tIns="32004" rIns="27432" bIns="32004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18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10-year</a:t>
          </a:r>
        </a:p>
        <a:p xmlns:a="http://schemas.openxmlformats.org/drawingml/2006/main">
          <a:pPr algn="ctr" rtl="0">
            <a:defRPr sz="1000"/>
          </a:pPr>
          <a:r>
            <a:rPr lang="fr-FR" sz="1800" b="0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 interest rate</a:t>
          </a:r>
        </a:p>
      </cdr:txBody>
    </cdr:sp>
  </cdr:relSizeAnchor>
  <cdr:relSizeAnchor xmlns:cdr="http://schemas.openxmlformats.org/drawingml/2006/chartDrawing">
    <cdr:from>
      <cdr:x>6.56168E-7</cdr:x>
      <cdr:y>0.92784</cdr:y>
    </cdr:from>
    <cdr:to>
      <cdr:x>0.48194</cdr:x>
      <cdr:y>1</cdr:y>
    </cdr:to>
    <cdr:sp macro="" textlink="">
      <cdr:nvSpPr>
        <cdr:cNvPr id="1014794" name="Text 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" y="5231904"/>
          <a:ext cx="4406894" cy="4068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27432" tIns="32004" rIns="27432" bIns="32004" anchor="ctr" upright="1">
          <a:no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1400" b="0" i="1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sources: BoJ, Thomson Reuters</a:t>
          </a:r>
        </a:p>
      </cdr:txBody>
    </cdr:sp>
  </cdr:relSizeAnchor>
  <cdr:relSizeAnchor xmlns:cdr="http://schemas.openxmlformats.org/drawingml/2006/chartDrawing">
    <cdr:from>
      <cdr:x>0.20275</cdr:x>
      <cdr:y>0</cdr:y>
    </cdr:from>
    <cdr:to>
      <cdr:x>0.783</cdr:x>
      <cdr:y>0.06925</cdr:y>
    </cdr:to>
    <cdr:sp macro="" textlink="">
      <cdr:nvSpPr>
        <cdr:cNvPr id="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53946" y="0"/>
          <a:ext cx="5305806" cy="3911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45720" tIns="36576" rIns="45720" bIns="36576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22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Japan: interest rates </a:t>
          </a:r>
        </a:p>
      </cdr:txBody>
    </cdr:sp>
  </cdr:relSizeAnchor>
  <cdr:relSizeAnchor xmlns:cdr="http://schemas.openxmlformats.org/drawingml/2006/chartDrawing">
    <cdr:from>
      <cdr:x>0.625</cdr:x>
      <cdr:y>0.55237</cdr:y>
    </cdr:from>
    <cdr:to>
      <cdr:x>0.79217</cdr:x>
      <cdr:y>0.65798</cdr:y>
    </cdr:to>
    <cdr:sp macro="" textlink="">
      <cdr:nvSpPr>
        <cdr:cNvPr id="3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714990" y="3114714"/>
          <a:ext cx="1528602" cy="5955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32004" rIns="27432" bIns="32004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18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3-month</a:t>
          </a:r>
        </a:p>
        <a:p xmlns:a="http://schemas.openxmlformats.org/drawingml/2006/main">
          <a:pPr algn="ctr" rtl="0">
            <a:defRPr sz="1000"/>
          </a:pPr>
          <a:r>
            <a:rPr lang="fr-FR" sz="1800" b="0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 interbank rate</a:t>
          </a:r>
        </a:p>
      </cdr:txBody>
    </cdr:sp>
  </cdr:relSizeAnchor>
  <cdr:relSizeAnchor xmlns:cdr="http://schemas.openxmlformats.org/drawingml/2006/chartDrawing">
    <cdr:from>
      <cdr:x>6.56168E-7</cdr:x>
      <cdr:y>0.92784</cdr:y>
    </cdr:from>
    <cdr:to>
      <cdr:x>0.48194</cdr:x>
      <cdr:y>1</cdr:y>
    </cdr:to>
    <cdr:sp macro="" textlink="">
      <cdr:nvSpPr>
        <cdr:cNvPr id="5" name="Text 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" y="5231904"/>
          <a:ext cx="4406894" cy="4068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27432" tIns="32004" rIns="27432" bIns="32004" anchor="ctr" upright="1">
          <a:no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1400" b="0" i="1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sources: BoJ, Thomson Reuters</a:t>
          </a:r>
        </a:p>
      </cdr:txBody>
    </cdr:sp>
  </cdr:relSizeAnchor>
  <cdr:relSizeAnchor xmlns:cdr="http://schemas.openxmlformats.org/drawingml/2006/chartDrawing">
    <cdr:from>
      <cdr:x>0.475</cdr:x>
      <cdr:y>0.76678</cdr:y>
    </cdr:from>
    <cdr:to>
      <cdr:x>0.93056</cdr:x>
      <cdr:y>0.82532</cdr:y>
    </cdr:to>
    <cdr:sp macro="" textlink="">
      <cdr:nvSpPr>
        <cdr:cNvPr id="14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43400" y="4323713"/>
          <a:ext cx="4165600" cy="3300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32004" rIns="27432" bIns="32004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fr-FR" sz="1800" b="0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BoJ's policy rate: </a:t>
          </a:r>
          <a:r>
            <a:rPr lang="fr-FR" sz="18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Overnight target</a:t>
          </a:r>
          <a:endParaRPr lang="fr-FR" sz="1800" b="0" i="0" u="none" strike="noStrike" baseline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0.99861</cdr:x>
      <cdr:y>0.07417</cdr:y>
    </cdr:to>
    <cdr:sp macro="" textlink="">
      <cdr:nvSpPr>
        <cdr:cNvPr id="1945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9131300" cy="4182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36576" tIns="36576" rIns="36576" bIns="36576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22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UK: fiscal balance and public debt as % of GDP</a:t>
          </a:r>
          <a:endParaRPr lang="fr-FR"/>
        </a:p>
      </cdr:txBody>
    </cdr:sp>
  </cdr:relSizeAnchor>
  <cdr:relSizeAnchor xmlns:cdr="http://schemas.openxmlformats.org/drawingml/2006/chartDrawing">
    <cdr:from>
      <cdr:x>0.53842</cdr:x>
      <cdr:y>0.63968</cdr:y>
    </cdr:from>
    <cdr:to>
      <cdr:x>0.58217</cdr:x>
      <cdr:y>0.64118</cdr:y>
    </cdr:to>
    <cdr:sp macro="" textlink="">
      <cdr:nvSpPr>
        <cdr:cNvPr id="19462" name="Line 6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4923282" y="3607003"/>
          <a:ext cx="400050" cy="845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 type="triangle" w="med" len="med"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0.51153</cdr:x>
      <cdr:y>0.66892</cdr:y>
    </cdr:from>
    <cdr:to>
      <cdr:x>0.93056</cdr:x>
      <cdr:y>0.73013</cdr:y>
    </cdr:to>
    <cdr:sp macro="" textlink="">
      <cdr:nvSpPr>
        <cdr:cNvPr id="19463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677396" y="3771900"/>
          <a:ext cx="3831604" cy="3451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32004" rIns="27432" bIns="32004" anchor="ctr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18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Consolidated public debt</a:t>
          </a:r>
          <a:endParaRPr lang="fr-FR"/>
        </a:p>
      </cdr:txBody>
    </cdr:sp>
  </cdr:relSizeAnchor>
  <cdr:relSizeAnchor xmlns:cdr="http://schemas.openxmlformats.org/drawingml/2006/chartDrawing">
    <cdr:from>
      <cdr:x>0.16806</cdr:x>
      <cdr:y>0.36261</cdr:y>
    </cdr:from>
    <cdr:to>
      <cdr:x>0.54861</cdr:x>
      <cdr:y>0.45638</cdr:y>
    </cdr:to>
    <cdr:sp macro="" textlink="">
      <cdr:nvSpPr>
        <cdr:cNvPr id="19464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36700" y="2044700"/>
          <a:ext cx="3479800" cy="5287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32004" rIns="27432" bIns="32004" anchor="ctr" upright="1">
          <a:noAutofit/>
        </a:bodyPr>
        <a:lstStyle xmlns:a="http://schemas.openxmlformats.org/drawingml/2006/main"/>
        <a:p xmlns:a="http://schemas.openxmlformats.org/drawingml/2006/main">
          <a:pPr algn="l" rtl="0">
            <a:lnSpc>
              <a:spcPts val="1400"/>
            </a:lnSpc>
            <a:defRPr sz="1000"/>
          </a:pPr>
          <a:r>
            <a:rPr lang="fr-FR" sz="18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Fiscal balance </a:t>
          </a:r>
          <a:r>
            <a:rPr lang="fr-FR" sz="1800" b="0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(reversed scale)</a:t>
          </a:r>
          <a:endParaRPr lang="fr-FR" b="0"/>
        </a:p>
      </cdr:txBody>
    </cdr:sp>
  </cdr:relSizeAnchor>
  <cdr:relSizeAnchor xmlns:cdr="http://schemas.openxmlformats.org/drawingml/2006/chartDrawing">
    <cdr:from>
      <cdr:x>0.19844</cdr:x>
      <cdr:y>0.46058</cdr:y>
    </cdr:from>
    <cdr:to>
      <cdr:x>0.24294</cdr:x>
      <cdr:y>0.46283</cdr:y>
    </cdr:to>
    <cdr:sp macro="" textlink="">
      <cdr:nvSpPr>
        <cdr:cNvPr id="19465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1814576" y="2597099"/>
          <a:ext cx="406908" cy="1268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 type="triangle" w="med" len="med"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0.81536</cdr:x>
      <cdr:y>0.90425</cdr:y>
    </cdr:from>
    <cdr:to>
      <cdr:x>0.81739</cdr:x>
      <cdr:y>0.932</cdr:y>
    </cdr:to>
    <cdr:sp macro="" textlink="">
      <cdr:nvSpPr>
        <cdr:cNvPr id="19466" name="Text 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455668" y="5098864"/>
          <a:ext cx="18531" cy="1565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fr-FR"/>
        </a:p>
      </cdr:txBody>
    </cdr:sp>
  </cdr:relSizeAnchor>
  <cdr:relSizeAnchor xmlns:cdr="http://schemas.openxmlformats.org/drawingml/2006/chartDrawing">
    <cdr:from>
      <cdr:x>0</cdr:x>
      <cdr:y>0.93401</cdr:y>
    </cdr:from>
    <cdr:to>
      <cdr:x>0.47361</cdr:x>
      <cdr:y>0.98874</cdr:y>
    </cdr:to>
    <cdr:sp macro="" textlink="">
      <cdr:nvSpPr>
        <cdr:cNvPr id="19467" name="Text Box 1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5266682"/>
          <a:ext cx="4330700" cy="3086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32004" rIns="27432" bIns="32004" anchor="ctr" upright="1">
          <a:no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1400" b="0" i="1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sources: European Commission, BNPParibas</a:t>
          </a:r>
          <a:endParaRPr lang="fr-FR"/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0.07417</cdr:y>
    </cdr:to>
    <cdr:sp macro="" textlink="">
      <cdr:nvSpPr>
        <cdr:cNvPr id="1433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9144000" cy="4182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36576" tIns="36576" rIns="36576" bIns="36576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22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UK: interest &amp; inflation rates</a:t>
          </a:r>
          <a:endParaRPr lang="fr-FR"/>
        </a:p>
      </cdr:txBody>
    </cdr:sp>
  </cdr:relSizeAnchor>
  <cdr:relSizeAnchor xmlns:cdr="http://schemas.openxmlformats.org/drawingml/2006/chartDrawing">
    <cdr:from>
      <cdr:x>0.01836</cdr:x>
      <cdr:y>0.06475</cdr:y>
    </cdr:from>
    <cdr:to>
      <cdr:x>0.02039</cdr:x>
      <cdr:y>0.0925</cdr:y>
    </cdr:to>
    <cdr:sp macro="" textlink="">
      <cdr:nvSpPr>
        <cdr:cNvPr id="14339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7900" y="365091"/>
          <a:ext cx="18531" cy="1565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fr-FR"/>
        </a:p>
      </cdr:txBody>
    </cdr:sp>
  </cdr:relSizeAnchor>
  <cdr:relSizeAnchor xmlns:cdr="http://schemas.openxmlformats.org/drawingml/2006/chartDrawing">
    <cdr:from>
      <cdr:x>0.69722</cdr:x>
      <cdr:y>0.74042</cdr:y>
    </cdr:from>
    <cdr:to>
      <cdr:x>0.9355</cdr:x>
      <cdr:y>0.80792</cdr:y>
    </cdr:to>
    <cdr:sp macro="" textlink="">
      <cdr:nvSpPr>
        <cdr:cNvPr id="14344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375400" y="4175062"/>
          <a:ext cx="2178812" cy="3806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32004" rIns="36576" bIns="32004" anchor="ctr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18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BoE's base rate</a:t>
          </a:r>
          <a:endParaRPr lang="fr-FR"/>
        </a:p>
      </cdr:txBody>
    </cdr:sp>
  </cdr:relSizeAnchor>
  <cdr:relSizeAnchor xmlns:cdr="http://schemas.openxmlformats.org/drawingml/2006/chartDrawing">
    <cdr:from>
      <cdr:x>0.18904</cdr:x>
      <cdr:y>0.22348</cdr:y>
    </cdr:from>
    <cdr:to>
      <cdr:x>0.39566</cdr:x>
      <cdr:y>0.28492</cdr:y>
    </cdr:to>
    <cdr:sp macro="" textlink="">
      <cdr:nvSpPr>
        <cdr:cNvPr id="14345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28574" y="1260158"/>
          <a:ext cx="1889299" cy="34644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27432" tIns="32004" rIns="27432" bIns="32004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18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10-year bond yield</a:t>
          </a:r>
          <a:endParaRPr lang="fr-FR"/>
        </a:p>
      </cdr:txBody>
    </cdr:sp>
  </cdr:relSizeAnchor>
  <cdr:relSizeAnchor xmlns:cdr="http://schemas.openxmlformats.org/drawingml/2006/chartDrawing">
    <cdr:from>
      <cdr:x>0.39733</cdr:x>
      <cdr:y>0.10394</cdr:y>
    </cdr:from>
    <cdr:to>
      <cdr:x>0.61217</cdr:x>
      <cdr:y>0.15981</cdr:y>
    </cdr:to>
    <cdr:sp macro="" textlink="">
      <cdr:nvSpPr>
        <cdr:cNvPr id="14346" name="Text 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633210" y="586074"/>
          <a:ext cx="1964449" cy="3150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27432" tIns="32004" rIns="27432" bIns="32004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16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(monthly average, %)</a:t>
          </a:r>
          <a:endParaRPr lang="fr-FR"/>
        </a:p>
      </cdr:txBody>
    </cdr:sp>
  </cdr:relSizeAnchor>
  <cdr:relSizeAnchor xmlns:cdr="http://schemas.openxmlformats.org/drawingml/2006/chartDrawing">
    <cdr:from>
      <cdr:x>0.01243</cdr:x>
      <cdr:y>0.94175</cdr:y>
    </cdr:from>
    <cdr:to>
      <cdr:x>0.38333</cdr:x>
      <cdr:y>0.99208</cdr:y>
    </cdr:to>
    <cdr:sp macro="" textlink="">
      <cdr:nvSpPr>
        <cdr:cNvPr id="14347" name="Text Box 1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3645" y="5310351"/>
          <a:ext cx="3391555" cy="2837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32004" rIns="27432" bIns="32004" anchor="ctr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1400" b="0" i="1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sources: Bank of England, ONS</a:t>
          </a:r>
          <a:endParaRPr lang="fr-FR"/>
        </a:p>
      </cdr:txBody>
    </cdr:sp>
  </cdr:relSizeAnchor>
  <cdr:relSizeAnchor xmlns:cdr="http://schemas.openxmlformats.org/drawingml/2006/chartDrawing">
    <cdr:from>
      <cdr:x>0.20278</cdr:x>
      <cdr:y>0.76649</cdr:y>
    </cdr:from>
    <cdr:to>
      <cdr:x>0.42276</cdr:x>
      <cdr:y>0.82793</cdr:y>
    </cdr:to>
    <cdr:sp macro="" textlink="">
      <cdr:nvSpPr>
        <cdr:cNvPr id="14348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54201" y="4322084"/>
          <a:ext cx="2011486" cy="34644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32004" rIns="27432" bIns="32004" anchor="ctr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18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Inflation, </a:t>
          </a:r>
          <a:r>
            <a:rPr lang="fr-FR" sz="1800" b="0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y/y %</a:t>
          </a:r>
          <a:endParaRPr lang="fr-FR"/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0.06925</cdr:y>
    </cdr:to>
    <cdr:sp macro="" textlink="">
      <cdr:nvSpPr>
        <cdr:cNvPr id="7987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9144000" cy="3904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45720" tIns="36576" rIns="45720" bIns="36576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22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United Kingdom: current account &amp; trade balances, % of GDP</a:t>
          </a:r>
          <a:endParaRPr lang="fr-FR"/>
        </a:p>
      </cdr:txBody>
    </cdr:sp>
  </cdr:relSizeAnchor>
  <cdr:relSizeAnchor xmlns:cdr="http://schemas.openxmlformats.org/drawingml/2006/chartDrawing">
    <cdr:from>
      <cdr:x>0.00025</cdr:x>
      <cdr:y>0.93018</cdr:y>
    </cdr:from>
    <cdr:to>
      <cdr:x>0.18472</cdr:x>
      <cdr:y>0.99099</cdr:y>
    </cdr:to>
    <cdr:sp macro="" textlink="">
      <cdr:nvSpPr>
        <cdr:cNvPr id="7987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86" y="5245100"/>
          <a:ext cx="1686814" cy="3429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27432" tIns="32004" rIns="27432" bIns="32004" anchor="ctr" upright="1">
          <a:no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1400" b="0" i="1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source: ONS</a:t>
          </a:r>
          <a:endParaRPr lang="fr-FR"/>
        </a:p>
      </cdr:txBody>
    </cdr:sp>
  </cdr:relSizeAnchor>
  <cdr:relSizeAnchor xmlns:cdr="http://schemas.openxmlformats.org/drawingml/2006/chartDrawing">
    <cdr:from>
      <cdr:x>0.44028</cdr:x>
      <cdr:y>0.30324</cdr:y>
    </cdr:from>
    <cdr:to>
      <cdr:x>0.69583</cdr:x>
      <cdr:y>0.45946</cdr:y>
    </cdr:to>
    <cdr:sp macro="" textlink="">
      <cdr:nvSpPr>
        <cdr:cNvPr id="79875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25900" y="1709902"/>
          <a:ext cx="2336800" cy="88089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32004" rIns="36576" bIns="32004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18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Current-account balance</a:t>
          </a:r>
          <a:endParaRPr lang="fr-FR"/>
        </a:p>
      </cdr:txBody>
    </cdr:sp>
  </cdr:relSizeAnchor>
  <cdr:relSizeAnchor xmlns:cdr="http://schemas.openxmlformats.org/drawingml/2006/chartDrawing">
    <cdr:from>
      <cdr:x>0.66503</cdr:x>
      <cdr:y>0.65598</cdr:y>
    </cdr:from>
    <cdr:to>
      <cdr:x>0.95178</cdr:x>
      <cdr:y>0.70598</cdr:y>
    </cdr:to>
    <cdr:sp macro="" textlink="">
      <cdr:nvSpPr>
        <cdr:cNvPr id="79878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81014" y="3698951"/>
          <a:ext cx="2622042" cy="2819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32004" rIns="36576" bIns="32004" anchor="ctr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18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Trade balance</a:t>
          </a:r>
          <a:endParaRPr lang="fr-FR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0.06925</cdr:y>
    </cdr:to>
    <cdr:sp macro="" textlink="">
      <cdr:nvSpPr>
        <cdr:cNvPr id="34508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9144000" cy="3911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45720" tIns="36576" rIns="45720" bIns="36576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22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World GDP and trade growth (%) vs oil price</a:t>
          </a:r>
        </a:p>
      </cdr:txBody>
    </cdr:sp>
  </cdr:relSizeAnchor>
  <cdr:relSizeAnchor xmlns:cdr="http://schemas.openxmlformats.org/drawingml/2006/chartDrawing">
    <cdr:from>
      <cdr:x>0</cdr:x>
      <cdr:y>0.93209</cdr:y>
    </cdr:from>
    <cdr:to>
      <cdr:x>0.33889</cdr:x>
      <cdr:y>0.9955</cdr:y>
    </cdr:to>
    <cdr:sp macro="" textlink="">
      <cdr:nvSpPr>
        <cdr:cNvPr id="345098" name="Text 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5255846"/>
          <a:ext cx="3098800" cy="357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32004" rIns="27432" bIns="32004" anchor="ctr" upright="1">
          <a:no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1400" b="0" i="1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sources: IMF , Thomson Reuters</a:t>
          </a:r>
        </a:p>
      </cdr:txBody>
    </cdr:sp>
  </cdr:relSizeAnchor>
  <cdr:relSizeAnchor xmlns:cdr="http://schemas.openxmlformats.org/drawingml/2006/chartDrawing">
    <cdr:from>
      <cdr:x>0.25417</cdr:x>
      <cdr:y>0.24775</cdr:y>
    </cdr:from>
    <cdr:to>
      <cdr:x>0.29722</cdr:x>
      <cdr:y>0.24775</cdr:y>
    </cdr:to>
    <cdr:cxnSp macro="">
      <cdr:nvCxnSpPr>
        <cdr:cNvPr id="3" name="Connecteur droit avec flèche 2"/>
        <cdr:cNvCxnSpPr/>
      </cdr:nvCxnSpPr>
      <cdr:spPr bwMode="auto">
        <a:xfrm xmlns:a="http://schemas.openxmlformats.org/drawingml/2006/main" flipH="1">
          <a:off x="2324100" y="1397000"/>
          <a:ext cx="393700" cy="0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none" w="med" len="med"/>
          <a:tailEnd type="arrow"/>
        </a:ln>
        <a:extLst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0.26944</cdr:x>
      <cdr:y>0.37613</cdr:y>
    </cdr:from>
    <cdr:to>
      <cdr:x>0.3125</cdr:x>
      <cdr:y>0.37613</cdr:y>
    </cdr:to>
    <cdr:cxnSp macro="">
      <cdr:nvCxnSpPr>
        <cdr:cNvPr id="7" name="Connecteur droit avec flèche 6"/>
        <cdr:cNvCxnSpPr/>
      </cdr:nvCxnSpPr>
      <cdr:spPr bwMode="auto">
        <a:xfrm xmlns:a="http://schemas.openxmlformats.org/drawingml/2006/main" flipH="1">
          <a:off x="2463800" y="2120900"/>
          <a:ext cx="393700" cy="0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none" w="med" len="med"/>
          <a:tailEnd type="arrow"/>
        </a:ln>
        <a:extLst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0.35139</cdr:x>
      <cdr:y>0.57207</cdr:y>
    </cdr:from>
    <cdr:to>
      <cdr:x>0.39583</cdr:x>
      <cdr:y>0.57207</cdr:y>
    </cdr:to>
    <cdr:cxnSp macro="">
      <cdr:nvCxnSpPr>
        <cdr:cNvPr id="5" name="Connecteur droit avec flèche 4"/>
        <cdr:cNvCxnSpPr/>
      </cdr:nvCxnSpPr>
      <cdr:spPr bwMode="auto">
        <a:xfrm xmlns:a="http://schemas.openxmlformats.org/drawingml/2006/main">
          <a:off x="3213100" y="3225800"/>
          <a:ext cx="406400" cy="0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none" w="med" len="med"/>
          <a:tailEnd type="arrow"/>
        </a:ln>
        <a:extLst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0.10442</cdr:x>
      <cdr:y>0.93885</cdr:y>
    </cdr:from>
    <cdr:to>
      <cdr:x>0.96739</cdr:x>
      <cdr:y>0.9937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971550" y="5705475"/>
          <a:ext cx="8029575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800">
              <a:latin typeface="Arial" pitchFamily="34" charset="0"/>
              <a:cs typeface="Arial" pitchFamily="34" charset="0"/>
            </a:rPr>
            <a:t>Current account balance as % of GDP (2012)</a:t>
          </a:r>
        </a:p>
      </cdr:txBody>
    </cdr:sp>
  </cdr:relSizeAnchor>
  <cdr:relSizeAnchor xmlns:cdr="http://schemas.openxmlformats.org/drawingml/2006/chartDrawing">
    <cdr:from>
      <cdr:x>0.00512</cdr:x>
      <cdr:y>0.08307</cdr:y>
    </cdr:from>
    <cdr:to>
      <cdr:x>0.06756</cdr:x>
      <cdr:y>0.98117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47625" y="504825"/>
          <a:ext cx="581025" cy="5457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eaVert" wrap="square" rtlCol="0"/>
        <a:lstStyle xmlns:a="http://schemas.openxmlformats.org/drawingml/2006/main"/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0.00409</cdr:x>
      <cdr:y>0.0862</cdr:y>
    </cdr:from>
    <cdr:to>
      <cdr:x>0.11465</cdr:x>
      <cdr:y>0.9937</cdr:y>
    </cdr:to>
    <cdr:sp macro="" textlink="">
      <cdr:nvSpPr>
        <cdr:cNvPr id="5" name="ZoneTexte 4"/>
        <cdr:cNvSpPr txBox="1"/>
      </cdr:nvSpPr>
      <cdr:spPr>
        <a:xfrm xmlns:a="http://schemas.openxmlformats.org/drawingml/2006/main" rot="10800000">
          <a:off x="38099" y="523872"/>
          <a:ext cx="1028700" cy="5514975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>
            <a:rot lat="0" lon="19199988" rev="0"/>
          </a:camera>
          <a:lightRig rig="threePt" dir="t"/>
        </a:scene3d>
      </cdr:spPr>
      <cdr:txBody>
        <a:bodyPr xmlns:a="http://schemas.openxmlformats.org/drawingml/2006/main" vertOverflow="clip" vert="eaVert" wrap="square" rtlCol="0" anchor="t"/>
        <a:lstStyle xmlns:a="http://schemas.openxmlformats.org/drawingml/2006/main"/>
        <a:p xmlns:a="http://schemas.openxmlformats.org/drawingml/2006/main">
          <a:pPr algn="ctr"/>
          <a:r>
            <a:rPr lang="fr-FR" sz="2000">
              <a:latin typeface="Arial" pitchFamily="34" charset="0"/>
              <a:cs typeface="Arial" pitchFamily="34" charset="0"/>
            </a:rPr>
            <a:t>Exchange rate to 1 USD</a:t>
          </a:r>
        </a:p>
        <a:p xmlns:a="http://schemas.openxmlformats.org/drawingml/2006/main">
          <a:pPr algn="ctr"/>
          <a:r>
            <a:rPr lang="fr-FR" sz="1600">
              <a:latin typeface="Arial" pitchFamily="34" charset="0"/>
              <a:cs typeface="Arial" pitchFamily="34" charset="0"/>
            </a:rPr>
            <a:t>(change between</a:t>
          </a:r>
          <a:r>
            <a:rPr lang="fr-FR" sz="1600" baseline="0">
              <a:latin typeface="Arial" pitchFamily="34" charset="0"/>
              <a:cs typeface="Arial" pitchFamily="34" charset="0"/>
            </a:rPr>
            <a:t> 22/05/2013 and </a:t>
          </a:r>
          <a:r>
            <a:rPr lang="fr-FR" sz="1600">
              <a:effectLst/>
              <a:latin typeface="Arial" pitchFamily="34" charset="0"/>
              <a:ea typeface="+mn-ea"/>
              <a:cs typeface="Arial" pitchFamily="34" charset="0"/>
            </a:rPr>
            <a:t>30/08/2013</a:t>
          </a:r>
          <a:r>
            <a:rPr lang="fr-FR" sz="1600" baseline="0">
              <a:latin typeface="Arial" pitchFamily="34" charset="0"/>
              <a:cs typeface="Arial" pitchFamily="34" charset="0"/>
            </a:rPr>
            <a:t>, %)</a:t>
          </a:r>
          <a:endParaRPr lang="fr-FR" sz="160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0.00409</cdr:x>
      <cdr:y>0.95766</cdr:y>
    </cdr:from>
    <cdr:to>
      <cdr:x>0.3286</cdr:x>
      <cdr:y>0.99997</cdr:y>
    </cdr:to>
    <cdr:sp macro="" textlink="">
      <cdr:nvSpPr>
        <cdr:cNvPr id="6" name="ZoneTexte 5"/>
        <cdr:cNvSpPr txBox="1"/>
      </cdr:nvSpPr>
      <cdr:spPr>
        <a:xfrm xmlns:a="http://schemas.openxmlformats.org/drawingml/2006/main">
          <a:off x="38100" y="5819775"/>
          <a:ext cx="301942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fr-FR" sz="1000" i="1">
              <a:latin typeface="Arial" pitchFamily="34" charset="0"/>
              <a:cs typeface="Arial" pitchFamily="34" charset="0"/>
            </a:rPr>
            <a:t>sources: Thomson Reuters, IMF</a:t>
          </a:r>
        </a:p>
      </cdr:txBody>
    </cdr:sp>
  </cdr:relSizeAnchor>
  <cdr:relSizeAnchor xmlns:cdr="http://schemas.openxmlformats.org/drawingml/2006/chartDrawing">
    <cdr:from>
      <cdr:x>0.16686</cdr:x>
      <cdr:y>0.53604</cdr:y>
    </cdr:from>
    <cdr:to>
      <cdr:x>0.37876</cdr:x>
      <cdr:y>0.58619</cdr:y>
    </cdr:to>
    <cdr:sp macro="" textlink="">
      <cdr:nvSpPr>
        <cdr:cNvPr id="7" name="ZoneTexte 6"/>
        <cdr:cNvSpPr txBox="1"/>
      </cdr:nvSpPr>
      <cdr:spPr>
        <a:xfrm xmlns:a="http://schemas.openxmlformats.org/drawingml/2006/main">
          <a:off x="1552575" y="3257550"/>
          <a:ext cx="1971675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/>
            <a:t>Rand (South Africa)</a:t>
          </a:r>
        </a:p>
      </cdr:txBody>
    </cdr:sp>
  </cdr:relSizeAnchor>
  <cdr:relSizeAnchor xmlns:cdr="http://schemas.openxmlformats.org/drawingml/2006/chartDrawing">
    <cdr:from>
      <cdr:x>0.84352</cdr:x>
      <cdr:y>0.48327</cdr:y>
    </cdr:from>
    <cdr:to>
      <cdr:x>1</cdr:x>
      <cdr:y>0.53342</cdr:y>
    </cdr:to>
    <cdr:sp macro="" textlink="">
      <cdr:nvSpPr>
        <cdr:cNvPr id="8" name="ZoneTexte 1"/>
        <cdr:cNvSpPr txBox="1"/>
      </cdr:nvSpPr>
      <cdr:spPr>
        <a:xfrm xmlns:a="http://schemas.openxmlformats.org/drawingml/2006/main">
          <a:off x="7848600" y="2936875"/>
          <a:ext cx="1455987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/>
            <a:t>Peso (Philippines)</a:t>
          </a:r>
        </a:p>
      </cdr:txBody>
    </cdr:sp>
  </cdr:relSizeAnchor>
  <cdr:relSizeAnchor xmlns:cdr="http://schemas.openxmlformats.org/drawingml/2006/chartDrawing">
    <cdr:from>
      <cdr:x>0.6944</cdr:x>
      <cdr:y>0.43938</cdr:y>
    </cdr:from>
    <cdr:to>
      <cdr:x>0.90631</cdr:x>
      <cdr:y>0.48954</cdr:y>
    </cdr:to>
    <cdr:sp macro="" textlink="">
      <cdr:nvSpPr>
        <cdr:cNvPr id="9" name="ZoneTexte 1"/>
        <cdr:cNvSpPr txBox="1"/>
      </cdr:nvSpPr>
      <cdr:spPr>
        <a:xfrm xmlns:a="http://schemas.openxmlformats.org/drawingml/2006/main">
          <a:off x="6461125" y="2670175"/>
          <a:ext cx="1971675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/>
            <a:t>Baht (Thailand)</a:t>
          </a:r>
        </a:p>
      </cdr:txBody>
    </cdr:sp>
  </cdr:relSizeAnchor>
  <cdr:relSizeAnchor xmlns:cdr="http://schemas.openxmlformats.org/drawingml/2006/chartDrawing">
    <cdr:from>
      <cdr:x>0.54699</cdr:x>
      <cdr:y>0.48954</cdr:y>
    </cdr:from>
    <cdr:to>
      <cdr:x>0.75889</cdr:x>
      <cdr:y>0.53969</cdr:y>
    </cdr:to>
    <cdr:sp macro="" textlink="">
      <cdr:nvSpPr>
        <cdr:cNvPr id="10" name="ZoneTexte 1"/>
        <cdr:cNvSpPr txBox="1"/>
      </cdr:nvSpPr>
      <cdr:spPr>
        <a:xfrm xmlns:a="http://schemas.openxmlformats.org/drawingml/2006/main">
          <a:off x="5089525" y="2974975"/>
          <a:ext cx="1971675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/>
            <a:t>Peso (Mexico)</a:t>
          </a:r>
        </a:p>
      </cdr:txBody>
    </cdr:sp>
  </cdr:relSizeAnchor>
  <cdr:relSizeAnchor xmlns:cdr="http://schemas.openxmlformats.org/drawingml/2006/chartDrawing">
    <cdr:from>
      <cdr:x>0.45179</cdr:x>
      <cdr:y>0.16039</cdr:y>
    </cdr:from>
    <cdr:to>
      <cdr:x>0.66369</cdr:x>
      <cdr:y>0.21055</cdr:y>
    </cdr:to>
    <cdr:sp macro="" textlink="">
      <cdr:nvSpPr>
        <cdr:cNvPr id="11" name="ZoneTexte 1"/>
        <cdr:cNvSpPr txBox="1"/>
      </cdr:nvSpPr>
      <cdr:spPr>
        <a:xfrm xmlns:a="http://schemas.openxmlformats.org/drawingml/2006/main">
          <a:off x="4203700" y="974725"/>
          <a:ext cx="1971675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/>
            <a:t>Real (Brazil)</a:t>
          </a:r>
        </a:p>
      </cdr:txBody>
    </cdr:sp>
  </cdr:relSizeAnchor>
  <cdr:relSizeAnchor xmlns:cdr="http://schemas.openxmlformats.org/drawingml/2006/chartDrawing">
    <cdr:from>
      <cdr:x>0.39037</cdr:x>
      <cdr:y>0.31399</cdr:y>
    </cdr:from>
    <cdr:to>
      <cdr:x>0.60227</cdr:x>
      <cdr:y>0.36415</cdr:y>
    </cdr:to>
    <cdr:sp macro="" textlink="">
      <cdr:nvSpPr>
        <cdr:cNvPr id="12" name="ZoneTexte 1"/>
        <cdr:cNvSpPr txBox="1"/>
      </cdr:nvSpPr>
      <cdr:spPr>
        <a:xfrm xmlns:a="http://schemas.openxmlformats.org/drawingml/2006/main">
          <a:off x="3632200" y="1908175"/>
          <a:ext cx="1971675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/>
            <a:t>Rupiah (Indonesia)</a:t>
          </a:r>
        </a:p>
      </cdr:txBody>
    </cdr:sp>
  </cdr:relSizeAnchor>
  <cdr:relSizeAnchor xmlns:cdr="http://schemas.openxmlformats.org/drawingml/2006/chartDrawing">
    <cdr:from>
      <cdr:x>0.22555</cdr:x>
      <cdr:y>0.13218</cdr:y>
    </cdr:from>
    <cdr:to>
      <cdr:x>0.43746</cdr:x>
      <cdr:y>0.18234</cdr:y>
    </cdr:to>
    <cdr:sp macro="" textlink="">
      <cdr:nvSpPr>
        <cdr:cNvPr id="13" name="ZoneTexte 1"/>
        <cdr:cNvSpPr txBox="1"/>
      </cdr:nvSpPr>
      <cdr:spPr>
        <a:xfrm xmlns:a="http://schemas.openxmlformats.org/drawingml/2006/main">
          <a:off x="2098675" y="803275"/>
          <a:ext cx="1971675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/>
            <a:t>Rupee (India)</a:t>
          </a:r>
        </a:p>
      </cdr:txBody>
    </cdr:sp>
  </cdr:relSizeAnchor>
  <cdr:relSizeAnchor xmlns:cdr="http://schemas.openxmlformats.org/drawingml/2006/chartDrawing">
    <cdr:from>
      <cdr:x>0.15697</cdr:x>
      <cdr:y>0.36728</cdr:y>
    </cdr:from>
    <cdr:to>
      <cdr:x>0.36887</cdr:x>
      <cdr:y>0.41744</cdr:y>
    </cdr:to>
    <cdr:sp macro="" textlink="">
      <cdr:nvSpPr>
        <cdr:cNvPr id="14" name="ZoneTexte 1"/>
        <cdr:cNvSpPr txBox="1"/>
      </cdr:nvSpPr>
      <cdr:spPr>
        <a:xfrm xmlns:a="http://schemas.openxmlformats.org/drawingml/2006/main">
          <a:off x="1460500" y="2232025"/>
          <a:ext cx="1971675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/>
            <a:t>Pound (Turkey)</a:t>
          </a:r>
        </a:p>
      </cdr:txBody>
    </cdr:sp>
  </cdr:relSizeAnchor>
  <cdr:relSizeAnchor xmlns:cdr="http://schemas.openxmlformats.org/drawingml/2006/chartDrawing">
    <cdr:from>
      <cdr:x>0.82907</cdr:x>
      <cdr:y>0.71367</cdr:y>
    </cdr:from>
    <cdr:to>
      <cdr:x>1</cdr:x>
      <cdr:y>0.76383</cdr:y>
    </cdr:to>
    <cdr:sp macro="" textlink="">
      <cdr:nvSpPr>
        <cdr:cNvPr id="15" name="ZoneTexte 1"/>
        <cdr:cNvSpPr txBox="1"/>
      </cdr:nvSpPr>
      <cdr:spPr>
        <a:xfrm xmlns:a="http://schemas.openxmlformats.org/drawingml/2006/main">
          <a:off x="7715250" y="4336937"/>
          <a:ext cx="1590675" cy="3048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/>
            <a:t>Won (South Korea)</a:t>
          </a: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</cdr:x>
      <cdr:y>0.94775</cdr:y>
    </cdr:from>
    <cdr:to>
      <cdr:x>0.2385</cdr:x>
      <cdr:y>1</cdr:y>
    </cdr:to>
    <cdr:sp macro="" textlink="">
      <cdr:nvSpPr>
        <cdr:cNvPr id="56320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5379201"/>
          <a:ext cx="2180844" cy="2956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32004" rIns="0" bIns="32004" anchor="ctr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1400" b="0" i="1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sources: Eurostat, BEA</a:t>
          </a:r>
          <a:endParaRPr lang="fr-FR"/>
        </a:p>
      </cdr:txBody>
    </cdr:sp>
  </cdr:relSizeAnchor>
  <cdr:relSizeAnchor xmlns:cdr="http://schemas.openxmlformats.org/drawingml/2006/chartDrawing">
    <cdr:from>
      <cdr:x>0.52467</cdr:x>
      <cdr:y>0.66508</cdr:y>
    </cdr:from>
    <cdr:to>
      <cdr:x>0.68867</cdr:x>
      <cdr:y>0.72233</cdr:y>
    </cdr:to>
    <cdr:sp macro="" textlink="">
      <cdr:nvSpPr>
        <cdr:cNvPr id="563203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97582" y="3750235"/>
          <a:ext cx="1499616" cy="3228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32004" rIns="36576" bIns="32004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180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Eurozone</a:t>
          </a:r>
          <a:endParaRPr lang="fr-FR" dirty="0"/>
        </a:p>
      </cdr:txBody>
    </cdr:sp>
  </cdr:relSizeAnchor>
  <cdr:relSizeAnchor xmlns:cdr="http://schemas.openxmlformats.org/drawingml/2006/chartDrawing">
    <cdr:from>
      <cdr:x>0.49346</cdr:x>
      <cdr:y>0.47112</cdr:y>
    </cdr:from>
    <cdr:to>
      <cdr:x>0.61871</cdr:x>
      <cdr:y>0.5428</cdr:y>
    </cdr:to>
    <cdr:sp macro="" textlink="">
      <cdr:nvSpPr>
        <cdr:cNvPr id="563204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12239" y="2656528"/>
          <a:ext cx="1145286" cy="40418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32004" rIns="36576" bIns="32004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18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US</a:t>
          </a:r>
          <a:endParaRPr lang="fr-FR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0.09425</cdr:y>
    </cdr:to>
    <cdr:sp macro="" textlink="">
      <cdr:nvSpPr>
        <cdr:cNvPr id="563205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9144000" cy="5332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45720" tIns="36576" rIns="45720" bIns="36576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22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  Real GDP,  Q1 2007 = 100</a:t>
          </a:r>
          <a:endParaRPr lang="fr-FR" dirty="0"/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0.05931</cdr:x>
      <cdr:y>0.41188</cdr:y>
    </cdr:from>
    <cdr:to>
      <cdr:x>0.37706</cdr:x>
      <cdr:y>0.52477</cdr:y>
    </cdr:to>
    <cdr:sp macro="" textlink="">
      <cdr:nvSpPr>
        <cdr:cNvPr id="61132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42320" y="2322504"/>
          <a:ext cx="2905506" cy="6365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32004" rIns="0" bIns="32004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18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Composite PMI </a:t>
          </a:r>
        </a:p>
        <a:p xmlns:a="http://schemas.openxmlformats.org/drawingml/2006/main">
          <a:pPr algn="ctr" rtl="0">
            <a:defRPr sz="1000"/>
          </a:pPr>
          <a:r>
            <a:rPr lang="fr-FR" sz="18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(output)</a:t>
          </a:r>
          <a:endParaRPr lang="fr-FR"/>
        </a:p>
      </cdr:txBody>
    </cdr:sp>
  </cdr:relSizeAnchor>
  <cdr:relSizeAnchor xmlns:cdr="http://schemas.openxmlformats.org/drawingml/2006/chartDrawing">
    <cdr:from>
      <cdr:x>0.79552</cdr:x>
      <cdr:y>0.2346</cdr:y>
    </cdr:from>
    <cdr:to>
      <cdr:x>0.84102</cdr:x>
      <cdr:y>0.23535</cdr:y>
    </cdr:to>
    <cdr:sp macro="" textlink="">
      <cdr:nvSpPr>
        <cdr:cNvPr id="611330" name="Line 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7274235" y="1322881"/>
          <a:ext cx="416052" cy="422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 type="triangle" w="med" len="med"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0.2948</cdr:x>
      <cdr:y>0.52022</cdr:y>
    </cdr:from>
    <cdr:to>
      <cdr:x>0.3438</cdr:x>
      <cdr:y>0.52097</cdr:y>
    </cdr:to>
    <cdr:sp macro="" textlink="">
      <cdr:nvSpPr>
        <cdr:cNvPr id="611331" name="Line 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2695692" y="2933432"/>
          <a:ext cx="448056" cy="422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 type="triangle" w="med" len="med"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0.66145</cdr:x>
      <cdr:y>0.2027</cdr:y>
    </cdr:from>
    <cdr:to>
      <cdr:x>0.79444</cdr:x>
      <cdr:y>0.3146</cdr:y>
    </cdr:to>
    <cdr:sp macro="" textlink="">
      <cdr:nvSpPr>
        <cdr:cNvPr id="61133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48319" y="1142991"/>
          <a:ext cx="1216061" cy="63098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27432" tIns="32004" rIns="27432" bIns="32004" anchor="ctr" upright="1">
          <a:noAutofit/>
        </a:bodyPr>
        <a:lstStyle xmlns:a="http://schemas.openxmlformats.org/drawingml/2006/main"/>
        <a:p xmlns:a="http://schemas.openxmlformats.org/drawingml/2006/main">
          <a:pPr algn="ctr" rtl="0">
            <a:lnSpc>
              <a:spcPts val="1100"/>
            </a:lnSpc>
            <a:defRPr sz="1000"/>
          </a:pPr>
          <a:r>
            <a:rPr lang="fr-FR" sz="18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Real GDP,</a:t>
          </a:r>
        </a:p>
        <a:p xmlns:a="http://schemas.openxmlformats.org/drawingml/2006/main">
          <a:pPr algn="ctr" rtl="0">
            <a:lnSpc>
              <a:spcPts val="1700"/>
            </a:lnSpc>
            <a:defRPr sz="1000"/>
          </a:pPr>
          <a:r>
            <a:rPr lang="fr-FR" sz="18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 q/q , %</a:t>
          </a:r>
          <a:endParaRPr lang="fr-FR"/>
        </a:p>
      </cdr:txBody>
    </cdr:sp>
  </cdr:relSizeAnchor>
  <cdr:relSizeAnchor xmlns:cdr="http://schemas.openxmlformats.org/drawingml/2006/chartDrawing">
    <cdr:from>
      <cdr:x>0</cdr:x>
      <cdr:y>0.94725</cdr:y>
    </cdr:from>
    <cdr:to>
      <cdr:x>0.272</cdr:x>
      <cdr:y>0.9995</cdr:y>
    </cdr:to>
    <cdr:sp macro="" textlink="">
      <cdr:nvSpPr>
        <cdr:cNvPr id="611334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5350376"/>
          <a:ext cx="2487168" cy="2951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32004" rIns="0" bIns="32004" anchor="ctr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1400" b="0" i="1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sources: Markit, Eurostat</a:t>
          </a:r>
          <a:endParaRPr lang="fr-FR"/>
        </a:p>
      </cdr:txBody>
    </cdr:sp>
  </cdr:relSizeAnchor>
  <cdr:relSizeAnchor xmlns:cdr="http://schemas.openxmlformats.org/drawingml/2006/chartDrawing">
    <cdr:from>
      <cdr:x>0.1225</cdr:x>
      <cdr:y>0</cdr:y>
    </cdr:from>
    <cdr:to>
      <cdr:x>0.8735</cdr:x>
      <cdr:y>0.06925</cdr:y>
    </cdr:to>
    <cdr:sp macro="" textlink="">
      <cdr:nvSpPr>
        <cdr:cNvPr id="611335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20140" y="0"/>
          <a:ext cx="6867144" cy="3911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45720" tIns="36576" rIns="45720" bIns="36576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22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Eurozone: composite PMI and real GDP growth</a:t>
          </a:r>
          <a:endParaRPr lang="fr-FR"/>
        </a:p>
      </cdr:txBody>
    </cdr:sp>
  </cdr:relSizeAnchor>
  <cdr:relSizeAnchor xmlns:cdr="http://schemas.openxmlformats.org/drawingml/2006/chartDrawing">
    <cdr:from>
      <cdr:x>0.61464</cdr:x>
      <cdr:y>0.25676</cdr:y>
    </cdr:from>
    <cdr:to>
      <cdr:x>0.67083</cdr:x>
      <cdr:y>0.39056</cdr:y>
    </cdr:to>
    <cdr:sp macro="" textlink="">
      <cdr:nvSpPr>
        <cdr:cNvPr id="611336" name="Line 8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5620278" y="1447800"/>
          <a:ext cx="513822" cy="75449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0.069</cdr:y>
    </cdr:to>
    <cdr:sp macro="" textlink="">
      <cdr:nvSpPr>
        <cdr:cNvPr id="47513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9144000" cy="39039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45720" tIns="36576" rIns="45720" bIns="36576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22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  Eurozone: ECB's policy rates, %</a:t>
          </a:r>
          <a:endParaRPr lang="fr-FR"/>
        </a:p>
      </cdr:txBody>
    </cdr:sp>
  </cdr:relSizeAnchor>
  <cdr:relSizeAnchor xmlns:cdr="http://schemas.openxmlformats.org/drawingml/2006/chartDrawing">
    <cdr:from>
      <cdr:x>0.00695</cdr:x>
      <cdr:y>0.93874</cdr:y>
    </cdr:from>
    <cdr:to>
      <cdr:x>0.1602</cdr:x>
      <cdr:y>0.99099</cdr:y>
    </cdr:to>
    <cdr:sp macro="" textlink="">
      <cdr:nvSpPr>
        <cdr:cNvPr id="475138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3530" y="5293380"/>
          <a:ext cx="1401318" cy="2946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32004" rIns="0" bIns="32004" anchor="ctr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1400" b="0" i="1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source: ECB</a:t>
          </a:r>
          <a:endParaRPr lang="fr-FR"/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0.06925</cdr:y>
    </cdr:to>
    <cdr:sp macro="" textlink="">
      <cdr:nvSpPr>
        <cdr:cNvPr id="65228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9144000" cy="3911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45720" tIns="36576" rIns="45720" bIns="36576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22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10-year benchmark rate, %</a:t>
          </a:r>
          <a:endParaRPr lang="fr-FR"/>
        </a:p>
      </cdr:txBody>
    </cdr:sp>
  </cdr:relSizeAnchor>
  <cdr:relSizeAnchor xmlns:cdr="http://schemas.openxmlformats.org/drawingml/2006/chartDrawing">
    <cdr:from>
      <cdr:x>0.01667</cdr:x>
      <cdr:y>0.93018</cdr:y>
    </cdr:from>
    <cdr:to>
      <cdr:x>0.275</cdr:x>
      <cdr:y>0.98874</cdr:y>
    </cdr:to>
    <cdr:sp macro="" textlink="">
      <cdr:nvSpPr>
        <cdr:cNvPr id="652290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2400" y="5245101"/>
          <a:ext cx="2362200" cy="330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32004" rIns="0" bIns="32004" anchor="ctr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1400" b="0" i="1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source: Thomson Reuters</a:t>
          </a:r>
          <a:endParaRPr lang="fr-FR"/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0.00556</cdr:x>
      <cdr:y>0.93324</cdr:y>
    </cdr:from>
    <cdr:to>
      <cdr:x>0.27456</cdr:x>
      <cdr:y>0.99324</cdr:y>
    </cdr:to>
    <cdr:sp macro="" textlink="">
      <cdr:nvSpPr>
        <cdr:cNvPr id="593921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30" y="5262354"/>
          <a:ext cx="2459736" cy="3383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32004" rIns="0" bIns="32004" anchor="ctr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1400" b="0" i="1" u="none" strike="noStrike" baseline="0">
              <a:solidFill>
                <a:srgbClr val="000000"/>
              </a:solidFill>
              <a:latin typeface="Times"/>
              <a:cs typeface="Times"/>
            </a:rPr>
            <a:t>sources: ECB, EuroMTS</a:t>
          </a:r>
          <a:endParaRPr lang="fr-FR"/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0.06925</cdr:y>
    </cdr:to>
    <cdr:sp macro="" textlink="">
      <cdr:nvSpPr>
        <cdr:cNvPr id="593923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9144000" cy="3911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45720" tIns="36576" rIns="45720" bIns="36576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22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Eurozone: nominal GDP growth &amp; benchmark</a:t>
          </a:r>
          <a:r>
            <a:rPr lang="fr-FR" sz="2200" b="0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fr-FR" sz="22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bond rate, %</a:t>
          </a:r>
          <a:endParaRPr lang="fr-FR"/>
        </a:p>
      </cdr:txBody>
    </cdr:sp>
  </cdr:relSizeAnchor>
  <cdr:relSizeAnchor xmlns:cdr="http://schemas.openxmlformats.org/drawingml/2006/chartDrawing">
    <cdr:from>
      <cdr:x>0.31056</cdr:x>
      <cdr:y>0.44464</cdr:y>
    </cdr:from>
    <cdr:to>
      <cdr:x>0.62639</cdr:x>
      <cdr:y>0.50189</cdr:y>
    </cdr:to>
    <cdr:sp macro="" textlink="">
      <cdr:nvSpPr>
        <cdr:cNvPr id="593924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839720" y="2507221"/>
          <a:ext cx="2887950" cy="3228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32004" rIns="36576" bIns="32004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1800" b="1" i="0" u="none" strike="noStrike" baseline="0">
              <a:solidFill>
                <a:srgbClr val="000000"/>
              </a:solidFill>
              <a:latin typeface="Times"/>
              <a:cs typeface="Times"/>
            </a:rPr>
            <a:t>Nominal GDP (y/y %)</a:t>
          </a:r>
          <a:endParaRPr lang="fr-FR"/>
        </a:p>
      </cdr:txBody>
    </cdr:sp>
  </cdr:relSizeAnchor>
  <cdr:relSizeAnchor xmlns:cdr="http://schemas.openxmlformats.org/drawingml/2006/chartDrawing">
    <cdr:from>
      <cdr:x>0.52361</cdr:x>
      <cdr:y>0.14279</cdr:y>
    </cdr:from>
    <cdr:to>
      <cdr:x>1</cdr:x>
      <cdr:y>0.3018</cdr:y>
    </cdr:to>
    <cdr:sp macro="" textlink="">
      <cdr:nvSpPr>
        <cdr:cNvPr id="593925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87900" y="805154"/>
          <a:ext cx="4356100" cy="8966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32004" rIns="36576" bIns="32004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1800" b="1" i="0" u="none" strike="noStrike" baseline="0">
              <a:solidFill>
                <a:srgbClr val="000000"/>
              </a:solidFill>
              <a:latin typeface="Times"/>
              <a:cs typeface="Times"/>
            </a:rPr>
            <a:t>EuroMTS 7-10 year</a:t>
          </a:r>
        </a:p>
        <a:p xmlns:a="http://schemas.openxmlformats.org/drawingml/2006/main">
          <a:pPr algn="ctr" rtl="0">
            <a:defRPr sz="1000"/>
          </a:pPr>
          <a:r>
            <a:rPr lang="fr-FR" sz="1800" b="1" i="0" u="none" strike="noStrike" baseline="0">
              <a:solidFill>
                <a:srgbClr val="000000"/>
              </a:solidFill>
              <a:latin typeface="Times"/>
              <a:cs typeface="Times"/>
            </a:rPr>
            <a:t> bond rate, %</a:t>
          </a:r>
          <a:endParaRPr lang="fr-FR"/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0.00025</cdr:x>
      <cdr:y>0.94409</cdr:y>
    </cdr:from>
    <cdr:to>
      <cdr:x>0.10719</cdr:x>
      <cdr:y>0.99441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99" y="5323509"/>
          <a:ext cx="977832" cy="2837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27432" tIns="32004" rIns="27432" bIns="32004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1400" b="0" i="1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source: ECB</a:t>
          </a:r>
          <a:endParaRPr lang="fr-FR"/>
        </a:p>
      </cdr:txBody>
    </cdr:sp>
  </cdr:relSizeAnchor>
  <cdr:relSizeAnchor xmlns:cdr="http://schemas.openxmlformats.org/drawingml/2006/chartDrawing">
    <cdr:from>
      <cdr:x>0</cdr:x>
      <cdr:y>0</cdr:y>
    </cdr:from>
    <cdr:to>
      <cdr:x>0.99722</cdr:x>
      <cdr:y>0.0725</cdr:y>
    </cdr:to>
    <cdr:sp macro="" textlink="">
      <cdr:nvSpPr>
        <cdr:cNvPr id="1034" name="Text 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9118600" cy="4088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45720" tIns="36576" rIns="45720" bIns="36576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22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Euro zone: MFI's loans </a:t>
          </a:r>
          <a:r>
            <a:rPr lang="fr-FR" sz="2200" b="0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(outstanding amounts)</a:t>
          </a:r>
          <a:r>
            <a:rPr lang="fr-FR" sz="22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, y/y %</a:t>
          </a:r>
          <a:endParaRPr lang="fr-FR" b="1"/>
        </a:p>
      </cdr:txBody>
    </cdr:sp>
  </cdr:relSizeAnchor>
</c:userShapes>
</file>

<file path=ppt/drawings/drawing27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0.06925</cdr:y>
    </cdr:to>
    <cdr:sp macro="" textlink="">
      <cdr:nvSpPr>
        <cdr:cNvPr id="10547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9144000" cy="3911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45720" tIns="36576" rIns="45720" bIns="36576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22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Domestic demand, volume (Q1 2000=100)</a:t>
          </a:r>
          <a:endParaRPr lang="fr-FR"/>
        </a:p>
      </cdr:txBody>
    </cdr:sp>
  </cdr:relSizeAnchor>
  <cdr:relSizeAnchor xmlns:cdr="http://schemas.openxmlformats.org/drawingml/2006/chartDrawing">
    <cdr:from>
      <cdr:x>0</cdr:x>
      <cdr:y>0.946</cdr:y>
    </cdr:from>
    <cdr:to>
      <cdr:x>0.25725</cdr:x>
      <cdr:y>1</cdr:y>
    </cdr:to>
    <cdr:sp macro="" textlink="">
      <cdr:nvSpPr>
        <cdr:cNvPr id="10547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5344728"/>
          <a:ext cx="2352294" cy="3050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32004" rIns="0" bIns="32004" anchor="ctr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1600" b="0" i="1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source: Eurostat</a:t>
          </a:r>
          <a:endParaRPr lang="fr-FR"/>
        </a:p>
      </cdr:txBody>
    </cdr:sp>
  </cdr:relSizeAnchor>
</c:userShapes>
</file>

<file path=ppt/drawings/drawing28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0.09875</cdr:y>
    </cdr:to>
    <cdr:sp macro="" textlink="">
      <cdr:nvSpPr>
        <cdr:cNvPr id="37273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9144000" cy="5577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45720" tIns="36576" rIns="45720" bIns="36576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22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Stock of private sector* debt as % of GDP</a:t>
          </a:r>
          <a:endParaRPr lang="fr-FR"/>
        </a:p>
      </cdr:txBody>
    </cdr:sp>
  </cdr:relSizeAnchor>
  <cdr:relSizeAnchor xmlns:cdr="http://schemas.openxmlformats.org/drawingml/2006/chartDrawing">
    <cdr:from>
      <cdr:x>0.00694</cdr:x>
      <cdr:y>0.93574</cdr:y>
    </cdr:from>
    <cdr:to>
      <cdr:x>0.47244</cdr:x>
      <cdr:y>0.98874</cdr:y>
    </cdr:to>
    <cdr:sp macro="" textlink="">
      <cdr:nvSpPr>
        <cdr:cNvPr id="372738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3500" y="5276451"/>
          <a:ext cx="4256532" cy="2988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32004" rIns="0" bIns="32004" anchor="ctr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1600" b="0" i="1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source: ECB</a:t>
          </a:r>
        </a:p>
        <a:p xmlns:a="http://schemas.openxmlformats.org/drawingml/2006/main">
          <a:pPr algn="l" rtl="0">
            <a:defRPr sz="1000"/>
          </a:pPr>
          <a:endParaRPr lang="fr-FR"/>
        </a:p>
      </cdr:txBody>
    </cdr:sp>
  </cdr:relSizeAnchor>
  <cdr:relSizeAnchor xmlns:cdr="http://schemas.openxmlformats.org/drawingml/2006/chartDrawing">
    <cdr:from>
      <cdr:x>0.36167</cdr:x>
      <cdr:y>0.77443</cdr:y>
    </cdr:from>
    <cdr:to>
      <cdr:x>0.98889</cdr:x>
      <cdr:y>0.85586</cdr:y>
    </cdr:to>
    <cdr:sp macro="" textlink="">
      <cdr:nvSpPr>
        <cdr:cNvPr id="372739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07080" y="4366832"/>
          <a:ext cx="5735300" cy="4591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36576" rIns="36576" bIns="36576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1800" b="0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* households + nonfinancial corporations</a:t>
          </a:r>
          <a:endParaRPr lang="fr-FR"/>
        </a:p>
      </cdr:txBody>
    </cdr:sp>
  </cdr:relSizeAnchor>
</c:userShapes>
</file>

<file path=ppt/drawings/drawing29.xml><?xml version="1.0" encoding="utf-8"?>
<c:userShapes xmlns:c="http://schemas.openxmlformats.org/drawingml/2006/chart">
  <cdr:relSizeAnchor xmlns:cdr="http://schemas.openxmlformats.org/drawingml/2006/chartDrawing">
    <cdr:from>
      <cdr:x>0.00694</cdr:x>
      <cdr:y>0.93874</cdr:y>
    </cdr:from>
    <cdr:to>
      <cdr:x>0.22469</cdr:x>
      <cdr:y>0.99099</cdr:y>
    </cdr:to>
    <cdr:sp macro="" textlink="">
      <cdr:nvSpPr>
        <cdr:cNvPr id="57753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3480" y="5293367"/>
          <a:ext cx="1991106" cy="2946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32004" rIns="0" bIns="32004" anchor="ctr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1400" b="0" i="1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source: ECB</a:t>
          </a:r>
          <a:endParaRPr lang="fr-FR"/>
        </a:p>
      </cdr:txBody>
    </cdr:sp>
  </cdr:relSizeAnchor>
  <cdr:relSizeAnchor xmlns:cdr="http://schemas.openxmlformats.org/drawingml/2006/chartDrawing">
    <cdr:from>
      <cdr:x>0.28652</cdr:x>
      <cdr:y>0.57123</cdr:y>
    </cdr:from>
    <cdr:to>
      <cdr:x>0.50278</cdr:x>
      <cdr:y>0.63267</cdr:y>
    </cdr:to>
    <cdr:sp macro="" textlink="">
      <cdr:nvSpPr>
        <cdr:cNvPr id="577541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19908" y="3221070"/>
          <a:ext cx="1977482" cy="3464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32004" rIns="27432" bIns="32004" anchor="ctr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18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Core inflation</a:t>
          </a:r>
          <a:endParaRPr lang="fr-FR"/>
        </a:p>
      </cdr:txBody>
    </cdr:sp>
  </cdr:relSizeAnchor>
  <cdr:relSizeAnchor xmlns:cdr="http://schemas.openxmlformats.org/drawingml/2006/chartDrawing">
    <cdr:from>
      <cdr:x>0.15975</cdr:x>
      <cdr:y>0</cdr:y>
    </cdr:from>
    <cdr:to>
      <cdr:x>0.863</cdr:x>
      <cdr:y>0.06925</cdr:y>
    </cdr:to>
    <cdr:sp macro="" textlink="">
      <cdr:nvSpPr>
        <cdr:cNvPr id="577543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60754" y="0"/>
          <a:ext cx="6430518" cy="3911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45720" tIns="36576" rIns="45720" bIns="36576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22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Eurozone: inflation rates (y/y, %)</a:t>
          </a:r>
          <a:endParaRPr lang="fr-FR"/>
        </a:p>
      </cdr:txBody>
    </cdr:sp>
  </cdr:relSizeAnchor>
  <cdr:relSizeAnchor xmlns:cdr="http://schemas.openxmlformats.org/drawingml/2006/chartDrawing">
    <cdr:from>
      <cdr:x>0.6849</cdr:x>
      <cdr:y>0.26583</cdr:y>
    </cdr:from>
    <cdr:to>
      <cdr:x>0.94862</cdr:x>
      <cdr:y>0.32726</cdr:y>
    </cdr:to>
    <cdr:sp macro="" textlink="">
      <cdr:nvSpPr>
        <cdr:cNvPr id="577544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262685" y="1498939"/>
          <a:ext cx="2411456" cy="34639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32004" rIns="27432" bIns="32004" anchor="ctr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18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Headline inflation</a:t>
          </a:r>
          <a:endParaRPr lang="fr-FR"/>
        </a:p>
      </cdr:txBody>
    </cdr:sp>
  </cdr:relSizeAnchor>
  <cdr:relSizeAnchor xmlns:cdr="http://schemas.openxmlformats.org/drawingml/2006/chartDrawing">
    <cdr:from>
      <cdr:x>0.05382</cdr:x>
      <cdr:y>0.1644</cdr:y>
    </cdr:from>
    <cdr:to>
      <cdr:x>0.50521</cdr:x>
      <cdr:y>0.30706</cdr:y>
    </cdr:to>
    <cdr:sp macro="" textlink="">
      <cdr:nvSpPr>
        <cdr:cNvPr id="6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92115" y="925644"/>
          <a:ext cx="4127510" cy="8032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32004" rIns="27432" bIns="32004" anchor="ctr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lnSpc>
              <a:spcPts val="1900"/>
            </a:lnSpc>
            <a:defRPr sz="1000"/>
          </a:pPr>
          <a:r>
            <a:rPr lang="fr-FR" sz="18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OATei 10-year, breakeven inflation</a:t>
          </a:r>
        </a:p>
        <a:p xmlns:a="http://schemas.openxmlformats.org/drawingml/2006/main">
          <a:pPr algn="ctr" rtl="0">
            <a:lnSpc>
              <a:spcPts val="1900"/>
            </a:lnSpc>
            <a:defRPr sz="1000"/>
          </a:pPr>
          <a:endParaRPr lang="fr-FR" sz="1800" b="1" i="0" u="none" strike="noStrike" baseline="0">
            <a:solidFill>
              <a:srgbClr val="000000"/>
            </a:solidFill>
            <a:latin typeface="Times New Roman"/>
            <a:cs typeface="Times New Roman"/>
          </a:endParaRPr>
        </a:p>
        <a:p xmlns:a="http://schemas.openxmlformats.org/drawingml/2006/main">
          <a:pPr algn="ctr" rtl="0">
            <a:lnSpc>
              <a:spcPts val="1100"/>
            </a:lnSpc>
            <a:defRPr sz="1000"/>
          </a:pPr>
          <a:r>
            <a:rPr lang="fr-FR" sz="1800" b="0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(long-term inflation expectation)</a:t>
          </a:r>
          <a:endParaRPr lang="fr-FR" b="0"/>
        </a:p>
      </cdr:txBody>
    </cdr:sp>
  </cdr:relSizeAnchor>
  <cdr:relSizeAnchor xmlns:cdr="http://schemas.openxmlformats.org/drawingml/2006/chartDrawing">
    <cdr:from>
      <cdr:x>0.38264</cdr:x>
      <cdr:y>0.29728</cdr:y>
    </cdr:from>
    <cdr:to>
      <cdr:x>0.42986</cdr:x>
      <cdr:y>0.43917</cdr:y>
    </cdr:to>
    <cdr:cxnSp macro="">
      <cdr:nvCxnSpPr>
        <cdr:cNvPr id="3" name="Connecteur droit 2"/>
        <cdr:cNvCxnSpPr/>
      </cdr:nvCxnSpPr>
      <cdr:spPr bwMode="auto">
        <a:xfrm xmlns:a="http://schemas.openxmlformats.org/drawingml/2006/main">
          <a:off x="3498859" y="1673796"/>
          <a:ext cx="431780" cy="798887"/>
        </a:xfrm>
        <a:prstGeom xmlns:a="http://schemas.openxmlformats.org/drawingml/2006/main" prst="line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9"/>
        </a:solidFill>
        <a:ln xmlns:a="http://schemas.openxmlformats.org/drawingml/2006/main" w="9525" cap="flat" cmpd="sng" algn="ctr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0.99306</cdr:x>
      <cdr:y>0.06925</cdr:y>
    </cdr:to>
    <cdr:sp macro="" textlink="">
      <cdr:nvSpPr>
        <cdr:cNvPr id="8806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9080500" cy="3904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45720" tIns="36576" rIns="45720" bIns="36576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22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Monetary base, index 01/01/99=100</a:t>
          </a:r>
          <a:endParaRPr lang="fr-FR"/>
        </a:p>
      </cdr:txBody>
    </cdr:sp>
  </cdr:relSizeAnchor>
  <cdr:relSizeAnchor xmlns:cdr="http://schemas.openxmlformats.org/drawingml/2006/chartDrawing">
    <cdr:from>
      <cdr:x>0</cdr:x>
      <cdr:y>0.94475</cdr:y>
    </cdr:from>
    <cdr:to>
      <cdr:x>0.43925</cdr:x>
      <cdr:y>1</cdr:y>
    </cdr:to>
    <cdr:sp macro="" textlink="">
      <cdr:nvSpPr>
        <cdr:cNvPr id="88070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5336255"/>
          <a:ext cx="4016502" cy="3120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32004" rIns="0" bIns="32004" anchor="ctr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1600" b="0" i="1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national sources</a:t>
          </a:r>
          <a:endParaRPr lang="fr-FR"/>
        </a:p>
      </cdr:txBody>
    </cdr:sp>
  </cdr:relSizeAnchor>
</c:userShapes>
</file>

<file path=ppt/drawings/drawing30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0.06925</cdr:y>
    </cdr:to>
    <cdr:sp macro="" textlink="">
      <cdr:nvSpPr>
        <cdr:cNvPr id="5836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9144000" cy="3911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45720" tIns="36576" rIns="45720" bIns="36576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22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Real compensation per employee, 1999=100</a:t>
          </a:r>
        </a:p>
        <a:p xmlns:a="http://schemas.openxmlformats.org/drawingml/2006/main">
          <a:pPr algn="ctr" rtl="0">
            <a:defRPr sz="1000"/>
          </a:pPr>
          <a:endParaRPr lang="fr-FR"/>
        </a:p>
      </cdr:txBody>
    </cdr:sp>
  </cdr:relSizeAnchor>
  <cdr:relSizeAnchor xmlns:cdr="http://schemas.openxmlformats.org/drawingml/2006/chartDrawing">
    <cdr:from>
      <cdr:x>0</cdr:x>
      <cdr:y>0.93243</cdr:y>
    </cdr:from>
    <cdr:to>
      <cdr:x>0.36667</cdr:x>
      <cdr:y>1</cdr:y>
    </cdr:to>
    <cdr:sp macro="" textlink="">
      <cdr:nvSpPr>
        <cdr:cNvPr id="58370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5257801"/>
          <a:ext cx="3352800" cy="380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32004" rIns="0" bIns="32004" anchor="ctr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1400" b="0" i="1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sources: OECD, BNPParibas</a:t>
          </a:r>
          <a:endParaRPr lang="fr-FR"/>
        </a:p>
      </cdr:txBody>
    </cdr:sp>
  </cdr:relSizeAnchor>
</c:userShapes>
</file>

<file path=ppt/drawings/drawing31.xml><?xml version="1.0" encoding="utf-8"?>
<c:userShapes xmlns:c="http://schemas.openxmlformats.org/drawingml/2006/chart">
  <cdr:relSizeAnchor xmlns:cdr="http://schemas.openxmlformats.org/drawingml/2006/chartDrawing">
    <cdr:from>
      <cdr:x>0.01528</cdr:x>
      <cdr:y>0.93399</cdr:y>
    </cdr:from>
    <cdr:to>
      <cdr:x>0.49903</cdr:x>
      <cdr:y>0.98599</cdr:y>
    </cdr:to>
    <cdr:sp macro="" textlink="">
      <cdr:nvSpPr>
        <cdr:cNvPr id="701441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9700" y="5266563"/>
          <a:ext cx="4423410" cy="2932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32004" rIns="0" bIns="32004" anchor="ctr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1400" b="0" i="1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source: European Commission (Ameco)</a:t>
          </a:r>
          <a:endParaRPr lang="fr-FR"/>
        </a:p>
      </cdr:txBody>
    </cdr:sp>
  </cdr:relSizeAnchor>
  <cdr:relSizeAnchor xmlns:cdr="http://schemas.openxmlformats.org/drawingml/2006/chartDrawing">
    <cdr:from>
      <cdr:x>0</cdr:x>
      <cdr:y>0</cdr:y>
    </cdr:from>
    <cdr:to>
      <cdr:x>0.999</cdr:x>
      <cdr:y>0.06925</cdr:y>
    </cdr:to>
    <cdr:sp macro="" textlink="">
      <cdr:nvSpPr>
        <cdr:cNvPr id="70144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9134856" cy="3911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45720" tIns="36576" rIns="45720" bIns="36576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22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Nominal unit labour cost, country vs Germany (2005 = 100)</a:t>
          </a:r>
          <a:endParaRPr lang="fr-FR"/>
        </a:p>
      </cdr:txBody>
    </cdr:sp>
  </cdr:relSizeAnchor>
</c:userShapes>
</file>

<file path=ppt/drawings/drawing3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0.0925</cdr:y>
    </cdr:to>
    <cdr:sp macro="" textlink="">
      <cdr:nvSpPr>
        <cdr:cNvPr id="9011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9144000" cy="5224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45720" tIns="36576" rIns="45720" bIns="36576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22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Exports of goods &amp; services, volume (Q1 2000=100)</a:t>
          </a:r>
          <a:endParaRPr lang="fr-FR"/>
        </a:p>
      </cdr:txBody>
    </cdr:sp>
  </cdr:relSizeAnchor>
  <cdr:relSizeAnchor xmlns:cdr="http://schemas.openxmlformats.org/drawingml/2006/chartDrawing">
    <cdr:from>
      <cdr:x>0.0125</cdr:x>
      <cdr:y>0.94125</cdr:y>
    </cdr:from>
    <cdr:to>
      <cdr:x>0.2655</cdr:x>
      <cdr:y>0.9945</cdr:y>
    </cdr:to>
    <cdr:sp macro="" textlink="">
      <cdr:nvSpPr>
        <cdr:cNvPr id="10547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4300" y="5307495"/>
          <a:ext cx="2313432" cy="3002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32004" rIns="0" bIns="32004" anchor="ctr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1600" b="0" i="1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source: Eurostat</a:t>
          </a:r>
          <a:endParaRPr lang="fr-FR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0.15972</cdr:x>
      <cdr:y>0.66153</cdr:y>
    </cdr:from>
    <cdr:to>
      <cdr:x>0.20597</cdr:x>
      <cdr:y>0.66153</cdr:y>
    </cdr:to>
    <cdr:sp macro="" textlink="">
      <cdr:nvSpPr>
        <cdr:cNvPr id="2426881" name="Lin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1460500" y="3730257"/>
          <a:ext cx="42291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 type="triangle" w="med" len="med"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0.06925</cdr:y>
    </cdr:to>
    <cdr:sp macro="" textlink="">
      <cdr:nvSpPr>
        <cdr:cNvPr id="242688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9144000" cy="3911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45720" tIns="36576" rIns="45720" bIns="36576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22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US economic growth and ISM manufacturing index</a:t>
          </a:r>
          <a:endParaRPr lang="fr-FR"/>
        </a:p>
      </cdr:txBody>
    </cdr:sp>
  </cdr:relSizeAnchor>
  <cdr:relSizeAnchor xmlns:cdr="http://schemas.openxmlformats.org/drawingml/2006/chartDrawing">
    <cdr:from>
      <cdr:x>0.40728</cdr:x>
      <cdr:y>0.80561</cdr:y>
    </cdr:from>
    <cdr:to>
      <cdr:x>0.44453</cdr:x>
      <cdr:y>0.80561</cdr:y>
    </cdr:to>
    <cdr:sp macro="" textlink="">
      <cdr:nvSpPr>
        <cdr:cNvPr id="2426883" name="Line 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3724148" y="4542676"/>
          <a:ext cx="340614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 type="triangle" w="med" len="med"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</cdr:x>
      <cdr:y>0.94163</cdr:y>
    </cdr:from>
    <cdr:to>
      <cdr:x>0.2</cdr:x>
      <cdr:y>0.99196</cdr:y>
    </cdr:to>
    <cdr:sp macro="" textlink="">
      <cdr:nvSpPr>
        <cdr:cNvPr id="2426884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5309642"/>
          <a:ext cx="1828800" cy="2837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32004" rIns="27432" bIns="32004" anchor="ctr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1400" b="0" i="1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sources: ISM, BEA </a:t>
          </a:r>
          <a:endParaRPr lang="fr-FR"/>
        </a:p>
      </cdr:txBody>
    </cdr:sp>
  </cdr:relSizeAnchor>
  <cdr:relSizeAnchor xmlns:cdr="http://schemas.openxmlformats.org/drawingml/2006/chartDrawing">
    <cdr:from>
      <cdr:x>0.7615</cdr:x>
      <cdr:y>0.17725</cdr:y>
    </cdr:from>
    <cdr:to>
      <cdr:x>0.7715</cdr:x>
      <cdr:y>0.2675</cdr:y>
    </cdr:to>
    <cdr:sp macro="" textlink="">
      <cdr:nvSpPr>
        <cdr:cNvPr id="2426885" name="AutoShape 5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6963156" y="1001166"/>
          <a:ext cx="91440" cy="509761"/>
        </a:xfrm>
        <a:prstGeom xmlns:a="http://schemas.openxmlformats.org/drawingml/2006/main" prst="rightBracket">
          <a:avLst>
            <a:gd name="adj" fmla="val 46457"/>
          </a:avLst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round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0.7615</cdr:x>
      <cdr:y>0.17725</cdr:y>
    </cdr:from>
    <cdr:to>
      <cdr:x>0.7795</cdr:x>
      <cdr:y>0.2675</cdr:y>
    </cdr:to>
    <cdr:sp macro="" textlink="">
      <cdr:nvSpPr>
        <cdr:cNvPr id="2426886" name="AutoShape 6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6963156" y="1001166"/>
          <a:ext cx="164592" cy="509761"/>
        </a:xfrm>
        <a:prstGeom xmlns:a="http://schemas.openxmlformats.org/drawingml/2006/main" prst="rightBracket">
          <a:avLst>
            <a:gd name="adj" fmla="val 25809"/>
          </a:avLst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round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0.7795</cdr:x>
      <cdr:y>0.17725</cdr:y>
    </cdr:from>
    <cdr:to>
      <cdr:x>0.79225</cdr:x>
      <cdr:y>0.22675</cdr:y>
    </cdr:to>
    <cdr:sp macro="" textlink="">
      <cdr:nvSpPr>
        <cdr:cNvPr id="2426887" name="AutoShape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127748" y="1001166"/>
          <a:ext cx="116586" cy="279592"/>
        </a:xfrm>
        <a:prstGeom xmlns:a="http://schemas.openxmlformats.org/drawingml/2006/main" prst="bracketPair">
          <a:avLst>
            <a:gd name="adj" fmla="val 16667"/>
          </a:avLst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round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0.815</cdr:x>
      <cdr:y>0.17725</cdr:y>
    </cdr:from>
    <cdr:to>
      <cdr:x>0.82775</cdr:x>
      <cdr:y>0.2675</cdr:y>
    </cdr:to>
    <cdr:sp macro="" textlink="">
      <cdr:nvSpPr>
        <cdr:cNvPr id="2426888" name="AutoShape 8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7452360" y="1001166"/>
          <a:ext cx="116586" cy="509761"/>
        </a:xfrm>
        <a:prstGeom xmlns:a="http://schemas.openxmlformats.org/drawingml/2006/main" prst="rightBrace">
          <a:avLst>
            <a:gd name="adj1" fmla="val 36437"/>
            <a:gd name="adj2" fmla="val 50000"/>
          </a:avLst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round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0.46736</cdr:x>
      <cdr:y>0.72921</cdr:y>
    </cdr:from>
    <cdr:to>
      <cdr:x>0.50536</cdr:x>
      <cdr:y>0.72921</cdr:y>
    </cdr:to>
    <cdr:sp macro="" textlink="">
      <cdr:nvSpPr>
        <cdr:cNvPr id="2426889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4273550" y="4111879"/>
          <a:ext cx="347472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 type="triangle" w="med" len="med"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0.069</cdr:y>
    </cdr:to>
    <cdr:sp macro="" textlink="">
      <cdr:nvSpPr>
        <cdr:cNvPr id="102401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9144000" cy="39039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45720" tIns="36576" rIns="45720" bIns="36576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22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US real GDP evolution from the end of recession</a:t>
          </a:r>
          <a:endParaRPr lang="fr-FR"/>
        </a:p>
      </cdr:txBody>
    </cdr:sp>
  </cdr:relSizeAnchor>
  <cdr:relSizeAnchor xmlns:cdr="http://schemas.openxmlformats.org/drawingml/2006/chartDrawing">
    <cdr:from>
      <cdr:x>0.40393</cdr:x>
      <cdr:y>0.1138</cdr:y>
    </cdr:from>
    <cdr:to>
      <cdr:x>0.64588</cdr:x>
      <cdr:y>0.16968</cdr:y>
    </cdr:to>
    <cdr:sp macro="" textlink="">
      <cdr:nvSpPr>
        <cdr:cNvPr id="10240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693511" y="641706"/>
          <a:ext cx="2212401" cy="3150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27432" tIns="32004" rIns="27432" bIns="32004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16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( end of recession = 100 )</a:t>
          </a:r>
          <a:endParaRPr lang="fr-FR"/>
        </a:p>
      </cdr:txBody>
    </cdr:sp>
  </cdr:relSizeAnchor>
  <cdr:relSizeAnchor xmlns:cdr="http://schemas.openxmlformats.org/drawingml/2006/chartDrawing">
    <cdr:from>
      <cdr:x>0.01224</cdr:x>
      <cdr:y>0.94496</cdr:y>
    </cdr:from>
    <cdr:to>
      <cdr:x>0.11806</cdr:x>
      <cdr:y>0.99529</cdr:y>
    </cdr:to>
    <cdr:sp macro="" textlink="">
      <cdr:nvSpPr>
        <cdr:cNvPr id="102407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1881" y="5328443"/>
          <a:ext cx="967701" cy="2837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27432" tIns="32004" rIns="27432" bIns="32004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1400" b="0" i="1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source: BEA</a:t>
          </a:r>
          <a:endParaRPr lang="fr-FR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0.00139</cdr:x>
      <cdr:y>0</cdr:y>
    </cdr:from>
    <cdr:to>
      <cdr:x>0.99722</cdr:x>
      <cdr:y>0.07417</cdr:y>
    </cdr:to>
    <cdr:sp macro="" textlink="">
      <cdr:nvSpPr>
        <cdr:cNvPr id="99020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700" y="0"/>
          <a:ext cx="9105900" cy="4182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36576" tIns="36576" rIns="36576" bIns="36576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22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US labor force participation and unemployment rates</a:t>
          </a:r>
          <a:endParaRPr lang="fr-FR"/>
        </a:p>
      </cdr:txBody>
    </cdr:sp>
  </cdr:relSizeAnchor>
  <cdr:relSizeAnchor xmlns:cdr="http://schemas.openxmlformats.org/drawingml/2006/chartDrawing">
    <cdr:from>
      <cdr:x>0.07908</cdr:x>
      <cdr:y>0.09225</cdr:y>
    </cdr:from>
    <cdr:to>
      <cdr:x>0.32383</cdr:x>
      <cdr:y>0.232</cdr:y>
    </cdr:to>
    <cdr:sp macro="" textlink="">
      <cdr:nvSpPr>
        <cdr:cNvPr id="990210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23138" y="520179"/>
          <a:ext cx="2237994" cy="788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32004" rIns="36576" bIns="32004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18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Labor force</a:t>
          </a:r>
        </a:p>
        <a:p xmlns:a="http://schemas.openxmlformats.org/drawingml/2006/main">
          <a:pPr algn="ctr" rtl="0">
            <a:defRPr sz="1000"/>
          </a:pPr>
          <a:r>
            <a:rPr lang="fr-FR" sz="18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participation rate, %</a:t>
          </a:r>
          <a:endParaRPr lang="fr-FR"/>
        </a:p>
      </cdr:txBody>
    </cdr:sp>
  </cdr:relSizeAnchor>
  <cdr:relSizeAnchor xmlns:cdr="http://schemas.openxmlformats.org/drawingml/2006/chartDrawing">
    <cdr:from>
      <cdr:x>0.45939</cdr:x>
      <cdr:y>0.71324</cdr:y>
    </cdr:from>
    <cdr:to>
      <cdr:x>0.66664</cdr:x>
      <cdr:y>0.83949</cdr:y>
    </cdr:to>
    <cdr:sp macro="" textlink="">
      <cdr:nvSpPr>
        <cdr:cNvPr id="990211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00652" y="4021823"/>
          <a:ext cx="1895094" cy="7118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32004" rIns="36576" bIns="32004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18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Unemployment</a:t>
          </a:r>
        </a:p>
        <a:p xmlns:a="http://schemas.openxmlformats.org/drawingml/2006/main">
          <a:pPr algn="ctr" rtl="0">
            <a:defRPr sz="1000"/>
          </a:pPr>
          <a:r>
            <a:rPr lang="fr-FR" sz="18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 rate, %</a:t>
          </a:r>
          <a:endParaRPr lang="fr-FR"/>
        </a:p>
      </cdr:txBody>
    </cdr:sp>
  </cdr:relSizeAnchor>
  <cdr:relSizeAnchor xmlns:cdr="http://schemas.openxmlformats.org/drawingml/2006/chartDrawing">
    <cdr:from>
      <cdr:x>0.69225</cdr:x>
      <cdr:y>0.73445</cdr:y>
    </cdr:from>
    <cdr:to>
      <cdr:x>0.74525</cdr:x>
      <cdr:y>0.73445</cdr:y>
    </cdr:to>
    <cdr:sp macro="" textlink="">
      <cdr:nvSpPr>
        <cdr:cNvPr id="990212" name="Line 4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6329934" y="4141432"/>
          <a:ext cx="484632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 type="triangle" w="med" len="med"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0.17039</cdr:x>
      <cdr:y>0.246</cdr:y>
    </cdr:from>
    <cdr:to>
      <cdr:x>0.22689</cdr:x>
      <cdr:y>0.246</cdr:y>
    </cdr:to>
    <cdr:sp macro="" textlink="">
      <cdr:nvSpPr>
        <cdr:cNvPr id="990213" name="Line 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1558036" y="1387145"/>
          <a:ext cx="516636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 type="triangle" w="med" len="med"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0.004</cdr:x>
      <cdr:y>0.94775</cdr:y>
    </cdr:from>
    <cdr:to>
      <cdr:x>0.17275</cdr:x>
      <cdr:y>1</cdr:y>
    </cdr:to>
    <cdr:sp macro="" textlink="">
      <cdr:nvSpPr>
        <cdr:cNvPr id="990214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6576" y="5410319"/>
          <a:ext cx="1543050" cy="2956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32004" rIns="0" bIns="32004" anchor="ctr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1400" b="0" i="1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source: BLS</a:t>
          </a:r>
          <a:endParaRPr lang="fr-FR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0.06925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9144000" cy="3911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45720" tIns="36576" rIns="45720" bIns="36576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22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US inflation </a:t>
          </a:r>
          <a:r>
            <a:rPr lang="fr-FR" sz="2200" b="0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(y/y %)</a:t>
          </a:r>
          <a:endParaRPr lang="fr-FR"/>
        </a:p>
      </cdr:txBody>
    </cdr:sp>
  </cdr:relSizeAnchor>
  <cdr:relSizeAnchor xmlns:cdr="http://schemas.openxmlformats.org/drawingml/2006/chartDrawing">
    <cdr:from>
      <cdr:x>0</cdr:x>
      <cdr:y>0.94775</cdr:y>
    </cdr:from>
    <cdr:to>
      <cdr:x>0.43225</cdr:x>
      <cdr:y>1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5356024"/>
          <a:ext cx="3952494" cy="2951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32004" rIns="0" bIns="32004" anchor="ctr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1400" b="0" i="1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source: BLS</a:t>
          </a:r>
          <a:endParaRPr lang="fr-FR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0.00556</cdr:x>
      <cdr:y>0</cdr:y>
    </cdr:from>
    <cdr:to>
      <cdr:x>0.99583</cdr:x>
      <cdr:y>0.069</cdr:y>
    </cdr:to>
    <cdr:sp macro="" textlink="">
      <cdr:nvSpPr>
        <cdr:cNvPr id="126978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0"/>
          <a:ext cx="9055100" cy="3890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45720" tIns="36576" rIns="45720" bIns="36576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22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US: unit labor cost &amp; GDP deflator, y/y %</a:t>
          </a:r>
          <a:endParaRPr lang="fr-FR"/>
        </a:p>
      </cdr:txBody>
    </cdr:sp>
  </cdr:relSizeAnchor>
  <cdr:relSizeAnchor xmlns:cdr="http://schemas.openxmlformats.org/drawingml/2006/chartDrawing">
    <cdr:from>
      <cdr:x>0</cdr:x>
      <cdr:y>0.94675</cdr:y>
    </cdr:from>
    <cdr:to>
      <cdr:x>0.18325</cdr:x>
      <cdr:y>0.999</cdr:y>
    </cdr:to>
    <cdr:sp macro="" textlink="">
      <cdr:nvSpPr>
        <cdr:cNvPr id="126979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5356569"/>
          <a:ext cx="1675638" cy="2956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32004" rIns="0" bIns="32004" anchor="ctr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1400" b="0" i="1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sources: BEA, BLS</a:t>
          </a:r>
          <a:endParaRPr lang="fr-FR"/>
        </a:p>
      </cdr:txBody>
    </cdr:sp>
  </cdr:relSizeAnchor>
  <cdr:relSizeAnchor xmlns:cdr="http://schemas.openxmlformats.org/drawingml/2006/chartDrawing">
    <cdr:from>
      <cdr:x>0.31806</cdr:x>
      <cdr:y>0.72297</cdr:y>
    </cdr:from>
    <cdr:to>
      <cdr:x>0.64722</cdr:x>
      <cdr:y>0.85135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2908300" y="4076700"/>
          <a:ext cx="3009900" cy="723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600" b="1">
              <a:latin typeface="Times New Roman" panose="02020603050405020304" pitchFamily="18" charset="0"/>
              <a:cs typeface="Times New Roman" panose="02020603050405020304" pitchFamily="18" charset="0"/>
            </a:rPr>
            <a:t>Non residential private investment, real, y/y %</a:t>
          </a:r>
        </a:p>
      </cdr:txBody>
    </cdr:sp>
  </cdr:relSizeAnchor>
  <cdr:relSizeAnchor xmlns:cdr="http://schemas.openxmlformats.org/drawingml/2006/chartDrawing">
    <cdr:from>
      <cdr:x>0.12917</cdr:x>
      <cdr:y>0.13063</cdr:y>
    </cdr:from>
    <cdr:to>
      <cdr:x>0.16667</cdr:x>
      <cdr:y>0.13063</cdr:y>
    </cdr:to>
    <cdr:cxnSp macro="">
      <cdr:nvCxnSpPr>
        <cdr:cNvPr id="4" name="Connecteur droit avec flèche 3"/>
        <cdr:cNvCxnSpPr/>
      </cdr:nvCxnSpPr>
      <cdr:spPr>
        <a:xfrm xmlns:a="http://schemas.openxmlformats.org/drawingml/2006/main" flipH="1">
          <a:off x="1181100" y="736600"/>
          <a:ext cx="342900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0.13472</cdr:x>
      <cdr:y>0.21396</cdr:y>
    </cdr:from>
    <cdr:to>
      <cdr:x>0.17222</cdr:x>
      <cdr:y>0.21396</cdr:y>
    </cdr:to>
    <cdr:cxnSp macro="">
      <cdr:nvCxnSpPr>
        <cdr:cNvPr id="7" name="Connecteur droit avec flèche 6"/>
        <cdr:cNvCxnSpPr/>
      </cdr:nvCxnSpPr>
      <cdr:spPr>
        <a:xfrm xmlns:a="http://schemas.openxmlformats.org/drawingml/2006/main" flipH="1">
          <a:off x="1231900" y="1206500"/>
          <a:ext cx="342900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0.625</cdr:x>
      <cdr:y>0.80856</cdr:y>
    </cdr:from>
    <cdr:to>
      <cdr:x>0.675</cdr:x>
      <cdr:y>0.80856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5715000" y="4559300"/>
          <a:ext cx="457200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0.42353</cdr:x>
      <cdr:y>0.22181</cdr:y>
    </cdr:from>
    <cdr:to>
      <cdr:x>0.65684</cdr:x>
      <cdr:y>0.28324</cdr:y>
    </cdr:to>
    <cdr:sp macro="" textlink="">
      <cdr:nvSpPr>
        <cdr:cNvPr id="35841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872749" y="1250717"/>
          <a:ext cx="2133405" cy="34644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27432" tIns="32004" rIns="27432" bIns="32004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18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Total household debt</a:t>
          </a:r>
          <a:endParaRPr lang="fr-FR"/>
        </a:p>
      </cdr:txBody>
    </cdr:sp>
  </cdr:relSizeAnchor>
  <cdr:relSizeAnchor xmlns:cdr="http://schemas.openxmlformats.org/drawingml/2006/chartDrawing">
    <cdr:from>
      <cdr:x>0.09583</cdr:x>
      <cdr:y>0.69738</cdr:y>
    </cdr:from>
    <cdr:to>
      <cdr:x>0.46719</cdr:x>
      <cdr:y>0.78378</cdr:y>
    </cdr:to>
    <cdr:sp macro="" textlink="">
      <cdr:nvSpPr>
        <cdr:cNvPr id="3584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76300" y="3932365"/>
          <a:ext cx="3395682" cy="4872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27432" tIns="32004" rIns="27432" bIns="32004" anchor="ctr" upright="1">
          <a:no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18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of which home-mortgage debt</a:t>
          </a:r>
          <a:endParaRPr lang="fr-FR"/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0.069</cdr:y>
    </cdr:to>
    <cdr:sp macro="" textlink="">
      <cdr:nvSpPr>
        <cdr:cNvPr id="35843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9144000" cy="39039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45720" tIns="36576" rIns="45720" bIns="36576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20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US household debt outstanding &amp; savings as % of disposable income</a:t>
          </a:r>
          <a:endParaRPr lang="fr-FR" sz="2000" b="1"/>
        </a:p>
      </cdr:txBody>
    </cdr:sp>
  </cdr:relSizeAnchor>
  <cdr:relSizeAnchor xmlns:cdr="http://schemas.openxmlformats.org/drawingml/2006/chartDrawing">
    <cdr:from>
      <cdr:x>0</cdr:x>
      <cdr:y>0.94775</cdr:y>
    </cdr:from>
    <cdr:to>
      <cdr:x>0.297</cdr:x>
      <cdr:y>1</cdr:y>
    </cdr:to>
    <cdr:sp macro="" textlink="">
      <cdr:nvSpPr>
        <cdr:cNvPr id="35846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5369300"/>
          <a:ext cx="2715768" cy="2956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32004" rIns="0" bIns="32004" anchor="ctr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1400" b="0" i="1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sources: Federal Reserve, BEA</a:t>
          </a:r>
          <a:endParaRPr lang="fr-FR"/>
        </a:p>
      </cdr:txBody>
    </cdr:sp>
  </cdr:relSizeAnchor>
  <cdr:relSizeAnchor xmlns:cdr="http://schemas.openxmlformats.org/drawingml/2006/chartDrawing">
    <cdr:from>
      <cdr:x>0.56041</cdr:x>
      <cdr:y>0.30054</cdr:y>
    </cdr:from>
    <cdr:to>
      <cdr:x>0.62451</cdr:x>
      <cdr:y>0.30341</cdr:y>
    </cdr:to>
    <cdr:sp macro="" textlink="">
      <cdr:nvSpPr>
        <cdr:cNvPr id="35847" name="Line 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5124348" y="1694674"/>
          <a:ext cx="586131" cy="16183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 type="triangle" w="med" len="med"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0.13406</cdr:x>
      <cdr:y>0.64189</cdr:y>
    </cdr:from>
    <cdr:to>
      <cdr:x>0.19306</cdr:x>
      <cdr:y>0.64398</cdr:y>
    </cdr:to>
    <cdr:sp macro="" textlink="">
      <cdr:nvSpPr>
        <cdr:cNvPr id="35848" name="Line 8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1225804" y="3619500"/>
          <a:ext cx="539496" cy="1178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 type="triangle" w="med" len="med"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0.6846</cdr:x>
      <cdr:y>0.68846</cdr:y>
    </cdr:from>
    <cdr:to>
      <cdr:x>0.8496</cdr:x>
      <cdr:y>0.75621</cdr:y>
    </cdr:to>
    <cdr:sp macro="" textlink="">
      <cdr:nvSpPr>
        <cdr:cNvPr id="35849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259962" y="3882116"/>
          <a:ext cx="1508760" cy="38202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32004" rIns="36576" bIns="32004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18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Savings rate</a:t>
          </a:r>
          <a:endParaRPr lang="fr-FR"/>
        </a:p>
      </cdr:txBody>
    </cdr:sp>
  </cdr:relSizeAnchor>
  <cdr:relSizeAnchor xmlns:cdr="http://schemas.openxmlformats.org/drawingml/2006/chartDrawing">
    <cdr:from>
      <cdr:x>0.76024</cdr:x>
      <cdr:y>0.67118</cdr:y>
    </cdr:from>
    <cdr:to>
      <cdr:x>0.82361</cdr:x>
      <cdr:y>0.67276</cdr:y>
    </cdr:to>
    <cdr:sp macro="" textlink="">
      <cdr:nvSpPr>
        <cdr:cNvPr id="35850" name="Line 10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6951675" y="3784626"/>
          <a:ext cx="579455" cy="890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 type="triangle" w="med" len="med"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860" cy="511729"/>
          </a:xfrm>
          <a:prstGeom prst="rect">
            <a:avLst/>
          </a:prstGeom>
        </p:spPr>
        <p:txBody>
          <a:bodyPr vert="horz" lIns="94654" tIns="47327" rIns="94654" bIns="4732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0784" y="0"/>
            <a:ext cx="3076860" cy="511729"/>
          </a:xfrm>
          <a:prstGeom prst="rect">
            <a:avLst/>
          </a:prstGeom>
        </p:spPr>
        <p:txBody>
          <a:bodyPr vert="horz" lIns="94654" tIns="47327" rIns="94654" bIns="47327" rtlCol="0"/>
          <a:lstStyle>
            <a:lvl1pPr algn="r">
              <a:defRPr sz="1200"/>
            </a:lvl1pPr>
          </a:lstStyle>
          <a:p>
            <a:fld id="{778C23D7-E757-4BF7-AF97-C018927F244C}" type="datetime1">
              <a:rPr lang="fr-FR" smtClean="0"/>
              <a:t>26/11/2014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2838"/>
            <a:ext cx="3076860" cy="511728"/>
          </a:xfrm>
          <a:prstGeom prst="rect">
            <a:avLst/>
          </a:prstGeom>
        </p:spPr>
        <p:txBody>
          <a:bodyPr vert="horz" lIns="94654" tIns="47327" rIns="94654" bIns="4732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0784" y="9722838"/>
            <a:ext cx="3076860" cy="511728"/>
          </a:xfrm>
          <a:prstGeom prst="rect">
            <a:avLst/>
          </a:prstGeom>
        </p:spPr>
        <p:txBody>
          <a:bodyPr vert="horz" lIns="94654" tIns="47327" rIns="94654" bIns="47327" rtlCol="0" anchor="b"/>
          <a:lstStyle>
            <a:lvl1pPr algn="r">
              <a:defRPr sz="1200"/>
            </a:lvl1pPr>
          </a:lstStyle>
          <a:p>
            <a:fld id="{D0B08207-1C4B-4528-81CA-BB70315536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03611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860" cy="511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2" tIns="49516" rIns="99032" bIns="49516" numCol="1" anchor="t" anchorCtr="0" compatLnSpc="1">
            <a:prstTxWarp prst="textNoShape">
              <a:avLst/>
            </a:prstTxWarp>
          </a:bodyPr>
          <a:lstStyle>
            <a:lvl1pPr defTabSz="99091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784" y="0"/>
            <a:ext cx="3076860" cy="511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2" tIns="49516" rIns="99032" bIns="49516" numCol="1" anchor="t" anchorCtr="0" compatLnSpc="1">
            <a:prstTxWarp prst="textNoShape">
              <a:avLst/>
            </a:prstTxWarp>
          </a:bodyPr>
          <a:lstStyle>
            <a:lvl1pPr algn="r" defTabSz="990910">
              <a:defRPr sz="1300"/>
            </a:lvl1pPr>
          </a:lstStyle>
          <a:p>
            <a:pPr>
              <a:defRPr/>
            </a:pPr>
            <a:fld id="{399CA793-F97D-4A4D-AE7E-831D4893143E}" type="datetime1">
              <a:rPr lang="fr-FR" smtClean="0"/>
              <a:t>26/11/2014</a:t>
            </a:fld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55688" y="768350"/>
            <a:ext cx="4989512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429" y="4862236"/>
            <a:ext cx="5678445" cy="460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2" tIns="49516" rIns="99032" bIns="49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203"/>
            <a:ext cx="3076860" cy="51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2" tIns="49516" rIns="99032" bIns="49516" numCol="1" anchor="b" anchorCtr="0" compatLnSpc="1">
            <a:prstTxWarp prst="textNoShape">
              <a:avLst/>
            </a:prstTxWarp>
          </a:bodyPr>
          <a:lstStyle>
            <a:lvl1pPr defTabSz="99091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784" y="9721203"/>
            <a:ext cx="3076860" cy="51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2" tIns="49516" rIns="99032" bIns="49516" numCol="1" anchor="b" anchorCtr="0" compatLnSpc="1">
            <a:prstTxWarp prst="textNoShape">
              <a:avLst/>
            </a:prstTxWarp>
          </a:bodyPr>
          <a:lstStyle>
            <a:lvl1pPr algn="r" defTabSz="990910">
              <a:defRPr sz="1300"/>
            </a:lvl1pPr>
          </a:lstStyle>
          <a:p>
            <a:pPr>
              <a:defRPr/>
            </a:pPr>
            <a:fld id="{C76D0D2E-86F5-4A2E-96BA-B516C4D2573A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5815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6D0D2E-86F5-4A2E-96BA-B516C4D2573A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239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7319" indent="-2951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80490" indent="-23609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52687" indent="-23609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24883" indent="-23609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97079" indent="-236098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69275" indent="-236098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1471" indent="-236098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13667" indent="-236098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A1570C2-1D61-4D55-B909-533D9006E828}" type="slidenum">
              <a:rPr altLang="fr-FR"/>
              <a:pPr eaLnBrk="1" hangingPunct="1"/>
              <a:t>2</a:t>
            </a:fld>
            <a:endParaRPr lang="fr-FR" altLang="fr-FR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7319" indent="-2951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80490" indent="-23609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52687" indent="-23609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24883" indent="-23609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97079" indent="-236098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69275" indent="-236098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1471" indent="-236098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13667" indent="-236098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A1570C2-1D61-4D55-B909-533D9006E828}" type="slidenum">
              <a:rPr altLang="fr-FR"/>
              <a:pPr eaLnBrk="1" hangingPunct="1"/>
              <a:t>3</a:t>
            </a:fld>
            <a:endParaRPr lang="fr-FR" altLang="fr-FR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7319" indent="-2951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80490" indent="-23609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52687" indent="-23609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24883" indent="-23609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97079" indent="-236098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69275" indent="-236098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1471" indent="-236098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13667" indent="-236098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A1570C2-1D61-4D55-B909-533D9006E828}" type="slidenum">
              <a:rPr altLang="fr-FR"/>
              <a:pPr eaLnBrk="1" hangingPunct="1"/>
              <a:t>4</a:t>
            </a:fld>
            <a:endParaRPr lang="fr-FR" altLang="fr-FR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7319" indent="-2951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80490" indent="-23609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52687" indent="-23609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24883" indent="-23609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97079" indent="-236098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69275" indent="-236098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1471" indent="-236098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13667" indent="-236098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A1570C2-1D61-4D55-B909-533D9006E828}" type="slidenum">
              <a:rPr altLang="fr-FR"/>
              <a:pPr eaLnBrk="1" hangingPunct="1"/>
              <a:t>5</a:t>
            </a:fld>
            <a:endParaRPr lang="fr-FR" altLang="fr-FR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8626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90899" indent="-304192" defTabSz="988626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16770" indent="-243353" defTabSz="988626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03478" indent="-243353" defTabSz="988626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90185" indent="-243353" defTabSz="988626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76894" indent="-243353" defTabSz="98862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63601" indent="-243353" defTabSz="98862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0310" indent="-243353" defTabSz="98862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37017" indent="-243353" defTabSz="98862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6374ADC-3148-4D34-85D2-E7D8754AA172}" type="slidenum">
              <a:rPr lang="en-GB" sz="1300"/>
              <a:pPr eaLnBrk="1" hangingPunct="1"/>
              <a:t>68</a:t>
            </a:fld>
            <a:endParaRPr lang="en-GB" sz="1300"/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4021544" y="9721591"/>
            <a:ext cx="3076148" cy="512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072" tIns="51035" rIns="102072" bIns="51035" anchor="b"/>
          <a:lstStyle>
            <a:lvl1pPr defTabSz="9588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88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88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88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88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30FB228-7A03-486F-BAD0-F1B2792CCE8E}" type="slidenum">
              <a:rPr lang="en-GB" sz="1400"/>
              <a:pPr algn="r" eaLnBrk="1" hangingPunct="1"/>
              <a:t>68</a:t>
            </a:fld>
            <a:endParaRPr lang="en-GB" sz="1400"/>
          </a:p>
        </p:txBody>
      </p:sp>
      <p:sp>
        <p:nvSpPr>
          <p:cNvPr id="58372" name="Rectangle 7"/>
          <p:cNvSpPr txBox="1">
            <a:spLocks noGrp="1" noChangeArrowheads="1"/>
          </p:cNvSpPr>
          <p:nvPr/>
        </p:nvSpPr>
        <p:spPr bwMode="auto">
          <a:xfrm>
            <a:off x="4021544" y="9721591"/>
            <a:ext cx="3076148" cy="51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633" tIns="48816" rIns="97633" bIns="48816" anchor="b"/>
          <a:lstStyle>
            <a:lvl1pPr defTabSz="917575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7575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7575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7575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7575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10D4CA9-E633-4AF5-8F5E-177700B95892}" type="slidenum">
              <a:rPr lang="fr-FR" sz="1300"/>
              <a:pPr algn="r" eaLnBrk="1" hangingPunct="1"/>
              <a:t>68</a:t>
            </a:fld>
            <a:endParaRPr lang="fr-FR" sz="1300"/>
          </a:p>
        </p:txBody>
      </p:sp>
      <p:sp>
        <p:nvSpPr>
          <p:cNvPr id="583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4100" y="765175"/>
            <a:ext cx="4992688" cy="3841750"/>
          </a:xfrm>
          <a:ln/>
        </p:spPr>
      </p:sp>
      <p:sp>
        <p:nvSpPr>
          <p:cNvPr id="583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254" y="4862546"/>
            <a:ext cx="5678796" cy="4606990"/>
          </a:xfrm>
          <a:noFill/>
        </p:spPr>
        <p:txBody>
          <a:bodyPr lIns="97633" tIns="48816" rIns="97633" bIns="48816"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6"/>
          <p:cNvGraphicFramePr>
            <a:graphicFrameLocks/>
          </p:cNvGraphicFramePr>
          <p:nvPr userDrawn="1"/>
        </p:nvGraphicFramePr>
        <p:xfrm>
          <a:off x="0" y="0"/>
          <a:ext cx="9364663" cy="720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64" name="Image" r:id="rId3" imgW="18552381" imgH="11123810" progId="Photoshop.Image.11">
                  <p:embed/>
                </p:oleObj>
              </mc:Choice>
              <mc:Fallback>
                <p:oleObj name="Image" r:id="rId3" imgW="18552381" imgH="11123810" progId="Photoshop.Image.1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364663" cy="720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eform 6"/>
          <p:cNvSpPr>
            <a:spLocks/>
          </p:cNvSpPr>
          <p:nvPr userDrawn="1"/>
        </p:nvSpPr>
        <p:spPr bwMode="auto">
          <a:xfrm>
            <a:off x="2100263" y="1084263"/>
            <a:ext cx="6440487" cy="1563687"/>
          </a:xfrm>
          <a:custGeom>
            <a:avLst/>
            <a:gdLst>
              <a:gd name="T0" fmla="*/ 2147483647 w 4057"/>
              <a:gd name="T1" fmla="*/ 2147483647 h 985"/>
              <a:gd name="T2" fmla="*/ 2147483647 w 4057"/>
              <a:gd name="T3" fmla="*/ 2147483647 h 985"/>
              <a:gd name="T4" fmla="*/ 0 w 4057"/>
              <a:gd name="T5" fmla="*/ 2147483647 h 985"/>
              <a:gd name="T6" fmla="*/ 2147483647 w 4057"/>
              <a:gd name="T7" fmla="*/ 2147483647 h 985"/>
              <a:gd name="T8" fmla="*/ 2147483647 w 4057"/>
              <a:gd name="T9" fmla="*/ 0 h 985"/>
              <a:gd name="T10" fmla="*/ 2147483647 w 4057"/>
              <a:gd name="T11" fmla="*/ 2147483647 h 9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057" h="985">
                <a:moveTo>
                  <a:pt x="4057" y="1"/>
                </a:moveTo>
                <a:lnTo>
                  <a:pt x="4056" y="985"/>
                </a:lnTo>
                <a:lnTo>
                  <a:pt x="0" y="985"/>
                </a:lnTo>
                <a:lnTo>
                  <a:pt x="1" y="225"/>
                </a:lnTo>
                <a:lnTo>
                  <a:pt x="229" y="0"/>
                </a:lnTo>
                <a:lnTo>
                  <a:pt x="4054" y="3"/>
                </a:lnTo>
              </a:path>
            </a:pathLst>
          </a:custGeom>
          <a:noFill/>
          <a:ln w="25400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6" name="Picture 7" descr="Logo Block 26x26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088" y="620713"/>
            <a:ext cx="935037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CIB_BM_Sign_PPT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0863"/>
            <a:ext cx="9359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460625" y="1260475"/>
            <a:ext cx="5376863" cy="542925"/>
          </a:xfrm>
        </p:spPr>
        <p:txBody>
          <a:bodyPr tIns="0" bIns="0" anchor="t"/>
          <a:lstStyle>
            <a:lvl1pPr algn="r"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460625" y="1792288"/>
            <a:ext cx="5376863" cy="874712"/>
          </a:xfrm>
        </p:spPr>
        <p:txBody>
          <a:bodyPr/>
          <a:lstStyle>
            <a:lvl1pPr algn="r"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355258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00/00/0000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99859-9A0D-4E3E-AC3C-9CF157CFA72F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944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15175" y="139700"/>
            <a:ext cx="2049463" cy="61356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63613" y="139700"/>
            <a:ext cx="5999162" cy="61356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00/00/0000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88FC8-3D6E-4B70-8304-30A98206CDD4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242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onstructionUK_essais_4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63075" cy="720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5"/>
          <p:cNvSpPr>
            <a:spLocks/>
          </p:cNvSpPr>
          <p:nvPr userDrawn="1"/>
        </p:nvSpPr>
        <p:spPr bwMode="auto">
          <a:xfrm>
            <a:off x="2100263" y="1084263"/>
            <a:ext cx="6440487" cy="1739900"/>
          </a:xfrm>
          <a:custGeom>
            <a:avLst/>
            <a:gdLst>
              <a:gd name="T0" fmla="*/ 2147483647 w 4057"/>
              <a:gd name="T1" fmla="*/ 2147483647 h 1096"/>
              <a:gd name="T2" fmla="*/ 2147483647 w 4057"/>
              <a:gd name="T3" fmla="*/ 2147483647 h 1096"/>
              <a:gd name="T4" fmla="*/ 0 w 4057"/>
              <a:gd name="T5" fmla="*/ 2147483647 h 1096"/>
              <a:gd name="T6" fmla="*/ 2147483647 w 4057"/>
              <a:gd name="T7" fmla="*/ 2147483647 h 1096"/>
              <a:gd name="T8" fmla="*/ 2147483647 w 4057"/>
              <a:gd name="T9" fmla="*/ 0 h 1096"/>
              <a:gd name="T10" fmla="*/ 2147483647 w 4057"/>
              <a:gd name="T11" fmla="*/ 2147483647 h 10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057" h="1096">
                <a:moveTo>
                  <a:pt x="4057" y="1"/>
                </a:moveTo>
                <a:lnTo>
                  <a:pt x="4056" y="1093"/>
                </a:lnTo>
                <a:lnTo>
                  <a:pt x="0" y="1096"/>
                </a:lnTo>
                <a:lnTo>
                  <a:pt x="1" y="225"/>
                </a:lnTo>
                <a:lnTo>
                  <a:pt x="229" y="0"/>
                </a:lnTo>
                <a:lnTo>
                  <a:pt x="4054" y="3"/>
                </a:lnTo>
              </a:path>
            </a:pathLst>
          </a:custGeom>
          <a:noFill/>
          <a:ln w="25400" cap="sq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6" name="Picture 6" descr="Logo Block 26x2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088" y="620713"/>
            <a:ext cx="935037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60625" y="1260475"/>
            <a:ext cx="5376863" cy="876300"/>
          </a:xfrm>
        </p:spPr>
        <p:txBody>
          <a:bodyPr tIns="0" bIns="0" anchor="t"/>
          <a:lstStyle>
            <a:lvl1pPr algn="r"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60625" y="2247900"/>
            <a:ext cx="5376863" cy="34290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</a:t>
            </a:r>
          </a:p>
        </p:txBody>
      </p:sp>
      <p:pic>
        <p:nvPicPr>
          <p:cNvPr id="9" name="Picture 2" descr="U:\Admin\BNPP_BM_E_RVB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7349"/>
            <a:ext cx="9361488" cy="80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631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84519" y="6519553"/>
            <a:ext cx="3316556" cy="27018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00/00/0000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0D0CC-452D-4751-BA71-1B5A97B47D7D}" type="slidenum">
              <a:rPr lang="en-GB"/>
              <a:pPr>
                <a:defRPr/>
              </a:pPr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1316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9775" y="4627563"/>
            <a:ext cx="7956550" cy="1430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39775" y="3052763"/>
            <a:ext cx="7956550" cy="15748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00/00/0000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AEB9D-9FDB-4A15-90CF-9A7183160656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15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63613" y="1287463"/>
            <a:ext cx="391795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3963" y="1287463"/>
            <a:ext cx="391953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00/00/0000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77630-CE79-42A7-95F7-527921CAE0D5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818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288925"/>
            <a:ext cx="8424862" cy="12001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8313" y="1611313"/>
            <a:ext cx="4135437" cy="673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8313" y="2284413"/>
            <a:ext cx="4135437" cy="41481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756150" y="1611313"/>
            <a:ext cx="4137025" cy="673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56150" y="2284413"/>
            <a:ext cx="4137025" cy="41481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00/00/0000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484E8-CD14-4B4C-8CFD-0092F6BEBE9F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755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00/00/0000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C2323-4A30-4BCC-9119-79F773E40553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818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00/00/0000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2245-1252-47AD-842A-27683B1DC2F8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828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287338"/>
            <a:ext cx="3079750" cy="1219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60775" y="287338"/>
            <a:ext cx="5232400" cy="61452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8313" y="1506538"/>
            <a:ext cx="3079750" cy="4926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00/00/0000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AF790-5D7E-4E41-ACF3-073431706452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013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00/00/0000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AD5BF-E39B-4141-B062-1FEC391EA7FE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74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150" y="5040313"/>
            <a:ext cx="5616575" cy="5953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35150" y="642938"/>
            <a:ext cx="5616575" cy="4321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35150" y="5635625"/>
            <a:ext cx="5616575" cy="844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00/00/0000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92E7C-7DE9-4601-9201-426FE58E64B5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345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00/00/0000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1DF26-FE99-4AA1-BFC3-2311998F5238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801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15175" y="139700"/>
            <a:ext cx="2049463" cy="61356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63613" y="139700"/>
            <a:ext cx="5999162" cy="61356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00/00/0000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49AF7-CFC9-470D-94BD-5C35F0CCF3FA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871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5275589" y="6590824"/>
            <a:ext cx="3812856" cy="226216"/>
          </a:xfrm>
          <a:prstGeom prst="rect">
            <a:avLst/>
          </a:prstGeom>
          <a:noFill/>
        </p:spPr>
        <p:txBody>
          <a:bodyPr wrap="square" lIns="94640" tIns="47320" rIns="94640" bIns="47320" rtlCol="0">
            <a:spAutoFit/>
          </a:bodyPr>
          <a:lstStyle/>
          <a:p>
            <a:r>
              <a:rPr lang="fr-FR" sz="800" dirty="0" smtClean="0"/>
              <a:t>/// </a:t>
            </a:r>
            <a:r>
              <a:rPr lang="fr-FR" sz="800" baseline="0" dirty="0" smtClean="0"/>
              <a:t>  </a:t>
            </a:r>
            <a:fld id="{8767473A-821D-4686-8EF7-1AF4D32D5ACE}" type="slidenum">
              <a:rPr lang="fr-FR" sz="800" b="1" smtClean="0"/>
              <a:t>‹N°›</a:t>
            </a:fld>
            <a:r>
              <a:rPr lang="fr-FR" sz="800" baseline="0" dirty="0" smtClean="0"/>
              <a:t> </a:t>
            </a:r>
            <a:endParaRPr lang="fr-FR" sz="800" dirty="0"/>
          </a:p>
        </p:txBody>
      </p:sp>
      <p:sp>
        <p:nvSpPr>
          <p:cNvPr id="5" name="Rectangle 28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903644" y="1366838"/>
            <a:ext cx="8087285" cy="477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altLang="fr-FR" dirty="0" smtClean="0"/>
              <a:t>Titre……..</a:t>
            </a:r>
          </a:p>
          <a:p>
            <a:pPr lvl="1"/>
            <a:r>
              <a:rPr lang="en-GB" altLang="fr-FR" dirty="0" smtClean="0"/>
              <a:t>Sous titre…….</a:t>
            </a:r>
          </a:p>
          <a:p>
            <a:pPr lvl="2"/>
            <a:r>
              <a:rPr lang="en-GB" altLang="fr-FR" dirty="0" err="1" smtClean="0"/>
              <a:t>aaa</a:t>
            </a:r>
            <a:r>
              <a:rPr lang="en-GB" altLang="fr-FR" dirty="0" smtClean="0"/>
              <a:t>………</a:t>
            </a:r>
          </a:p>
          <a:p>
            <a:pPr lvl="3"/>
            <a:r>
              <a:rPr lang="en-GB" altLang="fr-FR" dirty="0" err="1" smtClean="0"/>
              <a:t>aaa</a:t>
            </a:r>
            <a:r>
              <a:rPr lang="en-GB" altLang="fr-FR" dirty="0" smtClean="0"/>
              <a:t>………</a:t>
            </a:r>
          </a:p>
          <a:p>
            <a:pPr lvl="4"/>
            <a:r>
              <a:rPr lang="en-GB" altLang="fr-FR" dirty="0" err="1" smtClean="0"/>
              <a:t>aaa</a:t>
            </a:r>
            <a:r>
              <a:rPr lang="en-GB" altLang="fr-FR" dirty="0" smtClean="0"/>
              <a:t>………</a:t>
            </a:r>
          </a:p>
        </p:txBody>
      </p:sp>
    </p:spTree>
    <p:extLst>
      <p:ext uri="{BB962C8B-B14F-4D97-AF65-F5344CB8AC3E}">
        <p14:creationId xmlns:p14="http://schemas.microsoft.com/office/powerpoint/2010/main" val="1967108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VertColorF_43"/>
          <p:cNvPicPr preferRelativeResize="0"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6350"/>
            <a:ext cx="9364663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5"/>
          <p:cNvSpPr>
            <a:spLocks/>
          </p:cNvSpPr>
          <p:nvPr userDrawn="1"/>
        </p:nvSpPr>
        <p:spPr bwMode="auto">
          <a:xfrm>
            <a:off x="2100263" y="1084263"/>
            <a:ext cx="6440487" cy="1363662"/>
          </a:xfrm>
          <a:custGeom>
            <a:avLst/>
            <a:gdLst>
              <a:gd name="T0" fmla="*/ 2147483647 w 4057"/>
              <a:gd name="T1" fmla="*/ 2147483647 h 859"/>
              <a:gd name="T2" fmla="*/ 2147483647 w 4057"/>
              <a:gd name="T3" fmla="*/ 2147483647 h 859"/>
              <a:gd name="T4" fmla="*/ 0 w 4057"/>
              <a:gd name="T5" fmla="*/ 2147483647 h 859"/>
              <a:gd name="T6" fmla="*/ 2147483647 w 4057"/>
              <a:gd name="T7" fmla="*/ 2147483647 h 859"/>
              <a:gd name="T8" fmla="*/ 2147483647 w 4057"/>
              <a:gd name="T9" fmla="*/ 0 h 859"/>
              <a:gd name="T10" fmla="*/ 2147483647 w 4057"/>
              <a:gd name="T11" fmla="*/ 2147483647 h 8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057" h="859">
                <a:moveTo>
                  <a:pt x="4057" y="1"/>
                </a:moveTo>
                <a:lnTo>
                  <a:pt x="4056" y="856"/>
                </a:lnTo>
                <a:lnTo>
                  <a:pt x="0" y="859"/>
                </a:lnTo>
                <a:lnTo>
                  <a:pt x="1" y="225"/>
                </a:lnTo>
                <a:lnTo>
                  <a:pt x="229" y="0"/>
                </a:lnTo>
                <a:lnTo>
                  <a:pt x="4054" y="3"/>
                </a:lnTo>
              </a:path>
            </a:pathLst>
          </a:custGeom>
          <a:noFill/>
          <a:ln w="25400" cap="sq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5" name="Picture 6" descr="Logo Block 26x2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088" y="620713"/>
            <a:ext cx="935037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CIB_BM_Sign_PPT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0863"/>
            <a:ext cx="9359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60625" y="1260475"/>
            <a:ext cx="5376863" cy="1066800"/>
          </a:xfrm>
        </p:spPr>
        <p:txBody>
          <a:bodyPr tIns="0" bIns="0" anchor="t"/>
          <a:lstStyle>
            <a:lvl1pPr algn="r"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1285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00/00/0000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87732-F8BB-4A91-A88A-33DB3F068A4C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7683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9775" y="4627563"/>
            <a:ext cx="7956550" cy="1430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39775" y="3052763"/>
            <a:ext cx="7956550" cy="15748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00/00/0000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A4EEC-CC77-448F-A616-D500F9F2DCDE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3092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63613" y="1287463"/>
            <a:ext cx="391795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3963" y="1287463"/>
            <a:ext cx="391953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00/00/0000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02F36-2425-4E74-A4A3-346D78F8A721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883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288925"/>
            <a:ext cx="8424862" cy="12001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8313" y="1611313"/>
            <a:ext cx="4135437" cy="673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8313" y="2284413"/>
            <a:ext cx="4135437" cy="41481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756150" y="1611313"/>
            <a:ext cx="4137025" cy="673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56150" y="2284413"/>
            <a:ext cx="4137025" cy="41481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00/00/0000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69BD9-2CC8-4529-8E68-B3A29601A086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8195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00/00/0000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ECFCA-F458-4CE1-A0FC-5643FE3D54B6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22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9775" y="4627563"/>
            <a:ext cx="7956550" cy="1430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39775" y="3052763"/>
            <a:ext cx="7956550" cy="15748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00/00/0000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B03DC-DA0E-4767-96F8-08D99E160B46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874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00/00/0000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6BC9E-EAB1-47D8-A251-CDFA8CE60F14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5513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287338"/>
            <a:ext cx="3079750" cy="1219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60775" y="287338"/>
            <a:ext cx="5232400" cy="61452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8313" y="1506538"/>
            <a:ext cx="3079750" cy="4926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00/00/0000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0CEDE-5233-4F10-AF4A-DA1A54439D80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5347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150" y="5040313"/>
            <a:ext cx="5616575" cy="5953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35150" y="642938"/>
            <a:ext cx="5616575" cy="4321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35150" y="5635625"/>
            <a:ext cx="5616575" cy="844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00/00/0000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07B03-15AB-4F64-83D0-A91A2E1BA354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4154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00/00/0000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BCC53-1BE8-4549-84F5-8E90EF08CB99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0029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15175" y="139700"/>
            <a:ext cx="2049463" cy="61356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63613" y="139700"/>
            <a:ext cx="5999162" cy="61356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00/00/0000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ACC7F-3DA5-484F-8850-54F2F7823419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7479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constructionUK_essais_43"/>
          <p:cNvPicPr preferRelativeResize="0"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64663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4"/>
          <p:cNvSpPr>
            <a:spLocks/>
          </p:cNvSpPr>
          <p:nvPr userDrawn="1"/>
        </p:nvSpPr>
        <p:spPr bwMode="auto">
          <a:xfrm>
            <a:off x="2100263" y="1084263"/>
            <a:ext cx="6440487" cy="911225"/>
          </a:xfrm>
          <a:custGeom>
            <a:avLst/>
            <a:gdLst>
              <a:gd name="T0" fmla="*/ 2147483647 w 4057"/>
              <a:gd name="T1" fmla="*/ 2147483647 h 574"/>
              <a:gd name="T2" fmla="*/ 2147483647 w 4057"/>
              <a:gd name="T3" fmla="*/ 2147483647 h 574"/>
              <a:gd name="T4" fmla="*/ 0 w 4057"/>
              <a:gd name="T5" fmla="*/ 2147483647 h 574"/>
              <a:gd name="T6" fmla="*/ 2147483647 w 4057"/>
              <a:gd name="T7" fmla="*/ 2147483647 h 574"/>
              <a:gd name="T8" fmla="*/ 2147483647 w 4057"/>
              <a:gd name="T9" fmla="*/ 0 h 574"/>
              <a:gd name="T10" fmla="*/ 2147483647 w 4057"/>
              <a:gd name="T11" fmla="*/ 2147483647 h 5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057" h="574">
                <a:moveTo>
                  <a:pt x="4057" y="1"/>
                </a:moveTo>
                <a:lnTo>
                  <a:pt x="4056" y="571"/>
                </a:lnTo>
                <a:lnTo>
                  <a:pt x="0" y="574"/>
                </a:lnTo>
                <a:lnTo>
                  <a:pt x="1" y="225"/>
                </a:lnTo>
                <a:lnTo>
                  <a:pt x="229" y="0"/>
                </a:lnTo>
                <a:lnTo>
                  <a:pt x="4054" y="3"/>
                </a:lnTo>
              </a:path>
            </a:pathLst>
          </a:custGeom>
          <a:noFill/>
          <a:ln w="25400" cap="sq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5" name="Picture 5" descr="Logo Block 26x2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088" y="620713"/>
            <a:ext cx="935037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IB_BM_Sign_PPT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0863"/>
            <a:ext cx="9359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60625" y="1260475"/>
            <a:ext cx="5376863" cy="530225"/>
          </a:xfrm>
        </p:spPr>
        <p:txBody>
          <a:bodyPr tIns="0" bIns="0" anchor="t"/>
          <a:lstStyle>
            <a:lvl1pPr algn="r"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35817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00/00/0000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DB566-7D45-4726-9AC2-4A8C73584E98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7941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9775" y="4627563"/>
            <a:ext cx="7956550" cy="1430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39775" y="3052763"/>
            <a:ext cx="7956550" cy="15748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00/00/0000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89B8A-2F88-4480-B74B-5475DC4DE5E5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7034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63613" y="1287463"/>
            <a:ext cx="391795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3963" y="1287463"/>
            <a:ext cx="391953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00/00/0000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45F45-9D29-4D55-84D0-C89177E73637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6799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288925"/>
            <a:ext cx="8424862" cy="12001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8313" y="1611313"/>
            <a:ext cx="4135437" cy="673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8313" y="2284413"/>
            <a:ext cx="4135437" cy="41481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756150" y="1611313"/>
            <a:ext cx="4137025" cy="673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56150" y="2284413"/>
            <a:ext cx="4137025" cy="41481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00/00/0000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A91DC-D636-48DB-8942-16C1A4C2B063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15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63613" y="1287463"/>
            <a:ext cx="391795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3963" y="1287463"/>
            <a:ext cx="391953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00/00/0000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C2920-69EC-4503-9DA5-12276A873FF8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3895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00/00/0000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D27C5-4402-4077-A2F0-6A21552154F6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8197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00/00/0000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ADFF5-51EA-4EE3-B53E-7C84AB6F618F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681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287338"/>
            <a:ext cx="3079750" cy="1219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60775" y="287338"/>
            <a:ext cx="5232400" cy="61452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8313" y="1506538"/>
            <a:ext cx="3079750" cy="4926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00/00/0000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17389-DBD3-4BCC-A5A4-011F3D49FA82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695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150" y="5040313"/>
            <a:ext cx="5616575" cy="5953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35150" y="642938"/>
            <a:ext cx="5616575" cy="4321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35150" y="5635625"/>
            <a:ext cx="5616575" cy="844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00/00/0000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08F28-59C6-4C24-B42A-F6D032A180E7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6002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00/00/0000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9F085-3FDD-40BA-BBB5-3F869FC48EFF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8180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15175" y="139700"/>
            <a:ext cx="2049463" cy="61356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63613" y="139700"/>
            <a:ext cx="5999162" cy="61356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00/00/0000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97FC9-C8AD-478D-8883-03F061304D48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2857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01675" y="2236788"/>
            <a:ext cx="7958138" cy="154305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4938" y="4079875"/>
            <a:ext cx="6551612" cy="1841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00/00/0000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089ED-69F8-49AB-AB6D-EBFBC9FE6AE4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3140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288925"/>
            <a:ext cx="8424862" cy="120015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00/00/0000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5DC0E-27CA-43C8-AFBA-4DF362000AF6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361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9775" y="4627563"/>
            <a:ext cx="7956550" cy="143033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39775" y="3052763"/>
            <a:ext cx="7956550" cy="15748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00/00/0000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4C193-4462-4335-8671-9E57F5EFA5E0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2404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288925"/>
            <a:ext cx="8424862" cy="120015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63613" y="1287463"/>
            <a:ext cx="391795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3963" y="1287463"/>
            <a:ext cx="391953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00/00/0000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6AF49-4381-4B28-83C5-C294943EDFD9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68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288925"/>
            <a:ext cx="8424862" cy="12001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8313" y="1611313"/>
            <a:ext cx="4135437" cy="673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8313" y="2284413"/>
            <a:ext cx="4135437" cy="41481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756150" y="1611313"/>
            <a:ext cx="4137025" cy="673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56150" y="2284413"/>
            <a:ext cx="4137025" cy="41481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00/00/0000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E5B3D-6C10-42B1-BCD7-0806AFAE68F9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6155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288925"/>
            <a:ext cx="8424862" cy="1200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8313" y="1611313"/>
            <a:ext cx="4135437" cy="673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8313" y="2284413"/>
            <a:ext cx="4135437" cy="41481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756150" y="1611313"/>
            <a:ext cx="4137025" cy="673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56150" y="2284413"/>
            <a:ext cx="4137025" cy="41481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00/00/0000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17740-3824-44D7-A904-DFE35863877B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9941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288925"/>
            <a:ext cx="8424862" cy="120015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00/00/0000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63CD4-2F68-4F27-8BE9-7D984EFDA665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8726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00/00/0000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04A67-D8CB-4341-89C4-60F6F460688F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4684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287338"/>
            <a:ext cx="3079750" cy="12192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60775" y="287338"/>
            <a:ext cx="5232400" cy="61452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8313" y="1506538"/>
            <a:ext cx="3079750" cy="4926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00/00/0000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38132-3532-4BD4-BCB3-DBB9511ED13E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4523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150" y="5040313"/>
            <a:ext cx="5616575" cy="59531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35150" y="642938"/>
            <a:ext cx="5616575" cy="4321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35150" y="5635625"/>
            <a:ext cx="5616575" cy="844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00/00/0000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830C7-61FD-499B-8997-C80D315522DA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9487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288925"/>
            <a:ext cx="8424862" cy="120015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00/00/0000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A7B8A-A7E0-4B57-8A28-73129FA30A08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2948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32600" y="288925"/>
            <a:ext cx="2120900" cy="5986463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8313" y="288925"/>
            <a:ext cx="6211887" cy="598646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00/00/0000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F40BB-6BFF-4997-9443-FC2D56FD5653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063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00/00/0000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A5096-6515-42DB-B7CD-84671BC5CC5E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84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00/00/0000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6F8F1-AB79-49D7-BB92-F6B45B88EE1B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533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287338"/>
            <a:ext cx="3079750" cy="1219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60775" y="287338"/>
            <a:ext cx="5232400" cy="61452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8313" y="1506538"/>
            <a:ext cx="3079750" cy="4926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00/00/0000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E98EA-E8DD-4302-9AC9-F588C7B865DE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7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150" y="5040313"/>
            <a:ext cx="5616575" cy="5953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35150" y="642938"/>
            <a:ext cx="5616575" cy="4321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35150" y="5635625"/>
            <a:ext cx="5616575" cy="844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00/00/0000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5B7F3-DA73-48AD-A59F-2BC06B591CA6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8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IB_BM_Sign_PP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7138"/>
            <a:ext cx="9359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63613" y="139700"/>
            <a:ext cx="82010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7320" rIns="0" bIns="473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3613" y="1287463"/>
            <a:ext cx="79898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Bulleted text level 1</a:t>
            </a:r>
          </a:p>
          <a:p>
            <a:pPr lvl="2"/>
            <a:r>
              <a:rPr lang="en-GB" smtClean="0"/>
              <a:t>Bulleted text level 2</a:t>
            </a:r>
          </a:p>
          <a:p>
            <a:pPr lvl="3"/>
            <a:r>
              <a:rPr lang="en-GB" smtClean="0"/>
              <a:t>Bulleted text level 3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13625" y="6599238"/>
            <a:ext cx="118745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946150">
              <a:defRPr sz="800"/>
            </a:lvl1pPr>
          </a:lstStyle>
          <a:p>
            <a:pPr>
              <a:defRPr/>
            </a:pPr>
            <a:r>
              <a:rPr lang="en-GB"/>
              <a:t>00/00/0000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9975" y="682625"/>
            <a:ext cx="4278313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46150">
              <a:defRPr sz="1000" b="1">
                <a:solidFill>
                  <a:srgbClr val="78848A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72525" y="6599238"/>
            <a:ext cx="18732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946150">
              <a:defRPr sz="800"/>
            </a:lvl1pPr>
          </a:lstStyle>
          <a:p>
            <a:pPr>
              <a:defRPr/>
            </a:pPr>
            <a:fld id="{BE6CABAA-C056-468E-A46F-E734017BF527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2056" name="Freeform 8"/>
          <p:cNvSpPr>
            <a:spLocks/>
          </p:cNvSpPr>
          <p:nvPr userDrawn="1"/>
        </p:nvSpPr>
        <p:spPr bwMode="auto">
          <a:xfrm>
            <a:off x="449263" y="623888"/>
            <a:ext cx="8918575" cy="387350"/>
          </a:xfrm>
          <a:custGeom>
            <a:avLst/>
            <a:gdLst>
              <a:gd name="T0" fmla="*/ 0 w 5618"/>
              <a:gd name="T1" fmla="*/ 2147483647 h 244"/>
              <a:gd name="T2" fmla="*/ 2147483647 w 5618"/>
              <a:gd name="T3" fmla="*/ 0 h 244"/>
              <a:gd name="T4" fmla="*/ 2147483647 w 5618"/>
              <a:gd name="T5" fmla="*/ 0 h 2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618" h="244">
                <a:moveTo>
                  <a:pt x="0" y="244"/>
                </a:moveTo>
                <a:lnTo>
                  <a:pt x="232" y="0"/>
                </a:lnTo>
                <a:lnTo>
                  <a:pt x="5618" y="0"/>
                </a:lnTo>
              </a:path>
            </a:pathLst>
          </a:custGeom>
          <a:noFill/>
          <a:ln w="31750" cap="flat">
            <a:solidFill>
              <a:srgbClr val="7884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57" name="Line 9"/>
          <p:cNvSpPr>
            <a:spLocks noChangeShapeType="1"/>
          </p:cNvSpPr>
          <p:nvPr userDrawn="1"/>
        </p:nvSpPr>
        <p:spPr bwMode="auto">
          <a:xfrm>
            <a:off x="8739188" y="66389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hf hdr="0" ftr="0"/>
  <p:txStyles>
    <p:titleStyle>
      <a:lvl1pPr algn="l" defTabSz="94615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4615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2pPr>
      <a:lvl3pPr algn="l" defTabSz="94615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3pPr>
      <a:lvl4pPr algn="l" defTabSz="94615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4pPr>
      <a:lvl5pPr algn="l" defTabSz="94615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5pPr>
      <a:lvl6pPr marL="457200" algn="l" defTabSz="946150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6pPr>
      <a:lvl7pPr marL="914400" algn="l" defTabSz="946150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7pPr>
      <a:lvl8pPr marL="1371600" algn="l" defTabSz="946150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8pPr>
      <a:lvl9pPr marL="1828800" algn="l" defTabSz="946150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defTabSz="946150" rtl="0" eaLnBrk="0" fontAlgn="base" hangingPunct="0">
        <a:spcBef>
          <a:spcPct val="30000"/>
        </a:spcBef>
        <a:spcAft>
          <a:spcPct val="10000"/>
        </a:spcAft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271463" indent="-269875" algn="l" defTabSz="946150" rtl="0" eaLnBrk="0" fontAlgn="base" hangingPunct="0">
        <a:spcBef>
          <a:spcPct val="30000"/>
        </a:spcBef>
        <a:spcAft>
          <a:spcPct val="10000"/>
        </a:spcAft>
        <a:buClr>
          <a:srgbClr val="00915A"/>
        </a:buClr>
        <a:buFont typeface="Wingdings" pitchFamily="2" charset="2"/>
        <a:buChar char="n"/>
        <a:defRPr sz="1600">
          <a:solidFill>
            <a:srgbClr val="000000"/>
          </a:solidFill>
          <a:latin typeface="+mn-lt"/>
          <a:cs typeface="+mn-cs"/>
        </a:defRPr>
      </a:lvl2pPr>
      <a:lvl3pPr marL="538163" indent="-265113" algn="l" defTabSz="946150" rtl="0" eaLnBrk="0" fontAlgn="base" hangingPunct="0">
        <a:spcBef>
          <a:spcPct val="10000"/>
        </a:spcBef>
        <a:spcAft>
          <a:spcPct val="10000"/>
        </a:spcAft>
        <a:buClr>
          <a:srgbClr val="00915A"/>
        </a:buClr>
        <a:buSzPct val="110000"/>
        <a:buFont typeface="Wingdings" pitchFamily="2" charset="2"/>
        <a:buChar char="§"/>
        <a:defRPr sz="1600">
          <a:solidFill>
            <a:srgbClr val="000000"/>
          </a:solidFill>
          <a:latin typeface="+mn-lt"/>
          <a:cs typeface="+mn-cs"/>
        </a:defRPr>
      </a:lvl3pPr>
      <a:lvl4pPr marL="814388" indent="-274638" algn="l" defTabSz="946150" rtl="0" eaLnBrk="0" fontAlgn="base" hangingPunct="0">
        <a:spcBef>
          <a:spcPct val="10000"/>
        </a:spcBef>
        <a:spcAft>
          <a:spcPct val="0"/>
        </a:spcAft>
        <a:buClr>
          <a:srgbClr val="00915A"/>
        </a:buClr>
        <a:buSzPct val="80000"/>
        <a:buFont typeface="Wingdings" pitchFamily="2" charset="2"/>
        <a:buChar char="§"/>
        <a:defRPr sz="1600">
          <a:solidFill>
            <a:srgbClr val="000000"/>
          </a:solidFill>
          <a:latin typeface="+mn-lt"/>
          <a:cs typeface="+mn-cs"/>
        </a:defRPr>
      </a:lvl4pPr>
      <a:lvl5pPr marL="1076325" indent="-260350" algn="l" defTabSz="946150" rtl="0" eaLnBrk="0" fontAlgn="base" hangingPunct="0">
        <a:spcBef>
          <a:spcPct val="20000"/>
        </a:spcBef>
        <a:spcAft>
          <a:spcPct val="0"/>
        </a:spcAft>
        <a:buClr>
          <a:srgbClr val="00915A"/>
        </a:buClr>
        <a:buSzPct val="80000"/>
        <a:buFont typeface="Wingdings" pitchFamily="2" charset="2"/>
        <a:buChar char="§"/>
        <a:defRPr sz="1600">
          <a:solidFill>
            <a:srgbClr val="000000"/>
          </a:solidFill>
          <a:latin typeface="+mn-lt"/>
          <a:cs typeface="+mn-cs"/>
        </a:defRPr>
      </a:lvl5pPr>
      <a:lvl6pPr marL="1533525" indent="-260350" algn="l" defTabSz="946150" rtl="0" fontAlgn="base">
        <a:spcBef>
          <a:spcPct val="20000"/>
        </a:spcBef>
        <a:spcAft>
          <a:spcPct val="0"/>
        </a:spcAft>
        <a:buClr>
          <a:srgbClr val="00915A"/>
        </a:buClr>
        <a:buSzPct val="80000"/>
        <a:buFont typeface="Wingdings" pitchFamily="2" charset="2"/>
        <a:buChar char="§"/>
        <a:defRPr sz="1600">
          <a:solidFill>
            <a:srgbClr val="000000"/>
          </a:solidFill>
          <a:latin typeface="+mn-lt"/>
          <a:cs typeface="+mn-cs"/>
        </a:defRPr>
      </a:lvl6pPr>
      <a:lvl7pPr marL="1990725" indent="-260350" algn="l" defTabSz="946150" rtl="0" fontAlgn="base">
        <a:spcBef>
          <a:spcPct val="20000"/>
        </a:spcBef>
        <a:spcAft>
          <a:spcPct val="0"/>
        </a:spcAft>
        <a:buClr>
          <a:srgbClr val="00915A"/>
        </a:buClr>
        <a:buSzPct val="80000"/>
        <a:buFont typeface="Wingdings" pitchFamily="2" charset="2"/>
        <a:buChar char="§"/>
        <a:defRPr sz="1600">
          <a:solidFill>
            <a:srgbClr val="000000"/>
          </a:solidFill>
          <a:latin typeface="+mn-lt"/>
          <a:cs typeface="+mn-cs"/>
        </a:defRPr>
      </a:lvl7pPr>
      <a:lvl8pPr marL="2447925" indent="-260350" algn="l" defTabSz="946150" rtl="0" fontAlgn="base">
        <a:spcBef>
          <a:spcPct val="20000"/>
        </a:spcBef>
        <a:spcAft>
          <a:spcPct val="0"/>
        </a:spcAft>
        <a:buClr>
          <a:srgbClr val="00915A"/>
        </a:buClr>
        <a:buSzPct val="80000"/>
        <a:buFont typeface="Wingdings" pitchFamily="2" charset="2"/>
        <a:buChar char="§"/>
        <a:defRPr sz="1600">
          <a:solidFill>
            <a:srgbClr val="000000"/>
          </a:solidFill>
          <a:latin typeface="+mn-lt"/>
          <a:cs typeface="+mn-cs"/>
        </a:defRPr>
      </a:lvl8pPr>
      <a:lvl9pPr marL="2905125" indent="-260350" algn="l" defTabSz="946150" rtl="0" fontAlgn="base">
        <a:spcBef>
          <a:spcPct val="20000"/>
        </a:spcBef>
        <a:spcAft>
          <a:spcPct val="0"/>
        </a:spcAft>
        <a:buClr>
          <a:srgbClr val="00915A"/>
        </a:buClr>
        <a:buSzPct val="80000"/>
        <a:buFont typeface="Wingdings" pitchFamily="2" charset="2"/>
        <a:buChar char="§"/>
        <a:defRPr sz="16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63613" y="139700"/>
            <a:ext cx="82010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7320" rIns="0" bIns="473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3613" y="1287463"/>
            <a:ext cx="79898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Bulleted text level 1</a:t>
            </a:r>
          </a:p>
          <a:p>
            <a:pPr lvl="2"/>
            <a:r>
              <a:rPr lang="en-GB" smtClean="0"/>
              <a:t>Bulleted text level 2</a:t>
            </a:r>
          </a:p>
          <a:p>
            <a:pPr lvl="3"/>
            <a:r>
              <a:rPr lang="en-GB" smtClean="0"/>
              <a:t>Bulleted text level 3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13625" y="6599238"/>
            <a:ext cx="118745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946150">
              <a:defRPr sz="800"/>
            </a:lvl1pPr>
          </a:lstStyle>
          <a:p>
            <a:pPr>
              <a:defRPr/>
            </a:pPr>
            <a:r>
              <a:rPr lang="en-GB"/>
              <a:t>00/00/0000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9975" y="682625"/>
            <a:ext cx="4278313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46150">
              <a:defRPr sz="1000" b="1">
                <a:solidFill>
                  <a:srgbClr val="78848A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72525" y="6599238"/>
            <a:ext cx="18732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946150">
              <a:defRPr sz="800"/>
            </a:lvl1pPr>
          </a:lstStyle>
          <a:p>
            <a:pPr>
              <a:defRPr/>
            </a:pPr>
            <a:fld id="{C6E95E2C-0640-42E0-9B7A-BF610A45E1CD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3080" name="Freeform 8"/>
          <p:cNvSpPr>
            <a:spLocks/>
          </p:cNvSpPr>
          <p:nvPr userDrawn="1"/>
        </p:nvSpPr>
        <p:spPr bwMode="auto">
          <a:xfrm>
            <a:off x="449263" y="623888"/>
            <a:ext cx="8918575" cy="387350"/>
          </a:xfrm>
          <a:custGeom>
            <a:avLst/>
            <a:gdLst>
              <a:gd name="T0" fmla="*/ 0 w 5618"/>
              <a:gd name="T1" fmla="*/ 2147483647 h 244"/>
              <a:gd name="T2" fmla="*/ 2147483647 w 5618"/>
              <a:gd name="T3" fmla="*/ 0 h 244"/>
              <a:gd name="T4" fmla="*/ 2147483647 w 5618"/>
              <a:gd name="T5" fmla="*/ 0 h 2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618" h="244">
                <a:moveTo>
                  <a:pt x="0" y="244"/>
                </a:moveTo>
                <a:lnTo>
                  <a:pt x="232" y="0"/>
                </a:lnTo>
                <a:lnTo>
                  <a:pt x="5618" y="0"/>
                </a:lnTo>
              </a:path>
            </a:pathLst>
          </a:custGeom>
          <a:noFill/>
          <a:ln w="31750" cap="flat">
            <a:solidFill>
              <a:srgbClr val="7884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81" name="Line 9"/>
          <p:cNvSpPr>
            <a:spLocks noChangeShapeType="1"/>
          </p:cNvSpPr>
          <p:nvPr userDrawn="1"/>
        </p:nvSpPr>
        <p:spPr bwMode="auto">
          <a:xfrm>
            <a:off x="8739188" y="66389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0" name="Picture 2" descr="U:\Admin\BNPP_BM_E_RVB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853"/>
            <a:ext cx="9361488" cy="80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84" r:id="rId12"/>
  </p:sldLayoutIdLst>
  <p:hf hdr="0" ftr="0"/>
  <p:txStyles>
    <p:titleStyle>
      <a:lvl1pPr algn="l" defTabSz="94615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4615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2pPr>
      <a:lvl3pPr algn="l" defTabSz="94615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3pPr>
      <a:lvl4pPr algn="l" defTabSz="94615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4pPr>
      <a:lvl5pPr algn="l" defTabSz="94615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5pPr>
      <a:lvl6pPr marL="457200" algn="l" defTabSz="946150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6pPr>
      <a:lvl7pPr marL="914400" algn="l" defTabSz="946150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7pPr>
      <a:lvl8pPr marL="1371600" algn="l" defTabSz="946150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8pPr>
      <a:lvl9pPr marL="1828800" algn="l" defTabSz="946150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defTabSz="946150" rtl="0" eaLnBrk="0" fontAlgn="base" hangingPunct="0">
        <a:spcBef>
          <a:spcPct val="30000"/>
        </a:spcBef>
        <a:spcAft>
          <a:spcPct val="10000"/>
        </a:spcAft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271463" indent="-269875" algn="l" defTabSz="946150" rtl="0" eaLnBrk="0" fontAlgn="base" hangingPunct="0">
        <a:spcBef>
          <a:spcPct val="30000"/>
        </a:spcBef>
        <a:spcAft>
          <a:spcPct val="10000"/>
        </a:spcAft>
        <a:buClr>
          <a:srgbClr val="00915A"/>
        </a:buClr>
        <a:buFont typeface="Wingdings" pitchFamily="2" charset="2"/>
        <a:buChar char="n"/>
        <a:defRPr sz="1600">
          <a:solidFill>
            <a:srgbClr val="000000"/>
          </a:solidFill>
          <a:latin typeface="+mn-lt"/>
          <a:cs typeface="+mn-cs"/>
        </a:defRPr>
      </a:lvl2pPr>
      <a:lvl3pPr marL="538163" indent="-265113" algn="l" defTabSz="946150" rtl="0" eaLnBrk="0" fontAlgn="base" hangingPunct="0">
        <a:spcBef>
          <a:spcPct val="10000"/>
        </a:spcBef>
        <a:spcAft>
          <a:spcPct val="10000"/>
        </a:spcAft>
        <a:buClr>
          <a:srgbClr val="00915A"/>
        </a:buClr>
        <a:buSzPct val="110000"/>
        <a:buFont typeface="Wingdings" pitchFamily="2" charset="2"/>
        <a:buChar char="§"/>
        <a:defRPr sz="1600">
          <a:solidFill>
            <a:srgbClr val="000000"/>
          </a:solidFill>
          <a:latin typeface="+mn-lt"/>
          <a:cs typeface="+mn-cs"/>
        </a:defRPr>
      </a:lvl3pPr>
      <a:lvl4pPr marL="814388" indent="-274638" algn="l" defTabSz="946150" rtl="0" eaLnBrk="0" fontAlgn="base" hangingPunct="0">
        <a:spcBef>
          <a:spcPct val="10000"/>
        </a:spcBef>
        <a:spcAft>
          <a:spcPct val="0"/>
        </a:spcAft>
        <a:buClr>
          <a:srgbClr val="00915A"/>
        </a:buClr>
        <a:buSzPct val="80000"/>
        <a:buFont typeface="Wingdings" pitchFamily="2" charset="2"/>
        <a:buChar char="§"/>
        <a:defRPr sz="1600">
          <a:solidFill>
            <a:srgbClr val="000000"/>
          </a:solidFill>
          <a:latin typeface="+mn-lt"/>
          <a:cs typeface="+mn-cs"/>
        </a:defRPr>
      </a:lvl4pPr>
      <a:lvl5pPr marL="1076325" indent="-260350" algn="l" defTabSz="946150" rtl="0" eaLnBrk="0" fontAlgn="base" hangingPunct="0">
        <a:spcBef>
          <a:spcPct val="20000"/>
        </a:spcBef>
        <a:spcAft>
          <a:spcPct val="0"/>
        </a:spcAft>
        <a:buClr>
          <a:srgbClr val="00915A"/>
        </a:buClr>
        <a:buSzPct val="80000"/>
        <a:buFont typeface="Wingdings" pitchFamily="2" charset="2"/>
        <a:buChar char="§"/>
        <a:defRPr sz="1600">
          <a:solidFill>
            <a:srgbClr val="000000"/>
          </a:solidFill>
          <a:latin typeface="+mn-lt"/>
          <a:cs typeface="+mn-cs"/>
        </a:defRPr>
      </a:lvl5pPr>
      <a:lvl6pPr marL="1533525" indent="-260350" algn="l" defTabSz="946150" rtl="0" fontAlgn="base">
        <a:spcBef>
          <a:spcPct val="20000"/>
        </a:spcBef>
        <a:spcAft>
          <a:spcPct val="0"/>
        </a:spcAft>
        <a:buClr>
          <a:srgbClr val="00915A"/>
        </a:buClr>
        <a:buSzPct val="80000"/>
        <a:buFont typeface="Wingdings" pitchFamily="2" charset="2"/>
        <a:buChar char="§"/>
        <a:defRPr sz="1600">
          <a:solidFill>
            <a:srgbClr val="000000"/>
          </a:solidFill>
          <a:latin typeface="+mn-lt"/>
          <a:cs typeface="+mn-cs"/>
        </a:defRPr>
      </a:lvl6pPr>
      <a:lvl7pPr marL="1990725" indent="-260350" algn="l" defTabSz="946150" rtl="0" fontAlgn="base">
        <a:spcBef>
          <a:spcPct val="20000"/>
        </a:spcBef>
        <a:spcAft>
          <a:spcPct val="0"/>
        </a:spcAft>
        <a:buClr>
          <a:srgbClr val="00915A"/>
        </a:buClr>
        <a:buSzPct val="80000"/>
        <a:buFont typeface="Wingdings" pitchFamily="2" charset="2"/>
        <a:buChar char="§"/>
        <a:defRPr sz="1600">
          <a:solidFill>
            <a:srgbClr val="000000"/>
          </a:solidFill>
          <a:latin typeface="+mn-lt"/>
          <a:cs typeface="+mn-cs"/>
        </a:defRPr>
      </a:lvl7pPr>
      <a:lvl8pPr marL="2447925" indent="-260350" algn="l" defTabSz="946150" rtl="0" fontAlgn="base">
        <a:spcBef>
          <a:spcPct val="20000"/>
        </a:spcBef>
        <a:spcAft>
          <a:spcPct val="0"/>
        </a:spcAft>
        <a:buClr>
          <a:srgbClr val="00915A"/>
        </a:buClr>
        <a:buSzPct val="80000"/>
        <a:buFont typeface="Wingdings" pitchFamily="2" charset="2"/>
        <a:buChar char="§"/>
        <a:defRPr sz="1600">
          <a:solidFill>
            <a:srgbClr val="000000"/>
          </a:solidFill>
          <a:latin typeface="+mn-lt"/>
          <a:cs typeface="+mn-cs"/>
        </a:defRPr>
      </a:lvl8pPr>
      <a:lvl9pPr marL="2905125" indent="-260350" algn="l" defTabSz="946150" rtl="0" fontAlgn="base">
        <a:spcBef>
          <a:spcPct val="20000"/>
        </a:spcBef>
        <a:spcAft>
          <a:spcPct val="0"/>
        </a:spcAft>
        <a:buClr>
          <a:srgbClr val="00915A"/>
        </a:buClr>
        <a:buSzPct val="80000"/>
        <a:buFont typeface="Wingdings" pitchFamily="2" charset="2"/>
        <a:buChar char="§"/>
        <a:defRPr sz="16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IB_BM_Sign_PP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7138"/>
            <a:ext cx="9359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63613" y="139700"/>
            <a:ext cx="82010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7320" rIns="0" bIns="473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3613" y="1287463"/>
            <a:ext cx="79898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Bulleted text level 1</a:t>
            </a:r>
          </a:p>
          <a:p>
            <a:pPr lvl="2"/>
            <a:r>
              <a:rPr lang="en-GB" smtClean="0"/>
              <a:t>Bulleted text level 2</a:t>
            </a:r>
          </a:p>
          <a:p>
            <a:pPr lvl="3"/>
            <a:r>
              <a:rPr lang="en-GB" smtClean="0"/>
              <a:t>Bulleted text level 3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13625" y="6599238"/>
            <a:ext cx="118745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946150">
              <a:defRPr sz="800"/>
            </a:lvl1pPr>
          </a:lstStyle>
          <a:p>
            <a:pPr>
              <a:defRPr/>
            </a:pPr>
            <a:r>
              <a:rPr lang="en-GB"/>
              <a:t>00/00/0000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9975" y="682625"/>
            <a:ext cx="4278313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46150">
              <a:defRPr sz="1000" b="1">
                <a:solidFill>
                  <a:srgbClr val="78848A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72525" y="6599238"/>
            <a:ext cx="18732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946150">
              <a:defRPr sz="800"/>
            </a:lvl1pPr>
          </a:lstStyle>
          <a:p>
            <a:pPr>
              <a:defRPr/>
            </a:pPr>
            <a:fld id="{543D88D9-A9BD-4EFD-B7DF-85A67297CFAF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4104" name="Freeform 8"/>
          <p:cNvSpPr>
            <a:spLocks/>
          </p:cNvSpPr>
          <p:nvPr userDrawn="1"/>
        </p:nvSpPr>
        <p:spPr bwMode="auto">
          <a:xfrm>
            <a:off x="449263" y="623888"/>
            <a:ext cx="8918575" cy="387350"/>
          </a:xfrm>
          <a:custGeom>
            <a:avLst/>
            <a:gdLst>
              <a:gd name="T0" fmla="*/ 0 w 5618"/>
              <a:gd name="T1" fmla="*/ 2147483647 h 244"/>
              <a:gd name="T2" fmla="*/ 2147483647 w 5618"/>
              <a:gd name="T3" fmla="*/ 0 h 244"/>
              <a:gd name="T4" fmla="*/ 2147483647 w 5618"/>
              <a:gd name="T5" fmla="*/ 0 h 2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618" h="244">
                <a:moveTo>
                  <a:pt x="0" y="244"/>
                </a:moveTo>
                <a:lnTo>
                  <a:pt x="232" y="0"/>
                </a:lnTo>
                <a:lnTo>
                  <a:pt x="5618" y="0"/>
                </a:lnTo>
              </a:path>
            </a:pathLst>
          </a:custGeom>
          <a:noFill/>
          <a:ln w="31750" cap="flat">
            <a:solidFill>
              <a:srgbClr val="7884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05" name="Line 9"/>
          <p:cNvSpPr>
            <a:spLocks noChangeShapeType="1"/>
          </p:cNvSpPr>
          <p:nvPr userDrawn="1"/>
        </p:nvSpPr>
        <p:spPr bwMode="auto">
          <a:xfrm>
            <a:off x="8739188" y="66389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 ftr="0"/>
  <p:txStyles>
    <p:titleStyle>
      <a:lvl1pPr algn="l" defTabSz="94615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4615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2pPr>
      <a:lvl3pPr algn="l" defTabSz="94615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3pPr>
      <a:lvl4pPr algn="l" defTabSz="94615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4pPr>
      <a:lvl5pPr algn="l" defTabSz="94615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5pPr>
      <a:lvl6pPr marL="457200" algn="l" defTabSz="946150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6pPr>
      <a:lvl7pPr marL="914400" algn="l" defTabSz="946150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7pPr>
      <a:lvl8pPr marL="1371600" algn="l" defTabSz="946150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8pPr>
      <a:lvl9pPr marL="1828800" algn="l" defTabSz="946150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defTabSz="946150" rtl="0" eaLnBrk="0" fontAlgn="base" hangingPunct="0">
        <a:spcBef>
          <a:spcPct val="30000"/>
        </a:spcBef>
        <a:spcAft>
          <a:spcPct val="10000"/>
        </a:spcAft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271463" indent="-269875" algn="l" defTabSz="946150" rtl="0" eaLnBrk="0" fontAlgn="base" hangingPunct="0">
        <a:spcBef>
          <a:spcPct val="30000"/>
        </a:spcBef>
        <a:spcAft>
          <a:spcPct val="10000"/>
        </a:spcAft>
        <a:buClr>
          <a:srgbClr val="00915A"/>
        </a:buClr>
        <a:buFont typeface="Wingdings" pitchFamily="2" charset="2"/>
        <a:buChar char="n"/>
        <a:defRPr sz="1600">
          <a:solidFill>
            <a:srgbClr val="000000"/>
          </a:solidFill>
          <a:latin typeface="+mn-lt"/>
          <a:cs typeface="+mn-cs"/>
        </a:defRPr>
      </a:lvl2pPr>
      <a:lvl3pPr marL="538163" indent="-265113" algn="l" defTabSz="946150" rtl="0" eaLnBrk="0" fontAlgn="base" hangingPunct="0">
        <a:spcBef>
          <a:spcPct val="10000"/>
        </a:spcBef>
        <a:spcAft>
          <a:spcPct val="10000"/>
        </a:spcAft>
        <a:buClr>
          <a:srgbClr val="00915A"/>
        </a:buClr>
        <a:buSzPct val="110000"/>
        <a:buFont typeface="Wingdings" pitchFamily="2" charset="2"/>
        <a:buChar char="§"/>
        <a:defRPr sz="1600">
          <a:solidFill>
            <a:srgbClr val="000000"/>
          </a:solidFill>
          <a:latin typeface="+mn-lt"/>
          <a:cs typeface="+mn-cs"/>
        </a:defRPr>
      </a:lvl3pPr>
      <a:lvl4pPr marL="814388" indent="-274638" algn="l" defTabSz="946150" rtl="0" eaLnBrk="0" fontAlgn="base" hangingPunct="0">
        <a:spcBef>
          <a:spcPct val="10000"/>
        </a:spcBef>
        <a:spcAft>
          <a:spcPct val="0"/>
        </a:spcAft>
        <a:buClr>
          <a:srgbClr val="00915A"/>
        </a:buClr>
        <a:buSzPct val="80000"/>
        <a:buFont typeface="Wingdings" pitchFamily="2" charset="2"/>
        <a:buChar char="§"/>
        <a:defRPr sz="1600">
          <a:solidFill>
            <a:srgbClr val="000000"/>
          </a:solidFill>
          <a:latin typeface="+mn-lt"/>
          <a:cs typeface="+mn-cs"/>
        </a:defRPr>
      </a:lvl4pPr>
      <a:lvl5pPr marL="1076325" indent="-260350" algn="l" defTabSz="946150" rtl="0" eaLnBrk="0" fontAlgn="base" hangingPunct="0">
        <a:spcBef>
          <a:spcPct val="20000"/>
        </a:spcBef>
        <a:spcAft>
          <a:spcPct val="0"/>
        </a:spcAft>
        <a:buClr>
          <a:srgbClr val="00915A"/>
        </a:buClr>
        <a:buSzPct val="80000"/>
        <a:buFont typeface="Wingdings" pitchFamily="2" charset="2"/>
        <a:buChar char="§"/>
        <a:defRPr sz="1600">
          <a:solidFill>
            <a:srgbClr val="000000"/>
          </a:solidFill>
          <a:latin typeface="+mn-lt"/>
          <a:cs typeface="+mn-cs"/>
        </a:defRPr>
      </a:lvl5pPr>
      <a:lvl6pPr marL="1533525" indent="-260350" algn="l" defTabSz="946150" rtl="0" fontAlgn="base">
        <a:spcBef>
          <a:spcPct val="20000"/>
        </a:spcBef>
        <a:spcAft>
          <a:spcPct val="0"/>
        </a:spcAft>
        <a:buClr>
          <a:srgbClr val="00915A"/>
        </a:buClr>
        <a:buSzPct val="80000"/>
        <a:buFont typeface="Wingdings" pitchFamily="2" charset="2"/>
        <a:buChar char="§"/>
        <a:defRPr sz="1600">
          <a:solidFill>
            <a:srgbClr val="000000"/>
          </a:solidFill>
          <a:latin typeface="+mn-lt"/>
          <a:cs typeface="+mn-cs"/>
        </a:defRPr>
      </a:lvl6pPr>
      <a:lvl7pPr marL="1990725" indent="-260350" algn="l" defTabSz="946150" rtl="0" fontAlgn="base">
        <a:spcBef>
          <a:spcPct val="20000"/>
        </a:spcBef>
        <a:spcAft>
          <a:spcPct val="0"/>
        </a:spcAft>
        <a:buClr>
          <a:srgbClr val="00915A"/>
        </a:buClr>
        <a:buSzPct val="80000"/>
        <a:buFont typeface="Wingdings" pitchFamily="2" charset="2"/>
        <a:buChar char="§"/>
        <a:defRPr sz="1600">
          <a:solidFill>
            <a:srgbClr val="000000"/>
          </a:solidFill>
          <a:latin typeface="+mn-lt"/>
          <a:cs typeface="+mn-cs"/>
        </a:defRPr>
      </a:lvl7pPr>
      <a:lvl8pPr marL="2447925" indent="-260350" algn="l" defTabSz="946150" rtl="0" fontAlgn="base">
        <a:spcBef>
          <a:spcPct val="20000"/>
        </a:spcBef>
        <a:spcAft>
          <a:spcPct val="0"/>
        </a:spcAft>
        <a:buClr>
          <a:srgbClr val="00915A"/>
        </a:buClr>
        <a:buSzPct val="80000"/>
        <a:buFont typeface="Wingdings" pitchFamily="2" charset="2"/>
        <a:buChar char="§"/>
        <a:defRPr sz="1600">
          <a:solidFill>
            <a:srgbClr val="000000"/>
          </a:solidFill>
          <a:latin typeface="+mn-lt"/>
          <a:cs typeface="+mn-cs"/>
        </a:defRPr>
      </a:lvl8pPr>
      <a:lvl9pPr marL="2905125" indent="-260350" algn="l" defTabSz="946150" rtl="0" fontAlgn="base">
        <a:spcBef>
          <a:spcPct val="20000"/>
        </a:spcBef>
        <a:spcAft>
          <a:spcPct val="0"/>
        </a:spcAft>
        <a:buClr>
          <a:srgbClr val="00915A"/>
        </a:buClr>
        <a:buSzPct val="80000"/>
        <a:buFont typeface="Wingdings" pitchFamily="2" charset="2"/>
        <a:buChar char="§"/>
        <a:defRPr sz="16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IB_BM_Sign_PP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7138"/>
            <a:ext cx="9359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63613" y="139700"/>
            <a:ext cx="82010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7320" rIns="0" bIns="473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3613" y="1287463"/>
            <a:ext cx="79898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Bulleted text level 1</a:t>
            </a:r>
          </a:p>
          <a:p>
            <a:pPr lvl="2"/>
            <a:r>
              <a:rPr lang="en-GB" smtClean="0"/>
              <a:t>Bulleted text level 2</a:t>
            </a:r>
          </a:p>
          <a:p>
            <a:pPr lvl="3"/>
            <a:r>
              <a:rPr lang="en-GB" smtClean="0"/>
              <a:t>Bulleted text level 3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13625" y="6599238"/>
            <a:ext cx="118745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946150">
              <a:defRPr sz="800"/>
            </a:lvl1pPr>
          </a:lstStyle>
          <a:p>
            <a:pPr>
              <a:defRPr/>
            </a:pPr>
            <a:r>
              <a:rPr lang="en-GB"/>
              <a:t>00/00/0000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9975" y="682625"/>
            <a:ext cx="4278313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46150">
              <a:defRPr sz="1000" b="1">
                <a:solidFill>
                  <a:srgbClr val="78848A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72525" y="6599238"/>
            <a:ext cx="18732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946150">
              <a:defRPr sz="800"/>
            </a:lvl1pPr>
          </a:lstStyle>
          <a:p>
            <a:pPr>
              <a:defRPr/>
            </a:pPr>
            <a:fld id="{710B5276-8A10-4D8A-8F41-6B1E0DB49E9C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5128" name="Freeform 8"/>
          <p:cNvSpPr>
            <a:spLocks/>
          </p:cNvSpPr>
          <p:nvPr userDrawn="1"/>
        </p:nvSpPr>
        <p:spPr bwMode="auto">
          <a:xfrm>
            <a:off x="449263" y="623888"/>
            <a:ext cx="8918575" cy="387350"/>
          </a:xfrm>
          <a:custGeom>
            <a:avLst/>
            <a:gdLst>
              <a:gd name="T0" fmla="*/ 0 w 5618"/>
              <a:gd name="T1" fmla="*/ 2147483647 h 244"/>
              <a:gd name="T2" fmla="*/ 2147483647 w 5618"/>
              <a:gd name="T3" fmla="*/ 0 h 244"/>
              <a:gd name="T4" fmla="*/ 2147483647 w 5618"/>
              <a:gd name="T5" fmla="*/ 0 h 2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618" h="244">
                <a:moveTo>
                  <a:pt x="0" y="244"/>
                </a:moveTo>
                <a:lnTo>
                  <a:pt x="232" y="0"/>
                </a:lnTo>
                <a:lnTo>
                  <a:pt x="5618" y="0"/>
                </a:lnTo>
              </a:path>
            </a:pathLst>
          </a:custGeom>
          <a:noFill/>
          <a:ln w="31750" cap="flat">
            <a:solidFill>
              <a:srgbClr val="7884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29" name="Line 9"/>
          <p:cNvSpPr>
            <a:spLocks noChangeShapeType="1"/>
          </p:cNvSpPr>
          <p:nvPr userDrawn="1"/>
        </p:nvSpPr>
        <p:spPr bwMode="auto">
          <a:xfrm>
            <a:off x="8739188" y="66389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hf hdr="0" ftr="0"/>
  <p:txStyles>
    <p:titleStyle>
      <a:lvl1pPr algn="l" defTabSz="94615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4615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2pPr>
      <a:lvl3pPr algn="l" defTabSz="94615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3pPr>
      <a:lvl4pPr algn="l" defTabSz="94615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4pPr>
      <a:lvl5pPr algn="l" defTabSz="94615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5pPr>
      <a:lvl6pPr marL="457200" algn="l" defTabSz="946150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6pPr>
      <a:lvl7pPr marL="914400" algn="l" defTabSz="946150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7pPr>
      <a:lvl8pPr marL="1371600" algn="l" defTabSz="946150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8pPr>
      <a:lvl9pPr marL="1828800" algn="l" defTabSz="946150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defTabSz="946150" rtl="0" eaLnBrk="0" fontAlgn="base" hangingPunct="0">
        <a:spcBef>
          <a:spcPct val="30000"/>
        </a:spcBef>
        <a:spcAft>
          <a:spcPct val="10000"/>
        </a:spcAft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271463" indent="-269875" algn="l" defTabSz="946150" rtl="0" eaLnBrk="0" fontAlgn="base" hangingPunct="0">
        <a:spcBef>
          <a:spcPct val="30000"/>
        </a:spcBef>
        <a:spcAft>
          <a:spcPct val="10000"/>
        </a:spcAft>
        <a:buClr>
          <a:srgbClr val="00915A"/>
        </a:buClr>
        <a:buFont typeface="Wingdings" pitchFamily="2" charset="2"/>
        <a:buChar char="n"/>
        <a:defRPr sz="1600">
          <a:solidFill>
            <a:srgbClr val="000000"/>
          </a:solidFill>
          <a:latin typeface="+mn-lt"/>
          <a:cs typeface="+mn-cs"/>
        </a:defRPr>
      </a:lvl2pPr>
      <a:lvl3pPr marL="538163" indent="-265113" algn="l" defTabSz="946150" rtl="0" eaLnBrk="0" fontAlgn="base" hangingPunct="0">
        <a:spcBef>
          <a:spcPct val="10000"/>
        </a:spcBef>
        <a:spcAft>
          <a:spcPct val="10000"/>
        </a:spcAft>
        <a:buClr>
          <a:srgbClr val="00915A"/>
        </a:buClr>
        <a:buSzPct val="110000"/>
        <a:buFont typeface="Wingdings" pitchFamily="2" charset="2"/>
        <a:buChar char="§"/>
        <a:defRPr sz="1600">
          <a:solidFill>
            <a:srgbClr val="000000"/>
          </a:solidFill>
          <a:latin typeface="+mn-lt"/>
          <a:cs typeface="+mn-cs"/>
        </a:defRPr>
      </a:lvl3pPr>
      <a:lvl4pPr marL="814388" indent="-274638" algn="l" defTabSz="946150" rtl="0" eaLnBrk="0" fontAlgn="base" hangingPunct="0">
        <a:spcBef>
          <a:spcPct val="10000"/>
        </a:spcBef>
        <a:spcAft>
          <a:spcPct val="0"/>
        </a:spcAft>
        <a:buClr>
          <a:srgbClr val="00915A"/>
        </a:buClr>
        <a:buSzPct val="80000"/>
        <a:buFont typeface="Wingdings" pitchFamily="2" charset="2"/>
        <a:buChar char="§"/>
        <a:defRPr sz="1600">
          <a:solidFill>
            <a:srgbClr val="000000"/>
          </a:solidFill>
          <a:latin typeface="+mn-lt"/>
          <a:cs typeface="+mn-cs"/>
        </a:defRPr>
      </a:lvl4pPr>
      <a:lvl5pPr marL="1076325" indent="-260350" algn="l" defTabSz="946150" rtl="0" eaLnBrk="0" fontAlgn="base" hangingPunct="0">
        <a:spcBef>
          <a:spcPct val="20000"/>
        </a:spcBef>
        <a:spcAft>
          <a:spcPct val="0"/>
        </a:spcAft>
        <a:buClr>
          <a:srgbClr val="00915A"/>
        </a:buClr>
        <a:buSzPct val="80000"/>
        <a:buFont typeface="Wingdings" pitchFamily="2" charset="2"/>
        <a:buChar char="§"/>
        <a:defRPr sz="1600">
          <a:solidFill>
            <a:srgbClr val="000000"/>
          </a:solidFill>
          <a:latin typeface="+mn-lt"/>
          <a:cs typeface="+mn-cs"/>
        </a:defRPr>
      </a:lvl5pPr>
      <a:lvl6pPr marL="1533525" indent="-260350" algn="l" defTabSz="946150" rtl="0" fontAlgn="base">
        <a:spcBef>
          <a:spcPct val="20000"/>
        </a:spcBef>
        <a:spcAft>
          <a:spcPct val="0"/>
        </a:spcAft>
        <a:buClr>
          <a:srgbClr val="00915A"/>
        </a:buClr>
        <a:buSzPct val="80000"/>
        <a:buFont typeface="Wingdings" pitchFamily="2" charset="2"/>
        <a:buChar char="§"/>
        <a:defRPr sz="1600">
          <a:solidFill>
            <a:srgbClr val="000000"/>
          </a:solidFill>
          <a:latin typeface="+mn-lt"/>
          <a:cs typeface="+mn-cs"/>
        </a:defRPr>
      </a:lvl6pPr>
      <a:lvl7pPr marL="1990725" indent="-260350" algn="l" defTabSz="946150" rtl="0" fontAlgn="base">
        <a:spcBef>
          <a:spcPct val="20000"/>
        </a:spcBef>
        <a:spcAft>
          <a:spcPct val="0"/>
        </a:spcAft>
        <a:buClr>
          <a:srgbClr val="00915A"/>
        </a:buClr>
        <a:buSzPct val="80000"/>
        <a:buFont typeface="Wingdings" pitchFamily="2" charset="2"/>
        <a:buChar char="§"/>
        <a:defRPr sz="1600">
          <a:solidFill>
            <a:srgbClr val="000000"/>
          </a:solidFill>
          <a:latin typeface="+mn-lt"/>
          <a:cs typeface="+mn-cs"/>
        </a:defRPr>
      </a:lvl7pPr>
      <a:lvl8pPr marL="2447925" indent="-260350" algn="l" defTabSz="946150" rtl="0" fontAlgn="base">
        <a:spcBef>
          <a:spcPct val="20000"/>
        </a:spcBef>
        <a:spcAft>
          <a:spcPct val="0"/>
        </a:spcAft>
        <a:buClr>
          <a:srgbClr val="00915A"/>
        </a:buClr>
        <a:buSzPct val="80000"/>
        <a:buFont typeface="Wingdings" pitchFamily="2" charset="2"/>
        <a:buChar char="§"/>
        <a:defRPr sz="1600">
          <a:solidFill>
            <a:srgbClr val="000000"/>
          </a:solidFill>
          <a:latin typeface="+mn-lt"/>
          <a:cs typeface="+mn-cs"/>
        </a:defRPr>
      </a:lvl8pPr>
      <a:lvl9pPr marL="2905125" indent="-260350" algn="l" defTabSz="946150" rtl="0" fontAlgn="base">
        <a:spcBef>
          <a:spcPct val="20000"/>
        </a:spcBef>
        <a:spcAft>
          <a:spcPct val="0"/>
        </a:spcAft>
        <a:buClr>
          <a:srgbClr val="00915A"/>
        </a:buClr>
        <a:buSzPct val="80000"/>
        <a:buFont typeface="Wingdings" pitchFamily="2" charset="2"/>
        <a:buChar char="§"/>
        <a:defRPr sz="16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IB_BM_Sign_PP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7138"/>
            <a:ext cx="9359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3613" y="1287463"/>
            <a:ext cx="79898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Bulleted text level 1</a:t>
            </a:r>
          </a:p>
          <a:p>
            <a:pPr lvl="2"/>
            <a:r>
              <a:rPr lang="en-GB" smtClean="0"/>
              <a:t>Bulleted text level 2</a:t>
            </a:r>
          </a:p>
          <a:p>
            <a:pPr lvl="3"/>
            <a:r>
              <a:rPr lang="en-GB" smtClean="0"/>
              <a:t>Bulleted text level 3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13625" y="6599238"/>
            <a:ext cx="118745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946150">
              <a:defRPr sz="800"/>
            </a:lvl1pPr>
          </a:lstStyle>
          <a:p>
            <a:pPr>
              <a:defRPr/>
            </a:pPr>
            <a:r>
              <a:rPr lang="en-GB"/>
              <a:t>00/00/0000</a:t>
            </a:r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72525" y="6599238"/>
            <a:ext cx="18732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946150">
              <a:defRPr sz="800"/>
            </a:lvl1pPr>
          </a:lstStyle>
          <a:p>
            <a:pPr>
              <a:defRPr/>
            </a:pPr>
            <a:fld id="{9E62925F-A983-46A3-952A-99D695053050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6150" name="Line 9"/>
          <p:cNvSpPr>
            <a:spLocks noChangeShapeType="1"/>
          </p:cNvSpPr>
          <p:nvPr userDrawn="1"/>
        </p:nvSpPr>
        <p:spPr bwMode="auto">
          <a:xfrm>
            <a:off x="8739188" y="66389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hf hdr="0" ftr="0"/>
  <p:txStyles>
    <p:titleStyle>
      <a:lvl1pPr algn="l" defTabSz="94615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4615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2pPr>
      <a:lvl3pPr algn="l" defTabSz="94615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3pPr>
      <a:lvl4pPr algn="l" defTabSz="94615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4pPr>
      <a:lvl5pPr algn="l" defTabSz="94615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5pPr>
      <a:lvl6pPr marL="457200" algn="l" defTabSz="946150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6pPr>
      <a:lvl7pPr marL="914400" algn="l" defTabSz="946150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7pPr>
      <a:lvl8pPr marL="1371600" algn="l" defTabSz="946150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8pPr>
      <a:lvl9pPr marL="1828800" algn="l" defTabSz="946150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defTabSz="946150" rtl="0" eaLnBrk="0" fontAlgn="base" hangingPunct="0">
        <a:spcBef>
          <a:spcPct val="30000"/>
        </a:spcBef>
        <a:spcAft>
          <a:spcPct val="10000"/>
        </a:spcAft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271463" indent="-269875" algn="l" defTabSz="946150" rtl="0" eaLnBrk="0" fontAlgn="base" hangingPunct="0">
        <a:spcBef>
          <a:spcPct val="30000"/>
        </a:spcBef>
        <a:spcAft>
          <a:spcPct val="10000"/>
        </a:spcAft>
        <a:buClr>
          <a:srgbClr val="00915A"/>
        </a:buClr>
        <a:buFont typeface="Wingdings" pitchFamily="2" charset="2"/>
        <a:buChar char="n"/>
        <a:defRPr sz="1600">
          <a:solidFill>
            <a:srgbClr val="000000"/>
          </a:solidFill>
          <a:latin typeface="+mn-lt"/>
          <a:cs typeface="+mn-cs"/>
        </a:defRPr>
      </a:lvl2pPr>
      <a:lvl3pPr marL="538163" indent="-265113" algn="l" defTabSz="946150" rtl="0" eaLnBrk="0" fontAlgn="base" hangingPunct="0">
        <a:spcBef>
          <a:spcPct val="10000"/>
        </a:spcBef>
        <a:spcAft>
          <a:spcPct val="10000"/>
        </a:spcAft>
        <a:buClr>
          <a:srgbClr val="00915A"/>
        </a:buClr>
        <a:buSzPct val="110000"/>
        <a:buFont typeface="Wingdings" pitchFamily="2" charset="2"/>
        <a:buChar char="§"/>
        <a:defRPr sz="1600">
          <a:solidFill>
            <a:srgbClr val="000000"/>
          </a:solidFill>
          <a:latin typeface="+mn-lt"/>
          <a:cs typeface="+mn-cs"/>
        </a:defRPr>
      </a:lvl3pPr>
      <a:lvl4pPr marL="814388" indent="-274638" algn="l" defTabSz="946150" rtl="0" eaLnBrk="0" fontAlgn="base" hangingPunct="0">
        <a:spcBef>
          <a:spcPct val="10000"/>
        </a:spcBef>
        <a:spcAft>
          <a:spcPct val="0"/>
        </a:spcAft>
        <a:buClr>
          <a:srgbClr val="00915A"/>
        </a:buClr>
        <a:buSzPct val="80000"/>
        <a:buFont typeface="Wingdings" pitchFamily="2" charset="2"/>
        <a:buChar char="§"/>
        <a:defRPr sz="1600">
          <a:solidFill>
            <a:srgbClr val="000000"/>
          </a:solidFill>
          <a:latin typeface="+mn-lt"/>
          <a:cs typeface="+mn-cs"/>
        </a:defRPr>
      </a:lvl4pPr>
      <a:lvl5pPr marL="1076325" indent="-260350" algn="l" defTabSz="946150" rtl="0" eaLnBrk="0" fontAlgn="base" hangingPunct="0">
        <a:spcBef>
          <a:spcPct val="20000"/>
        </a:spcBef>
        <a:spcAft>
          <a:spcPct val="0"/>
        </a:spcAft>
        <a:buClr>
          <a:srgbClr val="00915A"/>
        </a:buClr>
        <a:buSzPct val="80000"/>
        <a:buFont typeface="Wingdings" pitchFamily="2" charset="2"/>
        <a:buChar char="§"/>
        <a:defRPr sz="1600">
          <a:solidFill>
            <a:srgbClr val="000000"/>
          </a:solidFill>
          <a:latin typeface="+mn-lt"/>
          <a:cs typeface="+mn-cs"/>
        </a:defRPr>
      </a:lvl5pPr>
      <a:lvl6pPr marL="1533525" indent="-260350" algn="l" defTabSz="946150" rtl="0" fontAlgn="base">
        <a:spcBef>
          <a:spcPct val="20000"/>
        </a:spcBef>
        <a:spcAft>
          <a:spcPct val="0"/>
        </a:spcAft>
        <a:buClr>
          <a:srgbClr val="00915A"/>
        </a:buClr>
        <a:buSzPct val="80000"/>
        <a:buFont typeface="Wingdings" pitchFamily="2" charset="2"/>
        <a:buChar char="§"/>
        <a:defRPr sz="1600">
          <a:solidFill>
            <a:srgbClr val="000000"/>
          </a:solidFill>
          <a:latin typeface="+mn-lt"/>
          <a:cs typeface="+mn-cs"/>
        </a:defRPr>
      </a:lvl6pPr>
      <a:lvl7pPr marL="1990725" indent="-260350" algn="l" defTabSz="946150" rtl="0" fontAlgn="base">
        <a:spcBef>
          <a:spcPct val="20000"/>
        </a:spcBef>
        <a:spcAft>
          <a:spcPct val="0"/>
        </a:spcAft>
        <a:buClr>
          <a:srgbClr val="00915A"/>
        </a:buClr>
        <a:buSzPct val="80000"/>
        <a:buFont typeface="Wingdings" pitchFamily="2" charset="2"/>
        <a:buChar char="§"/>
        <a:defRPr sz="1600">
          <a:solidFill>
            <a:srgbClr val="000000"/>
          </a:solidFill>
          <a:latin typeface="+mn-lt"/>
          <a:cs typeface="+mn-cs"/>
        </a:defRPr>
      </a:lvl7pPr>
      <a:lvl8pPr marL="2447925" indent="-260350" algn="l" defTabSz="946150" rtl="0" fontAlgn="base">
        <a:spcBef>
          <a:spcPct val="20000"/>
        </a:spcBef>
        <a:spcAft>
          <a:spcPct val="0"/>
        </a:spcAft>
        <a:buClr>
          <a:srgbClr val="00915A"/>
        </a:buClr>
        <a:buSzPct val="80000"/>
        <a:buFont typeface="Wingdings" pitchFamily="2" charset="2"/>
        <a:buChar char="§"/>
        <a:defRPr sz="1600">
          <a:solidFill>
            <a:srgbClr val="000000"/>
          </a:solidFill>
          <a:latin typeface="+mn-lt"/>
          <a:cs typeface="+mn-cs"/>
        </a:defRPr>
      </a:lvl8pPr>
      <a:lvl9pPr marL="2905125" indent="-260350" algn="l" defTabSz="946150" rtl="0" fontAlgn="base">
        <a:spcBef>
          <a:spcPct val="20000"/>
        </a:spcBef>
        <a:spcAft>
          <a:spcPct val="0"/>
        </a:spcAft>
        <a:buClr>
          <a:srgbClr val="00915A"/>
        </a:buClr>
        <a:buSzPct val="80000"/>
        <a:buFont typeface="Wingdings" pitchFamily="2" charset="2"/>
        <a:buChar char="§"/>
        <a:defRPr sz="16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90763" y="1528763"/>
            <a:ext cx="5856287" cy="1128712"/>
          </a:xfrm>
        </p:spPr>
        <p:txBody>
          <a:bodyPr/>
          <a:lstStyle/>
          <a:p>
            <a:pPr algn="ctr" eaLnBrk="1" hangingPunct="1"/>
            <a:r>
              <a:rPr lang="fr-FR" altLang="fr-FR" sz="2800" dirty="0"/>
              <a:t>The world </a:t>
            </a:r>
            <a:r>
              <a:rPr lang="fr-FR" altLang="fr-FR" sz="2800" dirty="0" err="1"/>
              <a:t>economy</a:t>
            </a:r>
            <a:r>
              <a:rPr lang="fr-FR" altLang="fr-FR" sz="2800" dirty="0"/>
              <a:t>, </a:t>
            </a:r>
            <a:br>
              <a:rPr lang="fr-FR" altLang="fr-FR" sz="2800" dirty="0"/>
            </a:br>
            <a:r>
              <a:rPr lang="fr-FR" altLang="fr-FR" sz="2800" dirty="0"/>
              <a:t>a focus on the </a:t>
            </a:r>
            <a:r>
              <a:rPr lang="fr-FR" altLang="fr-FR" sz="2800" dirty="0" err="1"/>
              <a:t>e</a:t>
            </a:r>
            <a:r>
              <a:rPr lang="fr-FR" altLang="fr-FR" sz="2800" dirty="0" err="1" smtClean="0"/>
              <a:t>urozone</a:t>
            </a:r>
            <a:endParaRPr lang="en-GB" sz="2600" dirty="0" smtClean="0"/>
          </a:p>
        </p:txBody>
      </p:sp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295275" y="6804541"/>
            <a:ext cx="8751888" cy="19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400" b="1" dirty="0">
                <a:solidFill>
                  <a:schemeClr val="bg1"/>
                </a:solidFill>
              </a:rPr>
              <a:t>Philippe D’ARVISENET</a:t>
            </a:r>
            <a:r>
              <a:rPr lang="en-GB" sz="1400" b="1">
                <a:solidFill>
                  <a:schemeClr val="bg1"/>
                </a:solidFill>
              </a:rPr>
              <a:t>, </a:t>
            </a:r>
            <a:r>
              <a:rPr lang="en-US" sz="1400" b="1" smtClean="0">
                <a:solidFill>
                  <a:schemeClr val="bg1"/>
                </a:solidFill>
              </a:rPr>
              <a:t>Advisor, BNP PARIBAS Group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404038" y="3057525"/>
            <a:ext cx="8643126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algn="ctr"/>
            <a:endParaRPr lang="en-GB" sz="2600" b="1" dirty="0">
              <a:solidFill>
                <a:schemeClr val="bg1"/>
              </a:solidFill>
            </a:endParaRPr>
          </a:p>
          <a:p>
            <a:pPr algn="ctr"/>
            <a:r>
              <a:rPr lang="en-GB" sz="2600" b="1" dirty="0" smtClean="0">
                <a:solidFill>
                  <a:schemeClr val="bg1"/>
                </a:solidFill>
              </a:rPr>
              <a:t>BNP PARIBAS</a:t>
            </a:r>
          </a:p>
          <a:p>
            <a:pPr algn="ctr"/>
            <a:r>
              <a:rPr lang="en-GB" sz="2600" b="1" dirty="0" smtClean="0">
                <a:solidFill>
                  <a:schemeClr val="bg1"/>
                </a:solidFill>
              </a:rPr>
              <a:t>BUDAPEST, December 2014</a:t>
            </a:r>
            <a:endParaRPr lang="en-GB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55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1938AC6-1074-4FF7-8BCE-B407C042A9E2}" type="slidenum">
              <a:rPr lang="en-GB" sz="800" smtClean="0"/>
              <a:pPr eaLnBrk="1" hangingPunct="1"/>
              <a:t>10</a:t>
            </a:fld>
            <a:endParaRPr lang="en-GB" sz="800" smtClean="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  II – US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3613" y="1913467"/>
            <a:ext cx="7989887" cy="4361921"/>
          </a:xfrm>
        </p:spPr>
        <p:txBody>
          <a:bodyPr/>
          <a:lstStyle/>
          <a:p>
            <a:pPr marL="1588" lvl="1" indent="0" eaLnBrk="1" hangingPunct="1">
              <a:buClr>
                <a:srgbClr val="00AB8E"/>
              </a:buClr>
              <a:buNone/>
            </a:pPr>
            <a:endParaRPr lang="en-GB" b="1" dirty="0" smtClean="0"/>
          </a:p>
          <a:p>
            <a:pPr marL="1588" lvl="1" indent="0" eaLnBrk="1" hangingPunct="1">
              <a:buClr>
                <a:srgbClr val="00AB8E"/>
              </a:buClr>
              <a:buNone/>
            </a:pPr>
            <a:endParaRPr lang="en-GB" b="1" dirty="0" smtClean="0"/>
          </a:p>
        </p:txBody>
      </p:sp>
      <p:sp>
        <p:nvSpPr>
          <p:cNvPr id="13318" name="Text Box 4"/>
          <p:cNvSpPr txBox="1">
            <a:spLocks noChangeArrowheads="1"/>
          </p:cNvSpPr>
          <p:nvPr/>
        </p:nvSpPr>
        <p:spPr bwMode="auto">
          <a:xfrm>
            <a:off x="951866" y="785813"/>
            <a:ext cx="817086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912813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sz="1800" b="1" dirty="0">
              <a:solidFill>
                <a:srgbClr val="78848A"/>
              </a:solidFill>
            </a:endParaRP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5094514" y="6496493"/>
            <a:ext cx="3506561" cy="293245"/>
          </a:xfrm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800" dirty="0"/>
              <a:t>Philippe </a:t>
            </a:r>
            <a:r>
              <a:rPr lang="en-GB" sz="800" dirty="0" err="1"/>
              <a:t>D’Arvisenet</a:t>
            </a:r>
            <a:r>
              <a:rPr lang="en-GB" sz="800" dirty="0"/>
              <a:t>, </a:t>
            </a:r>
            <a:r>
              <a:rPr lang="en-US" sz="800" dirty="0" smtClean="0"/>
              <a:t>Advisor, BNP PARIBAS Group</a:t>
            </a:r>
            <a:r>
              <a:rPr lang="en-GB" sz="800" dirty="0" smtClean="0"/>
              <a:t>                                        December 2014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42745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848F76-09A3-4D63-9FA7-1ED27DFBF53F}" type="slidenum">
              <a:rPr lang="en-GB" sz="800" smtClean="0"/>
              <a:pPr eaLnBrk="1" hangingPunct="1"/>
              <a:t>11</a:t>
            </a:fld>
            <a:endParaRPr lang="en-GB" sz="800" smtClean="0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0" y="265113"/>
            <a:ext cx="8280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69950"/>
            <a:endParaRPr lang="fr-FR" sz="1400" b="1">
              <a:solidFill>
                <a:schemeClr val="tx2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80484" y="139700"/>
            <a:ext cx="8494787" cy="493713"/>
          </a:xfrm>
        </p:spPr>
        <p:txBody>
          <a:bodyPr/>
          <a:lstStyle/>
          <a:p>
            <a:pPr eaLnBrk="1" hangingPunct="1"/>
            <a:r>
              <a:rPr lang="en-GB" sz="1400" dirty="0" smtClean="0"/>
              <a:t>Chart 4</a:t>
            </a:r>
            <a:endParaRPr lang="en-GB" sz="1400" dirty="0" smtClean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5094514" y="6496493"/>
            <a:ext cx="3506561" cy="293245"/>
          </a:xfrm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800" dirty="0"/>
              <a:t>Philippe </a:t>
            </a:r>
            <a:r>
              <a:rPr lang="en-GB" sz="800" dirty="0" err="1"/>
              <a:t>D’Arvisenet</a:t>
            </a:r>
            <a:r>
              <a:rPr lang="en-GB" sz="800" dirty="0"/>
              <a:t>, </a:t>
            </a:r>
            <a:r>
              <a:rPr lang="en-US" sz="800" dirty="0" smtClean="0"/>
              <a:t>Advisor, BNP PARIBAS Group</a:t>
            </a:r>
            <a:r>
              <a:rPr lang="en-GB" sz="800" dirty="0" smtClean="0"/>
              <a:t>                                        December 2014</a:t>
            </a:r>
            <a:endParaRPr lang="en-GB" sz="800" dirty="0"/>
          </a:p>
        </p:txBody>
      </p:sp>
      <p:graphicFrame>
        <p:nvGraphicFramePr>
          <p:cNvPr id="10" name="Espace réservé du contenu 9"/>
          <p:cNvGraphicFramePr>
            <a:graphicFrameLocks noGrp="1"/>
          </p:cNvGraphicFramePr>
          <p:nvPr>
            <p:ph idx="1"/>
          </p:nvPr>
        </p:nvGraphicFramePr>
        <p:xfrm>
          <a:off x="963613" y="1287463"/>
          <a:ext cx="7989887" cy="498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016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848F76-09A3-4D63-9FA7-1ED27DFBF53F}" type="slidenum">
              <a:rPr lang="en-GB" sz="800" smtClean="0"/>
              <a:pPr eaLnBrk="1" hangingPunct="1"/>
              <a:t>12</a:t>
            </a:fld>
            <a:endParaRPr lang="en-GB" sz="800" smtClean="0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0" y="265113"/>
            <a:ext cx="8280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69950"/>
            <a:endParaRPr lang="fr-FR" sz="1400" b="1">
              <a:solidFill>
                <a:schemeClr val="tx2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80484" y="139700"/>
            <a:ext cx="8494787" cy="493713"/>
          </a:xfrm>
        </p:spPr>
        <p:txBody>
          <a:bodyPr/>
          <a:lstStyle/>
          <a:p>
            <a:pPr eaLnBrk="1" hangingPunct="1"/>
            <a:r>
              <a:rPr lang="en-GB" sz="1400" dirty="0"/>
              <a:t>Chart </a:t>
            </a:r>
            <a:r>
              <a:rPr lang="en-GB" sz="1400" dirty="0" smtClean="0"/>
              <a:t>5</a:t>
            </a:r>
            <a:endParaRPr lang="en-GB" sz="1400" dirty="0" smtClean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5094514" y="6496493"/>
            <a:ext cx="3506561" cy="293245"/>
          </a:xfrm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800" dirty="0"/>
              <a:t>Philippe </a:t>
            </a:r>
            <a:r>
              <a:rPr lang="en-GB" sz="800" dirty="0" err="1"/>
              <a:t>D’Arvisenet</a:t>
            </a:r>
            <a:r>
              <a:rPr lang="en-GB" sz="800" dirty="0"/>
              <a:t>, </a:t>
            </a:r>
            <a:r>
              <a:rPr lang="en-US" sz="800" dirty="0" smtClean="0"/>
              <a:t>Advisor, BNP PARIBAS Group</a:t>
            </a:r>
            <a:r>
              <a:rPr lang="en-GB" sz="800" dirty="0" smtClean="0"/>
              <a:t>                                        December 2014</a:t>
            </a:r>
            <a:endParaRPr lang="en-GB" sz="800" dirty="0"/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</p:nvPr>
        </p:nvGraphicFramePr>
        <p:xfrm>
          <a:off x="963613" y="1287463"/>
          <a:ext cx="7989887" cy="498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965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848F76-09A3-4D63-9FA7-1ED27DFBF53F}" type="slidenum">
              <a:rPr lang="en-GB" sz="800" smtClean="0"/>
              <a:pPr eaLnBrk="1" hangingPunct="1"/>
              <a:t>13</a:t>
            </a:fld>
            <a:endParaRPr lang="en-GB" sz="800" smtClean="0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0" y="265113"/>
            <a:ext cx="8280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69950"/>
            <a:endParaRPr lang="fr-FR" sz="1400" b="1">
              <a:solidFill>
                <a:schemeClr val="tx2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80484" y="139700"/>
            <a:ext cx="8494787" cy="493713"/>
          </a:xfrm>
        </p:spPr>
        <p:txBody>
          <a:bodyPr/>
          <a:lstStyle/>
          <a:p>
            <a:pPr eaLnBrk="1" hangingPunct="1"/>
            <a:r>
              <a:rPr lang="en-GB" sz="1400" dirty="0"/>
              <a:t>Chart </a:t>
            </a:r>
            <a:r>
              <a:rPr lang="en-GB" sz="1400" dirty="0" smtClean="0"/>
              <a:t>6</a:t>
            </a:r>
            <a:endParaRPr lang="en-GB" sz="1400" dirty="0" smtClean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5094514" y="6496493"/>
            <a:ext cx="3506561" cy="293245"/>
          </a:xfrm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800" dirty="0"/>
              <a:t>Philippe </a:t>
            </a:r>
            <a:r>
              <a:rPr lang="en-GB" sz="800" dirty="0" err="1"/>
              <a:t>D’Arvisenet</a:t>
            </a:r>
            <a:r>
              <a:rPr lang="en-GB" sz="800" dirty="0"/>
              <a:t>, </a:t>
            </a:r>
            <a:r>
              <a:rPr lang="en-US" sz="800" dirty="0" smtClean="0"/>
              <a:t>Advisor, BNP PARIBAS Group</a:t>
            </a:r>
            <a:r>
              <a:rPr lang="en-GB" sz="800" dirty="0" smtClean="0"/>
              <a:t>                                        December 2014</a:t>
            </a:r>
            <a:endParaRPr lang="en-GB" sz="800" dirty="0"/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4894276"/>
              </p:ext>
            </p:extLst>
          </p:nvPr>
        </p:nvGraphicFramePr>
        <p:xfrm>
          <a:off x="963613" y="1287463"/>
          <a:ext cx="7989887" cy="498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965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848F76-09A3-4D63-9FA7-1ED27DFBF53F}" type="slidenum">
              <a:rPr lang="en-GB" sz="800" smtClean="0"/>
              <a:pPr eaLnBrk="1" hangingPunct="1"/>
              <a:t>14</a:t>
            </a:fld>
            <a:endParaRPr lang="en-GB" sz="800" smtClean="0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0" y="265113"/>
            <a:ext cx="8280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69950"/>
            <a:endParaRPr lang="fr-FR" sz="1400" b="1">
              <a:solidFill>
                <a:schemeClr val="tx2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80484" y="139700"/>
            <a:ext cx="8494787" cy="493713"/>
          </a:xfrm>
        </p:spPr>
        <p:txBody>
          <a:bodyPr/>
          <a:lstStyle/>
          <a:p>
            <a:pPr eaLnBrk="1" hangingPunct="1"/>
            <a:r>
              <a:rPr lang="en-GB" sz="1400" dirty="0"/>
              <a:t>Chart </a:t>
            </a:r>
            <a:r>
              <a:rPr lang="en-GB" sz="1400" dirty="0" smtClean="0"/>
              <a:t>7</a:t>
            </a:r>
            <a:endParaRPr lang="en-GB" sz="1400" dirty="0" smtClean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5094514" y="6496493"/>
            <a:ext cx="3506561" cy="293245"/>
          </a:xfrm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800" dirty="0"/>
              <a:t>Philippe </a:t>
            </a:r>
            <a:r>
              <a:rPr lang="en-GB" sz="800" dirty="0" err="1"/>
              <a:t>D’Arvisenet</a:t>
            </a:r>
            <a:r>
              <a:rPr lang="en-GB" sz="800" dirty="0"/>
              <a:t>, </a:t>
            </a:r>
            <a:r>
              <a:rPr lang="en-US" sz="800" dirty="0" smtClean="0"/>
              <a:t>Advisor, BNP PARIBAS Group</a:t>
            </a:r>
            <a:r>
              <a:rPr lang="en-GB" sz="800" dirty="0" smtClean="0"/>
              <a:t>                                        December 2014</a:t>
            </a:r>
            <a:endParaRPr lang="en-GB" sz="800" dirty="0"/>
          </a:p>
        </p:txBody>
      </p:sp>
      <p:graphicFrame>
        <p:nvGraphicFramePr>
          <p:cNvPr id="10" name="Espace réservé du contenu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5063998"/>
              </p:ext>
            </p:extLst>
          </p:nvPr>
        </p:nvGraphicFramePr>
        <p:xfrm>
          <a:off x="963613" y="1287463"/>
          <a:ext cx="7989887" cy="498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508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848F76-09A3-4D63-9FA7-1ED27DFBF53F}" type="slidenum">
              <a:rPr lang="en-GB" sz="800" smtClean="0"/>
              <a:pPr eaLnBrk="1" hangingPunct="1"/>
              <a:t>15</a:t>
            </a:fld>
            <a:endParaRPr lang="en-GB" sz="800" smtClean="0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0" y="265113"/>
            <a:ext cx="8280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69950"/>
            <a:endParaRPr lang="fr-FR" sz="1400" b="1">
              <a:solidFill>
                <a:schemeClr val="tx2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80484" y="139700"/>
            <a:ext cx="8494787" cy="493713"/>
          </a:xfrm>
        </p:spPr>
        <p:txBody>
          <a:bodyPr/>
          <a:lstStyle/>
          <a:p>
            <a:pPr eaLnBrk="1" hangingPunct="1"/>
            <a:r>
              <a:rPr lang="en-GB" sz="1400" dirty="0"/>
              <a:t>Chart </a:t>
            </a:r>
            <a:r>
              <a:rPr lang="en-GB" sz="1400" dirty="0" smtClean="0"/>
              <a:t>8</a:t>
            </a:r>
            <a:endParaRPr lang="en-GB" sz="1400" dirty="0" smtClean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5094514" y="6496493"/>
            <a:ext cx="3506561" cy="293245"/>
          </a:xfrm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800" dirty="0"/>
              <a:t>Philippe </a:t>
            </a:r>
            <a:r>
              <a:rPr lang="en-GB" sz="800" dirty="0" err="1"/>
              <a:t>D’Arvisenet</a:t>
            </a:r>
            <a:r>
              <a:rPr lang="en-GB" sz="800" dirty="0"/>
              <a:t>, </a:t>
            </a:r>
            <a:r>
              <a:rPr lang="en-US" sz="800" dirty="0" smtClean="0"/>
              <a:t>Advisor, BNP PARIBAS Group</a:t>
            </a:r>
            <a:r>
              <a:rPr lang="en-GB" sz="800" dirty="0" smtClean="0"/>
              <a:t>                                        December 2014</a:t>
            </a:r>
            <a:endParaRPr lang="en-GB" sz="800" dirty="0"/>
          </a:p>
        </p:txBody>
      </p:sp>
      <p:graphicFrame>
        <p:nvGraphicFramePr>
          <p:cNvPr id="10" name="Espace réservé du contenu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6071795"/>
              </p:ext>
            </p:extLst>
          </p:nvPr>
        </p:nvGraphicFramePr>
        <p:xfrm>
          <a:off x="963613" y="1287463"/>
          <a:ext cx="7989887" cy="498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53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848F76-09A3-4D63-9FA7-1ED27DFBF53F}" type="slidenum">
              <a:rPr lang="en-GB" sz="800" smtClean="0"/>
              <a:pPr eaLnBrk="1" hangingPunct="1"/>
              <a:t>16</a:t>
            </a:fld>
            <a:endParaRPr lang="en-GB" sz="800" smtClean="0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0" y="265113"/>
            <a:ext cx="8280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69950"/>
            <a:endParaRPr lang="fr-FR" sz="1400" b="1">
              <a:solidFill>
                <a:schemeClr val="tx2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80484" y="139700"/>
            <a:ext cx="8494787" cy="493713"/>
          </a:xfrm>
        </p:spPr>
        <p:txBody>
          <a:bodyPr/>
          <a:lstStyle/>
          <a:p>
            <a:pPr eaLnBrk="1" hangingPunct="1"/>
            <a:r>
              <a:rPr lang="en-GB" sz="1400" dirty="0"/>
              <a:t>Chart </a:t>
            </a:r>
            <a:r>
              <a:rPr lang="en-GB" sz="1400" dirty="0" smtClean="0"/>
              <a:t>9</a:t>
            </a:r>
            <a:endParaRPr lang="en-GB" sz="1400" dirty="0" smtClean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5094514" y="6496493"/>
            <a:ext cx="3506561" cy="293245"/>
          </a:xfrm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800" dirty="0"/>
              <a:t>Philippe </a:t>
            </a:r>
            <a:r>
              <a:rPr lang="en-GB" sz="800" dirty="0" err="1"/>
              <a:t>D’Arvisenet</a:t>
            </a:r>
            <a:r>
              <a:rPr lang="en-GB" sz="800" dirty="0"/>
              <a:t>, </a:t>
            </a:r>
            <a:r>
              <a:rPr lang="en-US" sz="800" dirty="0" smtClean="0"/>
              <a:t>Advisor, BNP PARIBAS Group</a:t>
            </a:r>
            <a:r>
              <a:rPr lang="en-GB" sz="800" dirty="0" smtClean="0"/>
              <a:t>                                        December 2014</a:t>
            </a:r>
            <a:endParaRPr lang="en-GB" sz="800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963613" y="1287463"/>
          <a:ext cx="7989887" cy="498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53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848F76-09A3-4D63-9FA7-1ED27DFBF53F}" type="slidenum">
              <a:rPr lang="en-GB" sz="800" smtClean="0"/>
              <a:pPr eaLnBrk="1" hangingPunct="1"/>
              <a:t>17</a:t>
            </a:fld>
            <a:endParaRPr lang="en-GB" sz="800" smtClean="0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0" y="265113"/>
            <a:ext cx="8280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69950"/>
            <a:endParaRPr lang="fr-FR" sz="1400" b="1">
              <a:solidFill>
                <a:schemeClr val="tx2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80484" y="139700"/>
            <a:ext cx="8494787" cy="493713"/>
          </a:xfrm>
        </p:spPr>
        <p:txBody>
          <a:bodyPr/>
          <a:lstStyle/>
          <a:p>
            <a:pPr eaLnBrk="1" hangingPunct="1"/>
            <a:r>
              <a:rPr lang="en-GB" sz="1400" dirty="0"/>
              <a:t>Chart </a:t>
            </a:r>
            <a:r>
              <a:rPr lang="en-GB" sz="1400" dirty="0" smtClean="0"/>
              <a:t>10</a:t>
            </a:r>
            <a:endParaRPr lang="en-GB" sz="1400" dirty="0" smtClean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5094514" y="6496493"/>
            <a:ext cx="3506561" cy="293245"/>
          </a:xfrm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800" dirty="0"/>
              <a:t>Philippe </a:t>
            </a:r>
            <a:r>
              <a:rPr lang="en-GB" sz="800" dirty="0" err="1"/>
              <a:t>D’Arvisenet</a:t>
            </a:r>
            <a:r>
              <a:rPr lang="en-GB" sz="800" dirty="0"/>
              <a:t>, </a:t>
            </a:r>
            <a:r>
              <a:rPr lang="en-US" sz="800" dirty="0" smtClean="0"/>
              <a:t>Advisor, BNP PARIBAS Group</a:t>
            </a:r>
            <a:r>
              <a:rPr lang="en-GB" sz="800" dirty="0" smtClean="0"/>
              <a:t>                                        December 2014</a:t>
            </a:r>
            <a:endParaRPr lang="en-GB" sz="800" dirty="0"/>
          </a:p>
        </p:txBody>
      </p:sp>
      <p:pic>
        <p:nvPicPr>
          <p:cNvPr id="129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1322543"/>
            <a:ext cx="7989887" cy="4917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79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848F76-09A3-4D63-9FA7-1ED27DFBF53F}" type="slidenum">
              <a:rPr lang="en-GB" sz="800" smtClean="0"/>
              <a:pPr eaLnBrk="1" hangingPunct="1"/>
              <a:t>18</a:t>
            </a:fld>
            <a:endParaRPr lang="en-GB" sz="800" smtClean="0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0" y="265113"/>
            <a:ext cx="8280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69950"/>
            <a:endParaRPr lang="fr-FR" sz="1400" b="1">
              <a:solidFill>
                <a:schemeClr val="tx2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80484" y="139700"/>
            <a:ext cx="8494787" cy="493713"/>
          </a:xfrm>
        </p:spPr>
        <p:txBody>
          <a:bodyPr/>
          <a:lstStyle/>
          <a:p>
            <a:pPr eaLnBrk="1" hangingPunct="1"/>
            <a:r>
              <a:rPr lang="en-GB" sz="1400" dirty="0"/>
              <a:t>Chart </a:t>
            </a:r>
            <a:r>
              <a:rPr lang="en-GB" sz="1400" dirty="0" smtClean="0"/>
              <a:t>11  </a:t>
            </a:r>
            <a:endParaRPr lang="en-GB" sz="1400" dirty="0" smtClean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5094514" y="6496493"/>
            <a:ext cx="3506561" cy="293245"/>
          </a:xfrm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800" dirty="0"/>
              <a:t>Philippe </a:t>
            </a:r>
            <a:r>
              <a:rPr lang="en-GB" sz="800" dirty="0" err="1"/>
              <a:t>D’Arvisenet</a:t>
            </a:r>
            <a:r>
              <a:rPr lang="en-GB" sz="800" dirty="0"/>
              <a:t>, </a:t>
            </a:r>
            <a:r>
              <a:rPr lang="en-US" sz="800" dirty="0" smtClean="0"/>
              <a:t>Advisor, BNP PARIBAS Group</a:t>
            </a:r>
            <a:r>
              <a:rPr lang="en-GB" sz="800" dirty="0" smtClean="0"/>
              <a:t>                                        December 2014</a:t>
            </a:r>
            <a:endParaRPr lang="en-GB" sz="800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963613" y="1287463"/>
          <a:ext cx="7989887" cy="498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438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848F76-09A3-4D63-9FA7-1ED27DFBF53F}" type="slidenum">
              <a:rPr lang="en-GB" sz="800" smtClean="0"/>
              <a:pPr eaLnBrk="1" hangingPunct="1"/>
              <a:t>19</a:t>
            </a:fld>
            <a:endParaRPr lang="en-GB" sz="800" smtClean="0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0" y="265113"/>
            <a:ext cx="8280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69950"/>
            <a:endParaRPr lang="fr-FR" sz="1400" b="1">
              <a:solidFill>
                <a:schemeClr val="tx2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80484" y="139700"/>
            <a:ext cx="8494787" cy="493713"/>
          </a:xfrm>
        </p:spPr>
        <p:txBody>
          <a:bodyPr/>
          <a:lstStyle/>
          <a:p>
            <a:pPr eaLnBrk="1" hangingPunct="1"/>
            <a:r>
              <a:rPr lang="en-GB" sz="1400" dirty="0"/>
              <a:t>Chart </a:t>
            </a:r>
            <a:r>
              <a:rPr lang="en-GB" sz="1400" dirty="0" smtClean="0"/>
              <a:t>12   </a:t>
            </a:r>
            <a:endParaRPr lang="en-GB" sz="1400" dirty="0" smtClean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5094514" y="6496493"/>
            <a:ext cx="3506561" cy="293245"/>
          </a:xfrm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800" dirty="0"/>
              <a:t>Philippe </a:t>
            </a:r>
            <a:r>
              <a:rPr lang="en-GB" sz="800" dirty="0" err="1"/>
              <a:t>D’Arvisenet</a:t>
            </a:r>
            <a:r>
              <a:rPr lang="en-GB" sz="800" dirty="0"/>
              <a:t>, </a:t>
            </a:r>
            <a:r>
              <a:rPr lang="en-US" sz="800" dirty="0" smtClean="0"/>
              <a:t>Advisor, BNP PARIBAS Group</a:t>
            </a:r>
            <a:r>
              <a:rPr lang="en-GB" sz="800" dirty="0" smtClean="0"/>
              <a:t>                                        December 2014</a:t>
            </a:r>
            <a:endParaRPr lang="en-GB" sz="800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963613" y="1287463"/>
          <a:ext cx="7989887" cy="498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438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923147" y="2260282"/>
            <a:ext cx="8087285" cy="3887153"/>
          </a:xfrm>
          <a:noFill/>
        </p:spPr>
        <p:txBody>
          <a:bodyPr/>
          <a:lstStyle/>
          <a:p>
            <a:pPr eaLnBrk="1" hangingPunct="1"/>
            <a:r>
              <a:rPr lang="fr-FR" altLang="fr-FR" dirty="0" smtClean="0"/>
              <a:t>1 – Global trends: OECD an </a:t>
            </a:r>
            <a:r>
              <a:rPr lang="fr-FR" altLang="fr-FR" dirty="0" err="1" smtClean="0"/>
              <a:t>EMEs</a:t>
            </a:r>
            <a:endParaRPr lang="fr-FR" altLang="fr-FR" dirty="0" smtClean="0"/>
          </a:p>
          <a:p>
            <a:pPr eaLnBrk="1" hangingPunct="1"/>
            <a:endParaRPr lang="fr-FR" altLang="fr-FR" dirty="0"/>
          </a:p>
          <a:p>
            <a:pPr eaLnBrk="1" hangingPunct="1"/>
            <a:r>
              <a:rPr lang="fr-FR" altLang="fr-FR" dirty="0" smtClean="0"/>
              <a:t>2 – </a:t>
            </a:r>
            <a:r>
              <a:rPr lang="fr-FR" altLang="fr-FR" dirty="0" err="1" smtClean="0"/>
              <a:t>Economic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outlook</a:t>
            </a:r>
            <a:r>
              <a:rPr lang="fr-FR" altLang="fr-FR" dirty="0" smtClean="0"/>
              <a:t> and </a:t>
            </a:r>
            <a:r>
              <a:rPr lang="fr-FR" altLang="fr-FR" dirty="0" err="1" smtClean="0"/>
              <a:t>policies</a:t>
            </a:r>
            <a:r>
              <a:rPr lang="fr-FR" altLang="fr-FR" dirty="0" smtClean="0"/>
              <a:t>: USA, UK, </a:t>
            </a:r>
            <a:r>
              <a:rPr lang="fr-FR" altLang="fr-FR" dirty="0" err="1" smtClean="0"/>
              <a:t>Japan</a:t>
            </a:r>
            <a:r>
              <a:rPr lang="fr-FR" altLang="fr-FR" dirty="0" smtClean="0"/>
              <a:t>, </a:t>
            </a:r>
            <a:r>
              <a:rPr lang="fr-FR" altLang="fr-FR" dirty="0" err="1" smtClean="0"/>
              <a:t>Eurozone</a:t>
            </a:r>
            <a:endParaRPr lang="fr-FR" altLang="fr-FR" dirty="0" smtClean="0"/>
          </a:p>
          <a:p>
            <a:pPr eaLnBrk="1" hangingPunct="1"/>
            <a:endParaRPr lang="fr-FR" altLang="fr-FR" dirty="0"/>
          </a:p>
          <a:p>
            <a:pPr eaLnBrk="1" hangingPunct="1"/>
            <a:r>
              <a:rPr lang="fr-FR" altLang="fr-FR" dirty="0" smtClean="0"/>
              <a:t>3 – The </a:t>
            </a:r>
            <a:r>
              <a:rPr lang="fr-FR" altLang="fr-FR" dirty="0" err="1" smtClean="0"/>
              <a:t>Eurozone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crisis</a:t>
            </a:r>
            <a:r>
              <a:rPr lang="fr-FR" altLang="fr-FR" dirty="0" smtClean="0"/>
              <a:t>, </a:t>
            </a:r>
            <a:r>
              <a:rPr lang="fr-FR" altLang="fr-FR" dirty="0" err="1" smtClean="0"/>
              <a:t>where</a:t>
            </a:r>
            <a:r>
              <a:rPr lang="fr-FR" altLang="fr-FR" dirty="0" smtClean="0"/>
              <a:t> are </a:t>
            </a:r>
            <a:r>
              <a:rPr lang="fr-FR" altLang="fr-FR" dirty="0" err="1" smtClean="0"/>
              <a:t>we</a:t>
            </a:r>
            <a:r>
              <a:rPr lang="fr-FR" altLang="fr-FR" dirty="0" smtClean="0"/>
              <a:t> ?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256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1938AC6-1074-4FF7-8BCE-B407C042A9E2}" type="slidenum">
              <a:rPr lang="en-GB" sz="800" smtClean="0"/>
              <a:pPr eaLnBrk="1" hangingPunct="1"/>
              <a:t>20</a:t>
            </a:fld>
            <a:endParaRPr lang="en-GB" sz="800" smtClean="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  III – JAPAN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3613" y="1913467"/>
            <a:ext cx="7989887" cy="4361921"/>
          </a:xfrm>
        </p:spPr>
        <p:txBody>
          <a:bodyPr/>
          <a:lstStyle/>
          <a:p>
            <a:pPr marL="1588" lvl="1" indent="0" eaLnBrk="1" hangingPunct="1">
              <a:buClr>
                <a:srgbClr val="00AB8E"/>
              </a:buClr>
              <a:buNone/>
            </a:pPr>
            <a:endParaRPr lang="en-GB" b="1" dirty="0" smtClean="0"/>
          </a:p>
          <a:p>
            <a:pPr marL="1588" lvl="1" indent="0" eaLnBrk="1" hangingPunct="1">
              <a:buClr>
                <a:srgbClr val="00AB8E"/>
              </a:buClr>
              <a:buNone/>
            </a:pPr>
            <a:endParaRPr lang="en-GB" b="1" dirty="0" smtClean="0"/>
          </a:p>
        </p:txBody>
      </p:sp>
      <p:sp>
        <p:nvSpPr>
          <p:cNvPr id="13318" name="Text Box 4"/>
          <p:cNvSpPr txBox="1">
            <a:spLocks noChangeArrowheads="1"/>
          </p:cNvSpPr>
          <p:nvPr/>
        </p:nvSpPr>
        <p:spPr bwMode="auto">
          <a:xfrm>
            <a:off x="951866" y="785813"/>
            <a:ext cx="817086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912813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sz="1800" b="1" dirty="0">
              <a:solidFill>
                <a:srgbClr val="78848A"/>
              </a:solidFill>
            </a:endParaRP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5094514" y="6496493"/>
            <a:ext cx="3506561" cy="293245"/>
          </a:xfrm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800" dirty="0"/>
              <a:t>Philippe </a:t>
            </a:r>
            <a:r>
              <a:rPr lang="en-GB" sz="800" dirty="0" err="1"/>
              <a:t>D’Arvisenet</a:t>
            </a:r>
            <a:r>
              <a:rPr lang="en-GB" sz="800" dirty="0"/>
              <a:t>, </a:t>
            </a:r>
            <a:r>
              <a:rPr lang="en-US" sz="800" dirty="0" smtClean="0"/>
              <a:t>Advisor, BNP PARIBAS Group</a:t>
            </a:r>
            <a:r>
              <a:rPr lang="en-GB" sz="800" dirty="0" smtClean="0"/>
              <a:t>                                        December 2014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9448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848F76-09A3-4D63-9FA7-1ED27DFBF53F}" type="slidenum">
              <a:rPr lang="en-GB" sz="800" smtClean="0"/>
              <a:pPr eaLnBrk="1" hangingPunct="1"/>
              <a:t>21</a:t>
            </a:fld>
            <a:endParaRPr lang="en-GB" sz="800" smtClean="0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0" y="265113"/>
            <a:ext cx="8280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69950"/>
            <a:endParaRPr lang="fr-FR" sz="1400" b="1">
              <a:solidFill>
                <a:schemeClr val="tx2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80484" y="139700"/>
            <a:ext cx="8494787" cy="493713"/>
          </a:xfrm>
        </p:spPr>
        <p:txBody>
          <a:bodyPr/>
          <a:lstStyle/>
          <a:p>
            <a:pPr eaLnBrk="1" hangingPunct="1"/>
            <a:r>
              <a:rPr lang="en-GB" sz="1400" dirty="0"/>
              <a:t>Chart </a:t>
            </a:r>
            <a:r>
              <a:rPr lang="en-GB" sz="1400" dirty="0" smtClean="0"/>
              <a:t>13 </a:t>
            </a:r>
            <a:endParaRPr lang="en-GB" sz="1400" dirty="0" smtClean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5094514" y="6496493"/>
            <a:ext cx="3506561" cy="293245"/>
          </a:xfrm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800" dirty="0"/>
              <a:t>Philippe </a:t>
            </a:r>
            <a:r>
              <a:rPr lang="en-GB" sz="800" dirty="0" err="1"/>
              <a:t>D’Arvisenet</a:t>
            </a:r>
            <a:r>
              <a:rPr lang="en-GB" sz="800" dirty="0"/>
              <a:t>, </a:t>
            </a:r>
            <a:r>
              <a:rPr lang="en-US" sz="800" dirty="0" smtClean="0"/>
              <a:t>Advisor, BNP PARIBAS Group</a:t>
            </a:r>
            <a:r>
              <a:rPr lang="en-GB" sz="800" dirty="0" smtClean="0"/>
              <a:t>                                        December 2014</a:t>
            </a:r>
            <a:endParaRPr lang="en-GB" sz="800" dirty="0"/>
          </a:p>
        </p:txBody>
      </p:sp>
      <p:pic>
        <p:nvPicPr>
          <p:cNvPr id="130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1321878"/>
            <a:ext cx="7989887" cy="491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38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848F76-09A3-4D63-9FA7-1ED27DFBF53F}" type="slidenum">
              <a:rPr lang="en-GB" sz="800" smtClean="0"/>
              <a:pPr eaLnBrk="1" hangingPunct="1"/>
              <a:t>22</a:t>
            </a:fld>
            <a:endParaRPr lang="en-GB" sz="800" smtClean="0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0" y="265113"/>
            <a:ext cx="8280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69950"/>
            <a:endParaRPr lang="fr-FR" sz="1400" b="1">
              <a:solidFill>
                <a:schemeClr val="tx2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80484" y="139700"/>
            <a:ext cx="8494787" cy="493713"/>
          </a:xfrm>
        </p:spPr>
        <p:txBody>
          <a:bodyPr/>
          <a:lstStyle/>
          <a:p>
            <a:pPr eaLnBrk="1" hangingPunct="1"/>
            <a:r>
              <a:rPr lang="en-GB" sz="1400" dirty="0"/>
              <a:t>Chart </a:t>
            </a:r>
            <a:r>
              <a:rPr lang="en-GB" sz="1400" dirty="0" smtClean="0"/>
              <a:t>14  </a:t>
            </a:r>
            <a:endParaRPr lang="en-GB" sz="1400" dirty="0" smtClean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5094514" y="6496493"/>
            <a:ext cx="3506561" cy="293245"/>
          </a:xfrm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800" dirty="0"/>
              <a:t>Philippe </a:t>
            </a:r>
            <a:r>
              <a:rPr lang="en-GB" sz="800" dirty="0" err="1"/>
              <a:t>D’Arvisenet</a:t>
            </a:r>
            <a:r>
              <a:rPr lang="en-GB" sz="800" dirty="0"/>
              <a:t>, </a:t>
            </a:r>
            <a:r>
              <a:rPr lang="en-US" sz="800" dirty="0" smtClean="0"/>
              <a:t>Advisor, BNP PARIBAS Group</a:t>
            </a:r>
            <a:r>
              <a:rPr lang="en-GB" sz="800" dirty="0" smtClean="0"/>
              <a:t>                                        December 2014</a:t>
            </a:r>
            <a:endParaRPr lang="en-GB" sz="800" dirty="0"/>
          </a:p>
        </p:txBody>
      </p:sp>
      <p:pic>
        <p:nvPicPr>
          <p:cNvPr id="131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1322543"/>
            <a:ext cx="7989887" cy="4917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38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848F76-09A3-4D63-9FA7-1ED27DFBF53F}" type="slidenum">
              <a:rPr lang="en-GB" sz="800" smtClean="0"/>
              <a:pPr eaLnBrk="1" hangingPunct="1"/>
              <a:t>23</a:t>
            </a:fld>
            <a:endParaRPr lang="en-GB" sz="800" smtClean="0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0" y="265113"/>
            <a:ext cx="8280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69950"/>
            <a:endParaRPr lang="fr-FR" sz="1400" b="1">
              <a:solidFill>
                <a:schemeClr val="tx2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80484" y="139700"/>
            <a:ext cx="8494787" cy="493713"/>
          </a:xfrm>
        </p:spPr>
        <p:txBody>
          <a:bodyPr/>
          <a:lstStyle/>
          <a:p>
            <a:pPr eaLnBrk="1" hangingPunct="1"/>
            <a:r>
              <a:rPr lang="en-GB" sz="1400" dirty="0"/>
              <a:t>Chart </a:t>
            </a:r>
            <a:r>
              <a:rPr lang="en-GB" sz="1400" dirty="0" smtClean="0"/>
              <a:t>15 </a:t>
            </a:r>
            <a:endParaRPr lang="en-GB" sz="1400" dirty="0" smtClean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5094514" y="6496493"/>
            <a:ext cx="3506561" cy="293245"/>
          </a:xfrm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800" dirty="0"/>
              <a:t>Philippe </a:t>
            </a:r>
            <a:r>
              <a:rPr lang="en-GB" sz="800" dirty="0" err="1"/>
              <a:t>D’Arvisenet</a:t>
            </a:r>
            <a:r>
              <a:rPr lang="en-GB" sz="800" dirty="0"/>
              <a:t>, </a:t>
            </a:r>
            <a:r>
              <a:rPr lang="en-US" sz="800" dirty="0" smtClean="0"/>
              <a:t>Advisor, BNP PARIBAS Group</a:t>
            </a:r>
            <a:r>
              <a:rPr lang="en-GB" sz="800" dirty="0" smtClean="0"/>
              <a:t>                                        December 2014</a:t>
            </a:r>
            <a:endParaRPr lang="en-GB" sz="800" dirty="0"/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0887686"/>
              </p:ext>
            </p:extLst>
          </p:nvPr>
        </p:nvGraphicFramePr>
        <p:xfrm>
          <a:off x="963613" y="1287463"/>
          <a:ext cx="7989887" cy="498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438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848F76-09A3-4D63-9FA7-1ED27DFBF53F}" type="slidenum">
              <a:rPr lang="en-GB" sz="800" smtClean="0"/>
              <a:pPr eaLnBrk="1" hangingPunct="1"/>
              <a:t>24</a:t>
            </a:fld>
            <a:endParaRPr lang="en-GB" sz="800" smtClean="0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0" y="265113"/>
            <a:ext cx="8280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69950"/>
            <a:endParaRPr lang="fr-FR" sz="1400" b="1">
              <a:solidFill>
                <a:schemeClr val="tx2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80484" y="139700"/>
            <a:ext cx="8494787" cy="493713"/>
          </a:xfrm>
        </p:spPr>
        <p:txBody>
          <a:bodyPr/>
          <a:lstStyle/>
          <a:p>
            <a:pPr eaLnBrk="1" hangingPunct="1"/>
            <a:r>
              <a:rPr lang="en-GB" sz="1400" dirty="0"/>
              <a:t>Chart </a:t>
            </a:r>
            <a:r>
              <a:rPr lang="en-GB" sz="1400" dirty="0" smtClean="0"/>
              <a:t>16 </a:t>
            </a:r>
            <a:endParaRPr lang="en-GB" sz="1400" dirty="0" smtClean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5094514" y="6496493"/>
            <a:ext cx="3506561" cy="293245"/>
          </a:xfrm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800" dirty="0"/>
              <a:t>Philippe </a:t>
            </a:r>
            <a:r>
              <a:rPr lang="en-GB" sz="800" dirty="0" err="1"/>
              <a:t>D’Arvisenet</a:t>
            </a:r>
            <a:r>
              <a:rPr lang="en-GB" sz="800" dirty="0"/>
              <a:t>, </a:t>
            </a:r>
            <a:r>
              <a:rPr lang="en-US" sz="800" dirty="0" smtClean="0"/>
              <a:t>Advisor, BNP PARIBAS Group</a:t>
            </a:r>
            <a:r>
              <a:rPr lang="en-GB" sz="800" dirty="0" smtClean="0"/>
              <a:t>                                        December 2014</a:t>
            </a:r>
            <a:endParaRPr lang="en-GB" sz="800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963613" y="1287463"/>
          <a:ext cx="7989887" cy="498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438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848F76-09A3-4D63-9FA7-1ED27DFBF53F}" type="slidenum">
              <a:rPr lang="en-GB" sz="800" smtClean="0"/>
              <a:pPr eaLnBrk="1" hangingPunct="1"/>
              <a:t>25</a:t>
            </a:fld>
            <a:endParaRPr lang="en-GB" sz="800" smtClean="0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0" y="265113"/>
            <a:ext cx="8280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69950"/>
            <a:endParaRPr lang="fr-FR" sz="1400" b="1">
              <a:solidFill>
                <a:schemeClr val="tx2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80484" y="139700"/>
            <a:ext cx="8494787" cy="493713"/>
          </a:xfrm>
        </p:spPr>
        <p:txBody>
          <a:bodyPr/>
          <a:lstStyle/>
          <a:p>
            <a:pPr eaLnBrk="1" hangingPunct="1"/>
            <a:r>
              <a:rPr lang="en-GB" sz="1400" dirty="0"/>
              <a:t>Chart </a:t>
            </a:r>
            <a:r>
              <a:rPr lang="en-GB" sz="1400" dirty="0" smtClean="0"/>
              <a:t>17  </a:t>
            </a:r>
            <a:endParaRPr lang="en-GB" sz="1400" dirty="0" smtClean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5094514" y="6496493"/>
            <a:ext cx="3506561" cy="293245"/>
          </a:xfrm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800" dirty="0"/>
              <a:t>Philippe </a:t>
            </a:r>
            <a:r>
              <a:rPr lang="en-GB" sz="800" dirty="0" err="1"/>
              <a:t>D’Arvisenet</a:t>
            </a:r>
            <a:r>
              <a:rPr lang="en-GB" sz="800" dirty="0"/>
              <a:t>, </a:t>
            </a:r>
            <a:r>
              <a:rPr lang="en-US" sz="800" dirty="0" smtClean="0"/>
              <a:t>Advisor, BNP PARIBAS Group</a:t>
            </a:r>
            <a:r>
              <a:rPr lang="en-GB" sz="800" dirty="0" smtClean="0"/>
              <a:t>                                        December 2014</a:t>
            </a:r>
            <a:endParaRPr lang="en-GB" sz="800" dirty="0"/>
          </a:p>
        </p:txBody>
      </p:sp>
      <p:graphicFrame>
        <p:nvGraphicFramePr>
          <p:cNvPr id="13" name="Espace réservé du contenu 12"/>
          <p:cNvGraphicFramePr>
            <a:graphicFrameLocks noGrp="1"/>
          </p:cNvGraphicFramePr>
          <p:nvPr>
            <p:ph idx="1"/>
          </p:nvPr>
        </p:nvGraphicFramePr>
        <p:xfrm>
          <a:off x="963613" y="1287463"/>
          <a:ext cx="7989887" cy="498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438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848F76-09A3-4D63-9FA7-1ED27DFBF53F}" type="slidenum">
              <a:rPr lang="en-GB" sz="800" smtClean="0"/>
              <a:pPr eaLnBrk="1" hangingPunct="1"/>
              <a:t>26</a:t>
            </a:fld>
            <a:endParaRPr lang="en-GB" sz="800" smtClean="0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0" y="265113"/>
            <a:ext cx="8280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69950"/>
            <a:endParaRPr lang="fr-FR" sz="1400" b="1">
              <a:solidFill>
                <a:schemeClr val="tx2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80484" y="139700"/>
            <a:ext cx="8494787" cy="493713"/>
          </a:xfrm>
        </p:spPr>
        <p:txBody>
          <a:bodyPr/>
          <a:lstStyle/>
          <a:p>
            <a:pPr eaLnBrk="1" hangingPunct="1"/>
            <a:r>
              <a:rPr lang="en-GB" sz="1400" dirty="0"/>
              <a:t>Chart </a:t>
            </a:r>
            <a:r>
              <a:rPr lang="en-GB" sz="1400" dirty="0" smtClean="0"/>
              <a:t>18   </a:t>
            </a:r>
            <a:endParaRPr lang="en-GB" sz="1400" dirty="0" smtClean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5094514" y="6496493"/>
            <a:ext cx="3506561" cy="293245"/>
          </a:xfrm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800" dirty="0"/>
              <a:t>Philippe </a:t>
            </a:r>
            <a:r>
              <a:rPr lang="en-GB" sz="800" dirty="0" err="1"/>
              <a:t>D’Arvisenet</a:t>
            </a:r>
            <a:r>
              <a:rPr lang="en-GB" sz="800" dirty="0"/>
              <a:t>, </a:t>
            </a:r>
            <a:r>
              <a:rPr lang="en-US" sz="800" dirty="0" smtClean="0"/>
              <a:t>Advisor, BNP PARIBAS Group</a:t>
            </a:r>
            <a:r>
              <a:rPr lang="en-GB" sz="800" dirty="0" smtClean="0"/>
              <a:t>                                        December 2014</a:t>
            </a:r>
            <a:endParaRPr lang="en-GB" sz="800" dirty="0"/>
          </a:p>
        </p:txBody>
      </p:sp>
      <p:graphicFrame>
        <p:nvGraphicFramePr>
          <p:cNvPr id="12" name="Espace réservé du contenu 11"/>
          <p:cNvGraphicFramePr>
            <a:graphicFrameLocks noGrp="1"/>
          </p:cNvGraphicFramePr>
          <p:nvPr>
            <p:ph idx="1"/>
          </p:nvPr>
        </p:nvGraphicFramePr>
        <p:xfrm>
          <a:off x="963613" y="1287463"/>
          <a:ext cx="7989887" cy="498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433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848F76-09A3-4D63-9FA7-1ED27DFBF53F}" type="slidenum">
              <a:rPr lang="en-GB" sz="800" smtClean="0"/>
              <a:pPr eaLnBrk="1" hangingPunct="1"/>
              <a:t>27</a:t>
            </a:fld>
            <a:endParaRPr lang="en-GB" sz="800" smtClean="0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0" y="265113"/>
            <a:ext cx="8280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69950"/>
            <a:endParaRPr lang="fr-FR" sz="1400" b="1">
              <a:solidFill>
                <a:schemeClr val="tx2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80484" y="139700"/>
            <a:ext cx="8494787" cy="493713"/>
          </a:xfrm>
        </p:spPr>
        <p:txBody>
          <a:bodyPr/>
          <a:lstStyle/>
          <a:p>
            <a:pPr eaLnBrk="1" hangingPunct="1"/>
            <a:r>
              <a:rPr lang="en-GB" sz="1400" dirty="0"/>
              <a:t>Chart </a:t>
            </a:r>
            <a:r>
              <a:rPr lang="en-GB" sz="1400" dirty="0" smtClean="0"/>
              <a:t>19   </a:t>
            </a:r>
            <a:endParaRPr lang="en-GB" sz="1400" dirty="0" smtClean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5094514" y="6496493"/>
            <a:ext cx="3506561" cy="293245"/>
          </a:xfrm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800" dirty="0"/>
              <a:t>Philippe </a:t>
            </a:r>
            <a:r>
              <a:rPr lang="en-GB" sz="800" dirty="0" err="1"/>
              <a:t>D’Arvisenet</a:t>
            </a:r>
            <a:r>
              <a:rPr lang="en-GB" sz="800" dirty="0"/>
              <a:t>, </a:t>
            </a:r>
            <a:r>
              <a:rPr lang="en-US" sz="800" dirty="0" smtClean="0"/>
              <a:t>Advisor, BNP PARIBAS Group</a:t>
            </a:r>
            <a:r>
              <a:rPr lang="en-GB" sz="800" dirty="0" smtClean="0"/>
              <a:t>                                        December 2014</a:t>
            </a:r>
            <a:endParaRPr lang="en-GB" sz="800" dirty="0"/>
          </a:p>
        </p:txBody>
      </p:sp>
      <p:graphicFrame>
        <p:nvGraphicFramePr>
          <p:cNvPr id="10" name="Espace réservé du contenu 9"/>
          <p:cNvGraphicFramePr>
            <a:graphicFrameLocks noGrp="1"/>
          </p:cNvGraphicFramePr>
          <p:nvPr>
            <p:ph idx="1"/>
          </p:nvPr>
        </p:nvGraphicFramePr>
        <p:xfrm>
          <a:off x="963613" y="1287463"/>
          <a:ext cx="7989887" cy="498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438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1938AC6-1074-4FF7-8BCE-B407C042A9E2}" type="slidenum">
              <a:rPr lang="en-GB" sz="800" smtClean="0"/>
              <a:pPr eaLnBrk="1" hangingPunct="1"/>
              <a:t>28</a:t>
            </a:fld>
            <a:endParaRPr lang="en-GB" sz="800" smtClean="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  IV – UK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3613" y="1913467"/>
            <a:ext cx="7989887" cy="4361921"/>
          </a:xfrm>
        </p:spPr>
        <p:txBody>
          <a:bodyPr/>
          <a:lstStyle/>
          <a:p>
            <a:pPr marL="1588" lvl="1" indent="0" eaLnBrk="1" hangingPunct="1">
              <a:buClr>
                <a:srgbClr val="00AB8E"/>
              </a:buClr>
              <a:buNone/>
            </a:pPr>
            <a:endParaRPr lang="en-GB" b="1" dirty="0" smtClean="0"/>
          </a:p>
          <a:p>
            <a:pPr marL="1588" lvl="1" indent="0" eaLnBrk="1" hangingPunct="1">
              <a:buClr>
                <a:srgbClr val="00AB8E"/>
              </a:buClr>
              <a:buNone/>
            </a:pPr>
            <a:endParaRPr lang="en-GB" b="1" dirty="0" smtClean="0"/>
          </a:p>
        </p:txBody>
      </p:sp>
      <p:sp>
        <p:nvSpPr>
          <p:cNvPr id="13318" name="Text Box 4"/>
          <p:cNvSpPr txBox="1">
            <a:spLocks noChangeArrowheads="1"/>
          </p:cNvSpPr>
          <p:nvPr/>
        </p:nvSpPr>
        <p:spPr bwMode="auto">
          <a:xfrm>
            <a:off x="951866" y="785813"/>
            <a:ext cx="817086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912813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sz="1800" b="1" dirty="0">
              <a:solidFill>
                <a:srgbClr val="78848A"/>
              </a:solidFill>
            </a:endParaRP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5094514" y="6496493"/>
            <a:ext cx="3506561" cy="293245"/>
          </a:xfrm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800" dirty="0"/>
              <a:t>Philippe </a:t>
            </a:r>
            <a:r>
              <a:rPr lang="en-GB" sz="800" dirty="0" err="1"/>
              <a:t>D’Arvisenet</a:t>
            </a:r>
            <a:r>
              <a:rPr lang="en-GB" sz="800" dirty="0"/>
              <a:t>, </a:t>
            </a:r>
            <a:r>
              <a:rPr lang="en-US" sz="800" dirty="0" smtClean="0"/>
              <a:t>Advisor, BNP PARIBAS Group</a:t>
            </a:r>
            <a:r>
              <a:rPr lang="en-GB" sz="800" dirty="0" smtClean="0"/>
              <a:t>                                        December 2014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64845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848F76-09A3-4D63-9FA7-1ED27DFBF53F}" type="slidenum">
              <a:rPr lang="en-GB" sz="800" smtClean="0"/>
              <a:pPr eaLnBrk="1" hangingPunct="1"/>
              <a:t>29</a:t>
            </a:fld>
            <a:endParaRPr lang="en-GB" sz="800" smtClean="0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0" y="265113"/>
            <a:ext cx="8280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69950"/>
            <a:endParaRPr lang="fr-FR" sz="1400" b="1">
              <a:solidFill>
                <a:schemeClr val="tx2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80484" y="139700"/>
            <a:ext cx="8494787" cy="493713"/>
          </a:xfrm>
        </p:spPr>
        <p:txBody>
          <a:bodyPr/>
          <a:lstStyle/>
          <a:p>
            <a:pPr eaLnBrk="1" hangingPunct="1"/>
            <a:r>
              <a:rPr lang="en-GB" sz="1400" dirty="0"/>
              <a:t>Chart </a:t>
            </a:r>
            <a:r>
              <a:rPr lang="en-GB" sz="1400" dirty="0" smtClean="0"/>
              <a:t>20   </a:t>
            </a:r>
            <a:endParaRPr lang="en-GB" sz="1400" dirty="0" smtClean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5094514" y="6496493"/>
            <a:ext cx="3506561" cy="293245"/>
          </a:xfrm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800" dirty="0"/>
              <a:t>Philippe </a:t>
            </a:r>
            <a:r>
              <a:rPr lang="en-GB" sz="800" dirty="0" err="1"/>
              <a:t>D’Arvisenet</a:t>
            </a:r>
            <a:r>
              <a:rPr lang="en-GB" sz="800" dirty="0"/>
              <a:t>, </a:t>
            </a:r>
            <a:r>
              <a:rPr lang="en-US" sz="800" dirty="0" smtClean="0"/>
              <a:t>Advisor, BNP PARIBAS Group</a:t>
            </a:r>
            <a:r>
              <a:rPr lang="en-GB" sz="800" dirty="0" smtClean="0"/>
              <a:t>                                        December 2014</a:t>
            </a:r>
            <a:endParaRPr lang="en-GB" sz="800" dirty="0"/>
          </a:p>
        </p:txBody>
      </p:sp>
      <p:pic>
        <p:nvPicPr>
          <p:cNvPr id="129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1322543"/>
            <a:ext cx="7989887" cy="4917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38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923147" y="1790224"/>
            <a:ext cx="8087285" cy="4357211"/>
          </a:xfrm>
          <a:noFill/>
        </p:spPr>
        <p:txBody>
          <a:bodyPr/>
          <a:lstStyle/>
          <a:p>
            <a:pPr lvl="1" eaLnBrk="1" hangingPunct="1"/>
            <a:r>
              <a:rPr lang="fr-FR" altLang="fr-FR" dirty="0" err="1" smtClean="0"/>
              <a:t>Economic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growth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outlook</a:t>
            </a:r>
            <a:endParaRPr lang="fr-FR" altLang="fr-FR" dirty="0" smtClean="0"/>
          </a:p>
          <a:p>
            <a:pPr lvl="1" eaLnBrk="1" hangingPunct="1"/>
            <a:endParaRPr lang="fr-FR" altLang="fr-FR" dirty="0"/>
          </a:p>
          <a:p>
            <a:pPr lvl="1" eaLnBrk="1" hangingPunct="1"/>
            <a:r>
              <a:rPr lang="fr-FR" altLang="fr-FR" dirty="0" smtClean="0"/>
              <a:t>Sources of </a:t>
            </a:r>
            <a:r>
              <a:rPr lang="fr-FR" altLang="fr-FR" dirty="0" err="1" smtClean="0"/>
              <a:t>risk</a:t>
            </a:r>
            <a:endParaRPr lang="fr-FR" altLang="fr-FR" dirty="0" smtClean="0"/>
          </a:p>
          <a:p>
            <a:pPr lvl="1" eaLnBrk="1" hangingPunct="1"/>
            <a:endParaRPr lang="fr-FR" altLang="fr-FR" dirty="0" smtClean="0"/>
          </a:p>
          <a:p>
            <a:pPr lvl="1" eaLnBrk="1" hangingPunct="1"/>
            <a:r>
              <a:rPr lang="fr-FR" altLang="fr-FR" dirty="0" smtClean="0"/>
              <a:t>The issues: </a:t>
            </a:r>
            <a:r>
              <a:rPr lang="fr-FR" altLang="fr-FR" dirty="0" err="1" smtClean="0"/>
              <a:t>deflation</a:t>
            </a:r>
            <a:r>
              <a:rPr lang="fr-FR" altLang="fr-FR" dirty="0" smtClean="0"/>
              <a:t> and stagnation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Global trends, OECD and EMES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954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848F76-09A3-4D63-9FA7-1ED27DFBF53F}" type="slidenum">
              <a:rPr lang="en-GB" sz="800" smtClean="0"/>
              <a:pPr eaLnBrk="1" hangingPunct="1"/>
              <a:t>30</a:t>
            </a:fld>
            <a:endParaRPr lang="en-GB" sz="800" smtClean="0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0" y="265113"/>
            <a:ext cx="8280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69950"/>
            <a:endParaRPr lang="fr-FR" sz="1400" b="1">
              <a:solidFill>
                <a:schemeClr val="tx2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80484" y="139700"/>
            <a:ext cx="8494787" cy="493713"/>
          </a:xfrm>
        </p:spPr>
        <p:txBody>
          <a:bodyPr/>
          <a:lstStyle/>
          <a:p>
            <a:pPr eaLnBrk="1" hangingPunct="1"/>
            <a:r>
              <a:rPr lang="en-GB" sz="1400" dirty="0"/>
              <a:t>Chart </a:t>
            </a:r>
            <a:r>
              <a:rPr lang="en-GB" sz="1400" dirty="0" smtClean="0"/>
              <a:t>21</a:t>
            </a:r>
            <a:endParaRPr lang="en-GB" sz="1400" dirty="0" smtClean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5094514" y="6496493"/>
            <a:ext cx="3506561" cy="293245"/>
          </a:xfrm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800" dirty="0"/>
              <a:t>Philippe </a:t>
            </a:r>
            <a:r>
              <a:rPr lang="en-GB" sz="800" dirty="0" err="1"/>
              <a:t>D’Arvisenet</a:t>
            </a:r>
            <a:r>
              <a:rPr lang="en-GB" sz="800" dirty="0"/>
              <a:t>, </a:t>
            </a:r>
            <a:r>
              <a:rPr lang="en-US" sz="800" dirty="0" smtClean="0"/>
              <a:t>Advisor, BNP PARIBAS Group</a:t>
            </a:r>
            <a:r>
              <a:rPr lang="en-GB" sz="800" dirty="0" smtClean="0"/>
              <a:t>                                        December 2014</a:t>
            </a:r>
            <a:endParaRPr lang="en-GB" sz="800" dirty="0"/>
          </a:p>
        </p:txBody>
      </p:sp>
      <p:pic>
        <p:nvPicPr>
          <p:cNvPr id="133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1322543"/>
            <a:ext cx="7989887" cy="4917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08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848F76-09A3-4D63-9FA7-1ED27DFBF53F}" type="slidenum">
              <a:rPr lang="en-GB" sz="800" smtClean="0"/>
              <a:pPr eaLnBrk="1" hangingPunct="1"/>
              <a:t>31</a:t>
            </a:fld>
            <a:endParaRPr lang="en-GB" sz="800" smtClean="0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0" y="265113"/>
            <a:ext cx="8280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69950"/>
            <a:endParaRPr lang="fr-FR" sz="1400" b="1">
              <a:solidFill>
                <a:schemeClr val="tx2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80484" y="139700"/>
            <a:ext cx="8494787" cy="493713"/>
          </a:xfrm>
        </p:spPr>
        <p:txBody>
          <a:bodyPr/>
          <a:lstStyle/>
          <a:p>
            <a:pPr eaLnBrk="1" hangingPunct="1"/>
            <a:r>
              <a:rPr lang="en-GB" sz="1400" dirty="0"/>
              <a:t>Chart </a:t>
            </a:r>
            <a:r>
              <a:rPr lang="en-GB" sz="1400" dirty="0" smtClean="0"/>
              <a:t>22 </a:t>
            </a:r>
            <a:endParaRPr lang="en-GB" sz="1400" dirty="0" smtClean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5094514" y="6496493"/>
            <a:ext cx="3506561" cy="293245"/>
          </a:xfrm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800" dirty="0"/>
              <a:t>Philippe </a:t>
            </a:r>
            <a:r>
              <a:rPr lang="en-GB" sz="800" dirty="0" err="1"/>
              <a:t>D’Arvisenet</a:t>
            </a:r>
            <a:r>
              <a:rPr lang="en-GB" sz="800" dirty="0"/>
              <a:t>, </a:t>
            </a:r>
            <a:r>
              <a:rPr lang="en-US" sz="800" dirty="0" smtClean="0"/>
              <a:t>Advisor, BNP PARIBAS Group</a:t>
            </a:r>
            <a:r>
              <a:rPr lang="en-GB" sz="800" dirty="0" smtClean="0"/>
              <a:t>                                        December 2014</a:t>
            </a:r>
            <a:endParaRPr lang="en-GB" sz="800" dirty="0"/>
          </a:p>
        </p:txBody>
      </p:sp>
      <p:graphicFrame>
        <p:nvGraphicFramePr>
          <p:cNvPr id="10" name="Espace réservé du contenu 9"/>
          <p:cNvGraphicFramePr>
            <a:graphicFrameLocks noGrp="1"/>
          </p:cNvGraphicFramePr>
          <p:nvPr>
            <p:ph idx="1"/>
          </p:nvPr>
        </p:nvGraphicFramePr>
        <p:xfrm>
          <a:off x="963613" y="1287463"/>
          <a:ext cx="7989887" cy="498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508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848F76-09A3-4D63-9FA7-1ED27DFBF53F}" type="slidenum">
              <a:rPr lang="en-GB" sz="800" smtClean="0"/>
              <a:pPr eaLnBrk="1" hangingPunct="1"/>
              <a:t>32</a:t>
            </a:fld>
            <a:endParaRPr lang="en-GB" sz="800" smtClean="0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0" y="265113"/>
            <a:ext cx="8280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69950"/>
            <a:endParaRPr lang="fr-FR" sz="1400" b="1">
              <a:solidFill>
                <a:schemeClr val="tx2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80484" y="139700"/>
            <a:ext cx="8494787" cy="493713"/>
          </a:xfrm>
        </p:spPr>
        <p:txBody>
          <a:bodyPr/>
          <a:lstStyle/>
          <a:p>
            <a:pPr eaLnBrk="1" hangingPunct="1"/>
            <a:r>
              <a:rPr lang="en-GB" sz="1400" dirty="0"/>
              <a:t>Chart </a:t>
            </a:r>
            <a:r>
              <a:rPr lang="en-GB" sz="1400" dirty="0" smtClean="0"/>
              <a:t>23   </a:t>
            </a:r>
            <a:endParaRPr lang="en-GB" sz="1400" dirty="0" smtClean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5094514" y="6496493"/>
            <a:ext cx="3506561" cy="293245"/>
          </a:xfrm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800" dirty="0"/>
              <a:t>Philippe </a:t>
            </a:r>
            <a:r>
              <a:rPr lang="en-GB" sz="800" dirty="0" err="1"/>
              <a:t>D’Arvisenet</a:t>
            </a:r>
            <a:r>
              <a:rPr lang="en-GB" sz="800" dirty="0"/>
              <a:t>, </a:t>
            </a:r>
            <a:r>
              <a:rPr lang="en-US" sz="800" dirty="0" smtClean="0"/>
              <a:t>Advisor, BNP PARIBAS Group</a:t>
            </a:r>
            <a:r>
              <a:rPr lang="en-GB" sz="800" dirty="0" smtClean="0"/>
              <a:t>                                        December 2014</a:t>
            </a:r>
            <a:endParaRPr lang="en-GB" sz="800" dirty="0"/>
          </a:p>
        </p:txBody>
      </p:sp>
      <p:graphicFrame>
        <p:nvGraphicFramePr>
          <p:cNvPr id="10" name="Espace réservé du contenu 9"/>
          <p:cNvGraphicFramePr>
            <a:graphicFrameLocks noGrp="1"/>
          </p:cNvGraphicFramePr>
          <p:nvPr>
            <p:ph idx="1"/>
          </p:nvPr>
        </p:nvGraphicFramePr>
        <p:xfrm>
          <a:off x="963613" y="1287463"/>
          <a:ext cx="7989887" cy="498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508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848F76-09A3-4D63-9FA7-1ED27DFBF53F}" type="slidenum">
              <a:rPr lang="en-GB" sz="800" smtClean="0"/>
              <a:pPr eaLnBrk="1" hangingPunct="1"/>
              <a:t>33</a:t>
            </a:fld>
            <a:endParaRPr lang="en-GB" sz="800" smtClean="0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0" y="265113"/>
            <a:ext cx="8280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69950"/>
            <a:endParaRPr lang="fr-FR" sz="1400" b="1">
              <a:solidFill>
                <a:schemeClr val="tx2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80484" y="139700"/>
            <a:ext cx="8494787" cy="493713"/>
          </a:xfrm>
        </p:spPr>
        <p:txBody>
          <a:bodyPr/>
          <a:lstStyle/>
          <a:p>
            <a:pPr eaLnBrk="1" hangingPunct="1"/>
            <a:r>
              <a:rPr lang="en-GB" sz="1400" dirty="0"/>
              <a:t>Chart </a:t>
            </a:r>
            <a:r>
              <a:rPr lang="en-GB" sz="1400" dirty="0" smtClean="0"/>
              <a:t>24</a:t>
            </a:r>
            <a:endParaRPr lang="en-GB" sz="1400" dirty="0" smtClean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5094514" y="6496493"/>
            <a:ext cx="3506561" cy="293245"/>
          </a:xfrm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800" dirty="0"/>
              <a:t>Philippe </a:t>
            </a:r>
            <a:r>
              <a:rPr lang="en-GB" sz="800" dirty="0" err="1"/>
              <a:t>D’Arvisenet</a:t>
            </a:r>
            <a:r>
              <a:rPr lang="en-GB" sz="800" dirty="0"/>
              <a:t>, </a:t>
            </a:r>
            <a:r>
              <a:rPr lang="en-US" sz="800" dirty="0" smtClean="0"/>
              <a:t>Advisor, BNP PARIBAS Group</a:t>
            </a:r>
            <a:r>
              <a:rPr lang="en-GB" sz="800" dirty="0" smtClean="0"/>
              <a:t>                                        December 2014</a:t>
            </a:r>
            <a:endParaRPr lang="en-GB" sz="800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963613" y="1287463"/>
          <a:ext cx="7989887" cy="498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508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1938AC6-1074-4FF7-8BCE-B407C042A9E2}" type="slidenum">
              <a:rPr lang="en-GB" sz="800" smtClean="0"/>
              <a:pPr eaLnBrk="1" hangingPunct="1"/>
              <a:t>34</a:t>
            </a:fld>
            <a:endParaRPr lang="en-GB" sz="800" smtClean="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  V – EMERGING COUNTRIES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3613" y="1913467"/>
            <a:ext cx="7989887" cy="4361921"/>
          </a:xfrm>
        </p:spPr>
        <p:txBody>
          <a:bodyPr/>
          <a:lstStyle/>
          <a:p>
            <a:pPr marL="1588" lvl="1" indent="0" eaLnBrk="1" hangingPunct="1">
              <a:buClr>
                <a:srgbClr val="00AB8E"/>
              </a:buClr>
              <a:buNone/>
            </a:pPr>
            <a:endParaRPr lang="en-GB" b="1" dirty="0" smtClean="0"/>
          </a:p>
          <a:p>
            <a:pPr marL="1588" lvl="1" indent="0" eaLnBrk="1" hangingPunct="1">
              <a:buClr>
                <a:srgbClr val="00AB8E"/>
              </a:buClr>
              <a:buNone/>
            </a:pPr>
            <a:endParaRPr lang="en-GB" b="1" dirty="0" smtClean="0"/>
          </a:p>
        </p:txBody>
      </p:sp>
      <p:sp>
        <p:nvSpPr>
          <p:cNvPr id="13318" name="Text Box 4"/>
          <p:cNvSpPr txBox="1">
            <a:spLocks noChangeArrowheads="1"/>
          </p:cNvSpPr>
          <p:nvPr/>
        </p:nvSpPr>
        <p:spPr bwMode="auto">
          <a:xfrm>
            <a:off x="951866" y="785813"/>
            <a:ext cx="817086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912813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sz="1800" b="1" dirty="0">
              <a:solidFill>
                <a:srgbClr val="78848A"/>
              </a:solidFill>
            </a:endParaRP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5094514" y="6496493"/>
            <a:ext cx="3506561" cy="293245"/>
          </a:xfrm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800" dirty="0"/>
              <a:t>Philippe </a:t>
            </a:r>
            <a:r>
              <a:rPr lang="en-GB" sz="800" dirty="0" err="1"/>
              <a:t>D’Arvisenet</a:t>
            </a:r>
            <a:r>
              <a:rPr lang="en-GB" sz="800" dirty="0"/>
              <a:t>, </a:t>
            </a:r>
            <a:r>
              <a:rPr lang="en-US" sz="800" dirty="0" smtClean="0"/>
              <a:t>Advisor, BNP PARIBAS Group</a:t>
            </a:r>
            <a:r>
              <a:rPr lang="en-GB" sz="800" dirty="0" smtClean="0"/>
              <a:t>                                        December 2014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80471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848F76-09A3-4D63-9FA7-1ED27DFBF53F}" type="slidenum">
              <a:rPr lang="en-GB" sz="800" smtClean="0"/>
              <a:pPr eaLnBrk="1" hangingPunct="1"/>
              <a:t>35</a:t>
            </a:fld>
            <a:endParaRPr lang="en-GB" sz="800" smtClean="0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0" y="265113"/>
            <a:ext cx="8280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69950"/>
            <a:endParaRPr lang="fr-FR" sz="1400" b="1">
              <a:solidFill>
                <a:schemeClr val="tx2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80484" y="139700"/>
            <a:ext cx="8494787" cy="493713"/>
          </a:xfrm>
        </p:spPr>
        <p:txBody>
          <a:bodyPr/>
          <a:lstStyle/>
          <a:p>
            <a:pPr eaLnBrk="1" hangingPunct="1"/>
            <a:r>
              <a:rPr lang="en-GB" sz="1400" dirty="0"/>
              <a:t>Chart </a:t>
            </a:r>
            <a:r>
              <a:rPr lang="en-GB" sz="1400" dirty="0" smtClean="0"/>
              <a:t>25  </a:t>
            </a:r>
            <a:endParaRPr lang="en-GB" sz="1400" dirty="0" smtClean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5094514" y="6496493"/>
            <a:ext cx="3506561" cy="293245"/>
          </a:xfrm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800" dirty="0"/>
              <a:t>Philippe </a:t>
            </a:r>
            <a:r>
              <a:rPr lang="en-GB" sz="800" dirty="0" err="1"/>
              <a:t>D’Arvisenet</a:t>
            </a:r>
            <a:r>
              <a:rPr lang="en-GB" sz="800" dirty="0"/>
              <a:t>, </a:t>
            </a:r>
            <a:r>
              <a:rPr lang="en-US" sz="800" dirty="0" smtClean="0"/>
              <a:t>Advisor, BNP PARIBAS Group</a:t>
            </a:r>
            <a:r>
              <a:rPr lang="en-GB" sz="800" dirty="0" smtClean="0"/>
              <a:t>                                        December 2014</a:t>
            </a:r>
            <a:endParaRPr lang="en-GB" sz="800" dirty="0"/>
          </a:p>
        </p:txBody>
      </p:sp>
      <p:pic>
        <p:nvPicPr>
          <p:cNvPr id="135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25" y="1106260"/>
            <a:ext cx="7612911" cy="517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08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848F76-09A3-4D63-9FA7-1ED27DFBF53F}" type="slidenum">
              <a:rPr lang="en-GB" sz="800" smtClean="0"/>
              <a:pPr eaLnBrk="1" hangingPunct="1"/>
              <a:t>36</a:t>
            </a:fld>
            <a:endParaRPr lang="en-GB" sz="800" smtClean="0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0" y="265113"/>
            <a:ext cx="8280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69950"/>
            <a:endParaRPr lang="fr-FR" sz="1400" b="1">
              <a:solidFill>
                <a:schemeClr val="tx2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80484" y="139700"/>
            <a:ext cx="8494787" cy="493713"/>
          </a:xfrm>
        </p:spPr>
        <p:txBody>
          <a:bodyPr/>
          <a:lstStyle/>
          <a:p>
            <a:pPr eaLnBrk="1" hangingPunct="1"/>
            <a:r>
              <a:rPr lang="en-GB" sz="1400" dirty="0"/>
              <a:t>Chart </a:t>
            </a:r>
            <a:r>
              <a:rPr lang="en-GB" sz="1400" dirty="0" smtClean="0"/>
              <a:t>26</a:t>
            </a:r>
            <a:endParaRPr lang="en-GB" sz="1400" dirty="0" smtClean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5094514" y="6496493"/>
            <a:ext cx="3506561" cy="293245"/>
          </a:xfrm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800" dirty="0"/>
              <a:t>Philippe </a:t>
            </a:r>
            <a:r>
              <a:rPr lang="en-GB" sz="800" dirty="0" err="1"/>
              <a:t>D’Arvisenet</a:t>
            </a:r>
            <a:r>
              <a:rPr lang="en-GB" sz="800" dirty="0"/>
              <a:t>, </a:t>
            </a:r>
            <a:r>
              <a:rPr lang="en-US" sz="800" dirty="0" smtClean="0"/>
              <a:t>Advisor, BNP PARIBAS Group</a:t>
            </a:r>
            <a:r>
              <a:rPr lang="en-GB" sz="800" dirty="0" smtClean="0"/>
              <a:t>                                        December 2014</a:t>
            </a:r>
            <a:endParaRPr lang="en-GB" sz="800" dirty="0"/>
          </a:p>
        </p:txBody>
      </p:sp>
      <p:pic>
        <p:nvPicPr>
          <p:cNvPr id="132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153" y="1156822"/>
            <a:ext cx="7591647" cy="51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32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848F76-09A3-4D63-9FA7-1ED27DFBF53F}" type="slidenum">
              <a:rPr lang="en-GB" sz="800" smtClean="0"/>
              <a:pPr eaLnBrk="1" hangingPunct="1"/>
              <a:t>37</a:t>
            </a:fld>
            <a:endParaRPr lang="en-GB" sz="800" smtClean="0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0" y="265113"/>
            <a:ext cx="8280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69950"/>
            <a:endParaRPr lang="fr-FR" sz="1400" b="1">
              <a:solidFill>
                <a:schemeClr val="tx2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80484" y="139700"/>
            <a:ext cx="8494787" cy="493713"/>
          </a:xfrm>
        </p:spPr>
        <p:txBody>
          <a:bodyPr/>
          <a:lstStyle/>
          <a:p>
            <a:pPr eaLnBrk="1" hangingPunct="1"/>
            <a:r>
              <a:rPr lang="en-GB" sz="1400" dirty="0"/>
              <a:t>Chart </a:t>
            </a:r>
            <a:r>
              <a:rPr lang="en-GB" sz="1400" dirty="0" smtClean="0"/>
              <a:t>27</a:t>
            </a:r>
            <a:endParaRPr lang="en-GB" sz="1400" dirty="0" smtClean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5094514" y="6496493"/>
            <a:ext cx="3506561" cy="293245"/>
          </a:xfrm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800" dirty="0"/>
              <a:t>Philippe </a:t>
            </a:r>
            <a:r>
              <a:rPr lang="en-GB" sz="800" dirty="0" err="1"/>
              <a:t>D’Arvisenet</a:t>
            </a:r>
            <a:r>
              <a:rPr lang="en-GB" sz="800" dirty="0"/>
              <a:t>, </a:t>
            </a:r>
            <a:r>
              <a:rPr lang="en-US" sz="800" dirty="0" smtClean="0"/>
              <a:t>Advisor, BNP PARIBAS Group</a:t>
            </a:r>
            <a:r>
              <a:rPr lang="en-GB" sz="800" dirty="0" smtClean="0"/>
              <a:t>                                        December 2014</a:t>
            </a:r>
            <a:endParaRPr lang="en-GB" sz="800" dirty="0"/>
          </a:p>
        </p:txBody>
      </p:sp>
      <p:pic>
        <p:nvPicPr>
          <p:cNvPr id="136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33" y="1041250"/>
            <a:ext cx="7559748" cy="5135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32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848F76-09A3-4D63-9FA7-1ED27DFBF53F}" type="slidenum">
              <a:rPr lang="en-GB" sz="800" smtClean="0"/>
              <a:pPr eaLnBrk="1" hangingPunct="1"/>
              <a:t>38</a:t>
            </a:fld>
            <a:endParaRPr lang="en-GB" sz="800" smtClean="0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0" y="265113"/>
            <a:ext cx="8280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69950"/>
            <a:endParaRPr lang="fr-FR" sz="1400" b="1">
              <a:solidFill>
                <a:schemeClr val="tx2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80484" y="139700"/>
            <a:ext cx="8494787" cy="493713"/>
          </a:xfrm>
        </p:spPr>
        <p:txBody>
          <a:bodyPr/>
          <a:lstStyle/>
          <a:p>
            <a:pPr eaLnBrk="1" hangingPunct="1"/>
            <a:r>
              <a:rPr lang="en-GB" sz="1400" dirty="0"/>
              <a:t>Chart </a:t>
            </a:r>
            <a:r>
              <a:rPr lang="en-GB" sz="1400" dirty="0" smtClean="0"/>
              <a:t>28</a:t>
            </a:r>
            <a:endParaRPr lang="en-GB" sz="1400" dirty="0" smtClean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5094514" y="6496493"/>
            <a:ext cx="3506561" cy="293245"/>
          </a:xfrm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800" dirty="0"/>
              <a:t>Philippe </a:t>
            </a:r>
            <a:r>
              <a:rPr lang="en-GB" sz="800" dirty="0" err="1"/>
              <a:t>D’Arvisenet</a:t>
            </a:r>
            <a:r>
              <a:rPr lang="en-GB" sz="800" dirty="0"/>
              <a:t>, </a:t>
            </a:r>
            <a:r>
              <a:rPr lang="en-US" sz="800" dirty="0" smtClean="0"/>
              <a:t>Advisor, BNP PARIBAS Group</a:t>
            </a:r>
            <a:r>
              <a:rPr lang="en-GB" sz="800" dirty="0" smtClean="0"/>
              <a:t>                                        December 2014</a:t>
            </a:r>
            <a:endParaRPr lang="en-GB" sz="800" dirty="0"/>
          </a:p>
        </p:txBody>
      </p:sp>
      <p:pic>
        <p:nvPicPr>
          <p:cNvPr id="134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33" y="1148316"/>
            <a:ext cx="7370251" cy="500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32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848F76-09A3-4D63-9FA7-1ED27DFBF53F}" type="slidenum">
              <a:rPr lang="en-GB" sz="800" smtClean="0"/>
              <a:pPr eaLnBrk="1" hangingPunct="1"/>
              <a:t>39</a:t>
            </a:fld>
            <a:endParaRPr lang="en-GB" sz="800" smtClean="0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0" y="265113"/>
            <a:ext cx="8280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69950"/>
            <a:endParaRPr lang="fr-FR" sz="1400" b="1">
              <a:solidFill>
                <a:schemeClr val="tx2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80484" y="139700"/>
            <a:ext cx="8494787" cy="493713"/>
          </a:xfrm>
        </p:spPr>
        <p:txBody>
          <a:bodyPr/>
          <a:lstStyle/>
          <a:p>
            <a:pPr eaLnBrk="1" hangingPunct="1"/>
            <a:r>
              <a:rPr lang="en-GB" sz="1400" dirty="0"/>
              <a:t>Chart </a:t>
            </a:r>
            <a:r>
              <a:rPr lang="en-GB" sz="1400" dirty="0" smtClean="0"/>
              <a:t>29</a:t>
            </a:r>
            <a:endParaRPr lang="en-GB" sz="1400" dirty="0" smtClean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5094514" y="6496493"/>
            <a:ext cx="3506561" cy="293245"/>
          </a:xfrm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800" dirty="0"/>
              <a:t>Philippe </a:t>
            </a:r>
            <a:r>
              <a:rPr lang="en-GB" sz="800" dirty="0" err="1"/>
              <a:t>D’Arvisenet</a:t>
            </a:r>
            <a:r>
              <a:rPr lang="en-GB" sz="800" dirty="0"/>
              <a:t>, </a:t>
            </a:r>
            <a:r>
              <a:rPr lang="en-US" sz="800" dirty="0" smtClean="0"/>
              <a:t>Advisor, BNP PARIBAS Group</a:t>
            </a:r>
            <a:r>
              <a:rPr lang="en-GB" sz="800" dirty="0" smtClean="0"/>
              <a:t>                                        December 2014</a:t>
            </a:r>
            <a:endParaRPr lang="en-GB" sz="800" dirty="0"/>
          </a:p>
        </p:txBody>
      </p:sp>
      <p:pic>
        <p:nvPicPr>
          <p:cNvPr id="135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82" y="1109192"/>
            <a:ext cx="7110818" cy="504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32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923147" y="1170147"/>
            <a:ext cx="8087285" cy="4977289"/>
          </a:xfrm>
          <a:noFill/>
        </p:spPr>
        <p:txBody>
          <a:bodyPr/>
          <a:lstStyle/>
          <a:p>
            <a:pPr lvl="1" eaLnBrk="1" hangingPunct="1"/>
            <a:r>
              <a:rPr lang="fr-FR" altLang="fr-FR" dirty="0" smtClean="0"/>
              <a:t>US: the </a:t>
            </a:r>
            <a:r>
              <a:rPr lang="fr-FR" altLang="fr-FR" dirty="0" err="1" smtClean="0"/>
              <a:t>recovery</a:t>
            </a:r>
            <a:r>
              <a:rPr lang="fr-FR" altLang="fr-FR" dirty="0"/>
              <a:t> </a:t>
            </a:r>
            <a:r>
              <a:rPr lang="fr-FR" altLang="fr-FR" dirty="0" err="1" smtClean="0"/>
              <a:t>accelerates</a:t>
            </a:r>
            <a:r>
              <a:rPr lang="fr-FR" altLang="fr-FR" dirty="0" smtClean="0"/>
              <a:t>, </a:t>
            </a:r>
            <a:r>
              <a:rPr lang="fr-FR" altLang="fr-FR" dirty="0" err="1" smtClean="0"/>
              <a:t>towards</a:t>
            </a:r>
            <a:r>
              <a:rPr lang="fr-FR" altLang="fr-FR" dirty="0" smtClean="0"/>
              <a:t> a </a:t>
            </a:r>
            <a:r>
              <a:rPr lang="fr-FR" altLang="fr-FR" dirty="0" err="1" smtClean="0"/>
              <a:t>normalization</a:t>
            </a:r>
            <a:r>
              <a:rPr lang="fr-FR" altLang="fr-FR" dirty="0" smtClean="0"/>
              <a:t> in </a:t>
            </a:r>
            <a:r>
              <a:rPr lang="fr-FR" altLang="fr-FR" dirty="0" err="1" smtClean="0"/>
              <a:t>monetary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policy</a:t>
            </a:r>
            <a:endParaRPr lang="fr-FR" altLang="fr-FR" dirty="0" smtClean="0"/>
          </a:p>
          <a:p>
            <a:pPr lvl="1" eaLnBrk="1" hangingPunct="1"/>
            <a:endParaRPr lang="fr-FR" altLang="fr-FR" dirty="0"/>
          </a:p>
          <a:p>
            <a:pPr lvl="1" eaLnBrk="1" hangingPunct="1"/>
            <a:r>
              <a:rPr lang="fr-FR" altLang="fr-FR" dirty="0" smtClean="0"/>
              <a:t>UK: Best performances </a:t>
            </a:r>
            <a:r>
              <a:rPr lang="fr-FR" altLang="fr-FR" dirty="0" err="1" smtClean="0"/>
              <a:t>among</a:t>
            </a:r>
            <a:r>
              <a:rPr lang="fr-FR" altLang="fr-FR" dirty="0" smtClean="0"/>
              <a:t> the main </a:t>
            </a:r>
            <a:r>
              <a:rPr lang="fr-FR" altLang="fr-FR" dirty="0" err="1" smtClean="0"/>
              <a:t>advanced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economies</a:t>
            </a:r>
            <a:r>
              <a:rPr lang="fr-FR" altLang="fr-FR" dirty="0" smtClean="0"/>
              <a:t> but </a:t>
            </a:r>
            <a:r>
              <a:rPr lang="fr-FR" altLang="fr-FR" dirty="0" err="1" smtClean="0"/>
              <a:t>fragilities</a:t>
            </a:r>
            <a:endParaRPr lang="fr-FR" altLang="fr-FR" dirty="0" smtClean="0"/>
          </a:p>
          <a:p>
            <a:pPr lvl="1" eaLnBrk="1" hangingPunct="1"/>
            <a:endParaRPr lang="fr-FR" altLang="fr-FR" dirty="0"/>
          </a:p>
          <a:p>
            <a:pPr lvl="1" eaLnBrk="1" hangingPunct="1"/>
            <a:r>
              <a:rPr lang="fr-FR" altLang="fr-FR" dirty="0" err="1" smtClean="0"/>
              <a:t>Japan</a:t>
            </a:r>
            <a:r>
              <a:rPr lang="fr-FR" altLang="fr-FR" dirty="0" smtClean="0"/>
              <a:t>: </a:t>
            </a:r>
            <a:r>
              <a:rPr lang="fr-FR" altLang="fr-FR" dirty="0" err="1" smtClean="0"/>
              <a:t>Abenomics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after</a:t>
            </a:r>
            <a:r>
              <a:rPr lang="fr-FR" altLang="fr-FR" dirty="0" smtClean="0"/>
              <a:t> the VAT </a:t>
            </a:r>
            <a:r>
              <a:rPr lang="fr-FR" altLang="fr-FR" dirty="0" err="1" smtClean="0"/>
              <a:t>shock</a:t>
            </a:r>
            <a:endParaRPr lang="fr-FR" altLang="fr-FR" dirty="0" smtClean="0"/>
          </a:p>
          <a:p>
            <a:pPr lvl="1" eaLnBrk="1" hangingPunct="1"/>
            <a:endParaRPr lang="fr-FR" altLang="fr-FR" dirty="0"/>
          </a:p>
          <a:p>
            <a:pPr lvl="1" eaLnBrk="1" hangingPunct="1"/>
            <a:r>
              <a:rPr lang="fr-FR" altLang="fr-FR" dirty="0" err="1" smtClean="0"/>
              <a:t>Eurozone</a:t>
            </a:r>
            <a:r>
              <a:rPr lang="fr-FR" altLang="fr-FR" dirty="0" smtClean="0"/>
              <a:t>: </a:t>
            </a:r>
            <a:r>
              <a:rPr lang="fr-FR" altLang="fr-FR" dirty="0" err="1" smtClean="0"/>
              <a:t>disappointing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outlook</a:t>
            </a:r>
            <a:r>
              <a:rPr lang="fr-FR" altLang="fr-FR" dirty="0" smtClean="0"/>
              <a:t>, </a:t>
            </a:r>
            <a:r>
              <a:rPr lang="fr-FR" altLang="fr-FR" dirty="0" err="1" smtClean="0"/>
              <a:t>extremely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low</a:t>
            </a:r>
            <a:r>
              <a:rPr lang="fr-FR" altLang="fr-FR" dirty="0" smtClean="0"/>
              <a:t> inflation, questions about the </a:t>
            </a:r>
            <a:r>
              <a:rPr lang="fr-FR" altLang="fr-FR" dirty="0" err="1" smtClean="0"/>
              <a:t>effectiveness</a:t>
            </a:r>
            <a:r>
              <a:rPr lang="fr-FR" altLang="fr-FR" dirty="0" smtClean="0"/>
              <a:t> in </a:t>
            </a:r>
            <a:r>
              <a:rPr lang="fr-FR" altLang="fr-FR" dirty="0" err="1" smtClean="0"/>
              <a:t>monetary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policy</a:t>
            </a:r>
            <a:endParaRPr lang="fr-FR" altLang="fr-FR" dirty="0" smtClean="0"/>
          </a:p>
          <a:p>
            <a:pPr lvl="1" eaLnBrk="1" hangingPunct="1"/>
            <a:endParaRPr lang="fr-FR" altLang="fr-FR" dirty="0"/>
          </a:p>
          <a:p>
            <a:pPr lvl="1" eaLnBrk="1" hangingPunct="1"/>
            <a:r>
              <a:rPr lang="fr-FR" altLang="fr-FR" dirty="0" smtClean="0"/>
              <a:t>EMES : BRICS, the « five fragile », China, </a:t>
            </a:r>
            <a:r>
              <a:rPr lang="fr-FR" altLang="fr-FR" dirty="0" err="1" smtClean="0"/>
              <a:t>Indian</a:t>
            </a:r>
            <a:r>
              <a:rPr lang="fr-FR" altLang="fr-FR" dirty="0" smtClean="0"/>
              <a:t>, </a:t>
            </a:r>
            <a:r>
              <a:rPr lang="fr-FR" altLang="fr-FR" dirty="0" err="1" smtClean="0"/>
              <a:t>Brazil</a:t>
            </a:r>
            <a:endParaRPr lang="fr-FR" altLang="fr-FR" dirty="0" smtClean="0"/>
          </a:p>
          <a:p>
            <a:pPr lvl="1" eaLnBrk="1" hangingPunct="1"/>
            <a:endParaRPr lang="fr-FR" altLang="fr-FR" dirty="0"/>
          </a:p>
          <a:p>
            <a:pPr marL="460058" lvl="1" indent="0" eaLnBrk="1" hangingPunct="1">
              <a:buNone/>
            </a:pPr>
            <a:endParaRPr lang="fr-FR" altLang="fr-FR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3354" y="1"/>
            <a:ext cx="8532606" cy="768939"/>
          </a:xfrm>
        </p:spPr>
        <p:txBody>
          <a:bodyPr/>
          <a:lstStyle/>
          <a:p>
            <a:r>
              <a:rPr lang="fr-FR" dirty="0" err="1" smtClean="0"/>
              <a:t>Economic</a:t>
            </a:r>
            <a:r>
              <a:rPr lang="fr-FR" dirty="0" smtClean="0"/>
              <a:t> </a:t>
            </a:r>
            <a:r>
              <a:rPr lang="fr-FR" dirty="0" err="1" smtClean="0"/>
              <a:t>outlook</a:t>
            </a:r>
            <a:r>
              <a:rPr lang="fr-FR" dirty="0" smtClean="0"/>
              <a:t> and </a:t>
            </a:r>
            <a:r>
              <a:rPr lang="fr-FR" dirty="0" err="1" smtClean="0"/>
              <a:t>policies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515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848F76-09A3-4D63-9FA7-1ED27DFBF53F}" type="slidenum">
              <a:rPr lang="en-GB" sz="800" smtClean="0"/>
              <a:pPr eaLnBrk="1" hangingPunct="1"/>
              <a:t>40</a:t>
            </a:fld>
            <a:endParaRPr lang="en-GB" sz="800" smtClean="0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0" y="265113"/>
            <a:ext cx="8280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69950"/>
            <a:endParaRPr lang="fr-FR" sz="1400" b="1">
              <a:solidFill>
                <a:schemeClr val="tx2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80484" y="139700"/>
            <a:ext cx="8494787" cy="493713"/>
          </a:xfrm>
        </p:spPr>
        <p:txBody>
          <a:bodyPr/>
          <a:lstStyle/>
          <a:p>
            <a:pPr eaLnBrk="1" hangingPunct="1"/>
            <a:r>
              <a:rPr lang="en-GB" sz="1400" dirty="0"/>
              <a:t>Chart </a:t>
            </a:r>
            <a:r>
              <a:rPr lang="en-GB" sz="1400" dirty="0" smtClean="0"/>
              <a:t>30 </a:t>
            </a:r>
            <a:endParaRPr lang="en-GB" sz="1400" dirty="0" smtClean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5094514" y="6496493"/>
            <a:ext cx="3506561" cy="293245"/>
          </a:xfrm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800" dirty="0"/>
              <a:t>Philippe </a:t>
            </a:r>
            <a:r>
              <a:rPr lang="en-GB" sz="800" dirty="0" err="1"/>
              <a:t>D’Arvisenet</a:t>
            </a:r>
            <a:r>
              <a:rPr lang="en-GB" sz="800" dirty="0"/>
              <a:t>, </a:t>
            </a:r>
            <a:r>
              <a:rPr lang="en-US" sz="800" dirty="0" smtClean="0"/>
              <a:t>Advisor, BNP PARIBAS Group</a:t>
            </a:r>
            <a:r>
              <a:rPr lang="en-GB" sz="800" dirty="0" smtClean="0"/>
              <a:t>                                        December 2014</a:t>
            </a:r>
            <a:endParaRPr lang="en-GB" sz="800" dirty="0"/>
          </a:p>
        </p:txBody>
      </p:sp>
      <p:graphicFrame>
        <p:nvGraphicFramePr>
          <p:cNvPr id="10" name="Espace réservé du contenu 9"/>
          <p:cNvGraphicFramePr>
            <a:graphicFrameLocks noGrp="1"/>
          </p:cNvGraphicFramePr>
          <p:nvPr>
            <p:ph idx="1"/>
          </p:nvPr>
        </p:nvGraphicFramePr>
        <p:xfrm>
          <a:off x="963613" y="1287463"/>
          <a:ext cx="7989887" cy="498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508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848F76-09A3-4D63-9FA7-1ED27DFBF53F}" type="slidenum">
              <a:rPr lang="en-GB" sz="800" smtClean="0"/>
              <a:pPr eaLnBrk="1" hangingPunct="1"/>
              <a:t>41</a:t>
            </a:fld>
            <a:endParaRPr lang="en-GB" sz="800" smtClean="0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0" y="265113"/>
            <a:ext cx="8280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69950"/>
            <a:endParaRPr lang="fr-FR" sz="1400" b="1">
              <a:solidFill>
                <a:schemeClr val="tx2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80484" y="139700"/>
            <a:ext cx="8494787" cy="493713"/>
          </a:xfrm>
        </p:spPr>
        <p:txBody>
          <a:bodyPr/>
          <a:lstStyle/>
          <a:p>
            <a:pPr eaLnBrk="1" hangingPunct="1"/>
            <a:r>
              <a:rPr lang="en-GB" sz="1400" dirty="0"/>
              <a:t>Chart </a:t>
            </a:r>
            <a:r>
              <a:rPr lang="en-GB" sz="1400" dirty="0" smtClean="0"/>
              <a:t>31 </a:t>
            </a:r>
            <a:endParaRPr lang="en-GB" sz="1400" dirty="0" smtClean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5094514" y="6496493"/>
            <a:ext cx="3506561" cy="293245"/>
          </a:xfrm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800" dirty="0"/>
              <a:t>Philippe </a:t>
            </a:r>
            <a:r>
              <a:rPr lang="en-GB" sz="800" dirty="0" err="1"/>
              <a:t>D’Arvisenet</a:t>
            </a:r>
            <a:r>
              <a:rPr lang="en-GB" sz="800" dirty="0"/>
              <a:t>, </a:t>
            </a:r>
            <a:r>
              <a:rPr lang="en-US" sz="800" dirty="0" smtClean="0"/>
              <a:t>Advisor, BNP PARIBAS Group</a:t>
            </a:r>
            <a:r>
              <a:rPr lang="en-GB" sz="800" dirty="0" smtClean="0"/>
              <a:t>                                        December 2014</a:t>
            </a:r>
            <a:endParaRPr lang="en-GB" sz="800" dirty="0"/>
          </a:p>
        </p:txBody>
      </p:sp>
      <p:pic>
        <p:nvPicPr>
          <p:cNvPr id="136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52" y="966398"/>
            <a:ext cx="7233948" cy="5376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48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1938AC6-1074-4FF7-8BCE-B407C042A9E2}" type="slidenum">
              <a:rPr lang="en-GB" sz="800" smtClean="0"/>
              <a:pPr eaLnBrk="1" hangingPunct="1"/>
              <a:t>42</a:t>
            </a:fld>
            <a:endParaRPr lang="en-GB" sz="800" smtClean="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VI – EURO ZONE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3613" y="1913467"/>
            <a:ext cx="7989887" cy="4361921"/>
          </a:xfrm>
        </p:spPr>
        <p:txBody>
          <a:bodyPr/>
          <a:lstStyle/>
          <a:p>
            <a:pPr marL="1588" lvl="1" indent="0" eaLnBrk="1" hangingPunct="1">
              <a:buClr>
                <a:srgbClr val="00AB8E"/>
              </a:buClr>
              <a:buNone/>
            </a:pPr>
            <a:endParaRPr lang="en-GB" b="1" dirty="0" smtClean="0"/>
          </a:p>
          <a:p>
            <a:pPr marL="1588" lvl="1" indent="0" eaLnBrk="1" hangingPunct="1">
              <a:buClr>
                <a:srgbClr val="00AB8E"/>
              </a:buClr>
              <a:buNone/>
            </a:pPr>
            <a:endParaRPr lang="en-GB" b="1" dirty="0" smtClean="0"/>
          </a:p>
        </p:txBody>
      </p:sp>
      <p:sp>
        <p:nvSpPr>
          <p:cNvPr id="13318" name="Text Box 4"/>
          <p:cNvSpPr txBox="1">
            <a:spLocks noChangeArrowheads="1"/>
          </p:cNvSpPr>
          <p:nvPr/>
        </p:nvSpPr>
        <p:spPr bwMode="auto">
          <a:xfrm>
            <a:off x="951866" y="785813"/>
            <a:ext cx="817086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912813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sz="1800" b="1" dirty="0">
              <a:solidFill>
                <a:srgbClr val="78848A"/>
              </a:solidFill>
            </a:endParaRP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5094514" y="6496493"/>
            <a:ext cx="3506561" cy="293245"/>
          </a:xfrm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800" dirty="0"/>
              <a:t>Philippe </a:t>
            </a:r>
            <a:r>
              <a:rPr lang="en-GB" sz="800" dirty="0" err="1"/>
              <a:t>D’Arvisenet</a:t>
            </a:r>
            <a:r>
              <a:rPr lang="en-GB" sz="800" dirty="0"/>
              <a:t>, </a:t>
            </a:r>
            <a:r>
              <a:rPr lang="en-US" sz="800" dirty="0" smtClean="0"/>
              <a:t>Advisor, BNP PARIBAS Group</a:t>
            </a:r>
            <a:r>
              <a:rPr lang="en-GB" sz="800" dirty="0" smtClean="0"/>
              <a:t>                                        December 2014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65357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848F76-09A3-4D63-9FA7-1ED27DFBF53F}" type="slidenum">
              <a:rPr lang="en-GB" sz="800" smtClean="0"/>
              <a:pPr eaLnBrk="1" hangingPunct="1"/>
              <a:t>43</a:t>
            </a:fld>
            <a:endParaRPr lang="en-GB" sz="800" smtClean="0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0" y="265113"/>
            <a:ext cx="8280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69950"/>
            <a:endParaRPr lang="fr-FR" sz="1400" b="1">
              <a:solidFill>
                <a:schemeClr val="tx2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80484" y="139700"/>
            <a:ext cx="8494787" cy="493713"/>
          </a:xfrm>
        </p:spPr>
        <p:txBody>
          <a:bodyPr/>
          <a:lstStyle/>
          <a:p>
            <a:pPr eaLnBrk="1" hangingPunct="1"/>
            <a:r>
              <a:rPr lang="en-GB" sz="1400" dirty="0"/>
              <a:t>Chart </a:t>
            </a:r>
            <a:r>
              <a:rPr lang="en-GB" sz="1400" dirty="0" smtClean="0"/>
              <a:t>32</a:t>
            </a:r>
            <a:endParaRPr lang="en-GB" sz="1400" dirty="0" smtClean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5094514" y="6496493"/>
            <a:ext cx="3506561" cy="293245"/>
          </a:xfrm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800" dirty="0"/>
              <a:t>Philippe </a:t>
            </a:r>
            <a:r>
              <a:rPr lang="en-GB" sz="800" dirty="0" err="1"/>
              <a:t>D’Arvisenet</a:t>
            </a:r>
            <a:r>
              <a:rPr lang="en-GB" sz="800" dirty="0"/>
              <a:t>, </a:t>
            </a:r>
            <a:r>
              <a:rPr lang="en-US" sz="800" dirty="0" smtClean="0"/>
              <a:t>Advisor, BNP PARIBAS Group</a:t>
            </a:r>
            <a:r>
              <a:rPr lang="en-GB" sz="800" dirty="0" smtClean="0"/>
              <a:t>                                        December 2014</a:t>
            </a:r>
            <a:endParaRPr lang="en-GB" sz="800" dirty="0"/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0146938"/>
              </p:ext>
            </p:extLst>
          </p:nvPr>
        </p:nvGraphicFramePr>
        <p:xfrm>
          <a:off x="963613" y="1287463"/>
          <a:ext cx="7989887" cy="498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68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848F76-09A3-4D63-9FA7-1ED27DFBF53F}" type="slidenum">
              <a:rPr lang="en-GB" sz="800" smtClean="0"/>
              <a:pPr eaLnBrk="1" hangingPunct="1"/>
              <a:t>44</a:t>
            </a:fld>
            <a:endParaRPr lang="en-GB" sz="800" smtClean="0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0" y="265113"/>
            <a:ext cx="8280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69950"/>
            <a:endParaRPr lang="fr-FR" sz="1400" b="1">
              <a:solidFill>
                <a:schemeClr val="tx2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80484" y="139700"/>
            <a:ext cx="8494787" cy="493713"/>
          </a:xfrm>
        </p:spPr>
        <p:txBody>
          <a:bodyPr/>
          <a:lstStyle/>
          <a:p>
            <a:pPr eaLnBrk="1" hangingPunct="1"/>
            <a:r>
              <a:rPr lang="en-GB" sz="1400" dirty="0"/>
              <a:t>Chart </a:t>
            </a:r>
            <a:r>
              <a:rPr lang="en-GB" sz="1400" dirty="0" smtClean="0"/>
              <a:t>33</a:t>
            </a:r>
            <a:endParaRPr lang="en-GB" sz="1400" dirty="0" smtClean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5094514" y="6496493"/>
            <a:ext cx="3506561" cy="293245"/>
          </a:xfrm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800" dirty="0"/>
              <a:t>Philippe </a:t>
            </a:r>
            <a:r>
              <a:rPr lang="en-GB" sz="800" dirty="0" err="1"/>
              <a:t>D’Arvisenet</a:t>
            </a:r>
            <a:r>
              <a:rPr lang="en-GB" sz="800" dirty="0"/>
              <a:t>, </a:t>
            </a:r>
            <a:r>
              <a:rPr lang="en-US" sz="800" dirty="0" smtClean="0"/>
              <a:t>Advisor, BNP PARIBAS Group</a:t>
            </a:r>
            <a:r>
              <a:rPr lang="en-GB" sz="800" dirty="0" smtClean="0"/>
              <a:t>                                        December 2014</a:t>
            </a:r>
            <a:endParaRPr lang="en-GB" sz="800" dirty="0"/>
          </a:p>
        </p:txBody>
      </p:sp>
      <p:graphicFrame>
        <p:nvGraphicFramePr>
          <p:cNvPr id="10" name="Espace réservé du contenu 9"/>
          <p:cNvGraphicFramePr>
            <a:graphicFrameLocks noGrp="1"/>
          </p:cNvGraphicFramePr>
          <p:nvPr>
            <p:ph idx="1"/>
          </p:nvPr>
        </p:nvGraphicFramePr>
        <p:xfrm>
          <a:off x="963613" y="1287463"/>
          <a:ext cx="7989887" cy="498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277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848F76-09A3-4D63-9FA7-1ED27DFBF53F}" type="slidenum">
              <a:rPr lang="en-GB" sz="800" smtClean="0"/>
              <a:pPr eaLnBrk="1" hangingPunct="1"/>
              <a:t>45</a:t>
            </a:fld>
            <a:endParaRPr lang="en-GB" sz="800" smtClean="0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0" y="265113"/>
            <a:ext cx="8280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69950"/>
            <a:endParaRPr lang="fr-FR" sz="1400" b="1">
              <a:solidFill>
                <a:schemeClr val="tx2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80484" y="139700"/>
            <a:ext cx="8494787" cy="493713"/>
          </a:xfrm>
        </p:spPr>
        <p:txBody>
          <a:bodyPr/>
          <a:lstStyle/>
          <a:p>
            <a:pPr eaLnBrk="1" hangingPunct="1"/>
            <a:r>
              <a:rPr lang="en-GB" sz="1400" dirty="0"/>
              <a:t>Chart </a:t>
            </a:r>
            <a:r>
              <a:rPr lang="en-GB" sz="1400" dirty="0"/>
              <a:t>3</a:t>
            </a:r>
            <a:r>
              <a:rPr lang="en-GB" sz="1400" dirty="0" smtClean="0"/>
              <a:t>4</a:t>
            </a:r>
            <a:endParaRPr lang="en-GB" sz="1400" dirty="0" smtClean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5094514" y="6496493"/>
            <a:ext cx="3506561" cy="293245"/>
          </a:xfrm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800" dirty="0"/>
              <a:t>Philippe </a:t>
            </a:r>
            <a:r>
              <a:rPr lang="en-GB" sz="800" dirty="0" err="1"/>
              <a:t>D’Arvisenet</a:t>
            </a:r>
            <a:r>
              <a:rPr lang="en-GB" sz="800" dirty="0"/>
              <a:t>, </a:t>
            </a:r>
            <a:r>
              <a:rPr lang="en-US" sz="800" dirty="0" smtClean="0"/>
              <a:t>Advisor, BNP PARIBAS Group</a:t>
            </a:r>
            <a:r>
              <a:rPr lang="en-GB" sz="800" dirty="0" smtClean="0"/>
              <a:t>                                        December 2014</a:t>
            </a:r>
            <a:endParaRPr lang="en-GB" sz="800" dirty="0"/>
          </a:p>
        </p:txBody>
      </p:sp>
      <p:graphicFrame>
        <p:nvGraphicFramePr>
          <p:cNvPr id="10" name="Espace réservé du contenu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6630403"/>
              </p:ext>
            </p:extLst>
          </p:nvPr>
        </p:nvGraphicFramePr>
        <p:xfrm>
          <a:off x="963613" y="1287463"/>
          <a:ext cx="7989887" cy="498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277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848F76-09A3-4D63-9FA7-1ED27DFBF53F}" type="slidenum">
              <a:rPr lang="en-GB" sz="800" smtClean="0"/>
              <a:pPr eaLnBrk="1" hangingPunct="1"/>
              <a:t>46</a:t>
            </a:fld>
            <a:endParaRPr lang="en-GB" sz="800" smtClean="0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0" y="265113"/>
            <a:ext cx="8280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69950"/>
            <a:endParaRPr lang="fr-FR" sz="1400" b="1">
              <a:solidFill>
                <a:schemeClr val="tx2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80484" y="139700"/>
            <a:ext cx="8494787" cy="493713"/>
          </a:xfrm>
        </p:spPr>
        <p:txBody>
          <a:bodyPr/>
          <a:lstStyle/>
          <a:p>
            <a:pPr eaLnBrk="1" hangingPunct="1"/>
            <a:r>
              <a:rPr lang="en-GB" sz="1400" dirty="0"/>
              <a:t>Chart </a:t>
            </a:r>
            <a:r>
              <a:rPr lang="en-GB" sz="1400" dirty="0" smtClean="0"/>
              <a:t>35</a:t>
            </a:r>
            <a:endParaRPr lang="en-GB" sz="1400" dirty="0" smtClean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5094514" y="6496493"/>
            <a:ext cx="3506561" cy="293245"/>
          </a:xfrm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800" dirty="0"/>
              <a:t>Philippe </a:t>
            </a:r>
            <a:r>
              <a:rPr lang="en-GB" sz="800" dirty="0" err="1"/>
              <a:t>D’Arvisenet</a:t>
            </a:r>
            <a:r>
              <a:rPr lang="en-GB" sz="800" dirty="0"/>
              <a:t>, </a:t>
            </a:r>
            <a:r>
              <a:rPr lang="en-US" sz="800" dirty="0" smtClean="0"/>
              <a:t>Advisor, BNP PARIBAS Group</a:t>
            </a:r>
            <a:r>
              <a:rPr lang="en-GB" sz="800" dirty="0" smtClean="0"/>
              <a:t>                                        December 2014</a:t>
            </a:r>
            <a:endParaRPr lang="en-GB" sz="800" dirty="0"/>
          </a:p>
        </p:txBody>
      </p:sp>
      <p:graphicFrame>
        <p:nvGraphicFramePr>
          <p:cNvPr id="10" name="Espace réservé du contenu 9"/>
          <p:cNvGraphicFramePr>
            <a:graphicFrameLocks noGrp="1"/>
          </p:cNvGraphicFramePr>
          <p:nvPr>
            <p:ph idx="1"/>
          </p:nvPr>
        </p:nvGraphicFramePr>
        <p:xfrm>
          <a:off x="963613" y="1287463"/>
          <a:ext cx="7989887" cy="498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638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848F76-09A3-4D63-9FA7-1ED27DFBF53F}" type="slidenum">
              <a:rPr lang="en-GB" sz="800" smtClean="0"/>
              <a:pPr eaLnBrk="1" hangingPunct="1"/>
              <a:t>47</a:t>
            </a:fld>
            <a:endParaRPr lang="en-GB" sz="800" smtClean="0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0" y="265113"/>
            <a:ext cx="8280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69950"/>
            <a:endParaRPr lang="fr-FR" sz="1400" b="1">
              <a:solidFill>
                <a:schemeClr val="tx2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80484" y="139700"/>
            <a:ext cx="8494787" cy="493713"/>
          </a:xfrm>
        </p:spPr>
        <p:txBody>
          <a:bodyPr/>
          <a:lstStyle/>
          <a:p>
            <a:pPr eaLnBrk="1" hangingPunct="1"/>
            <a:r>
              <a:rPr lang="en-GB" sz="1400" dirty="0"/>
              <a:t>Chart </a:t>
            </a:r>
            <a:r>
              <a:rPr lang="en-GB" sz="1400" dirty="0" smtClean="0"/>
              <a:t>36</a:t>
            </a:r>
            <a:endParaRPr lang="en-GB" sz="1400" dirty="0" smtClean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5094514" y="6496493"/>
            <a:ext cx="3506561" cy="293245"/>
          </a:xfrm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800" dirty="0"/>
              <a:t>Philippe </a:t>
            </a:r>
            <a:r>
              <a:rPr lang="en-GB" sz="800" dirty="0" err="1"/>
              <a:t>D’Arvisenet</a:t>
            </a:r>
            <a:r>
              <a:rPr lang="en-GB" sz="800" dirty="0"/>
              <a:t>, </a:t>
            </a:r>
            <a:r>
              <a:rPr lang="en-US" sz="800" dirty="0" smtClean="0"/>
              <a:t>Advisor, BNP PARIBAS Group</a:t>
            </a:r>
            <a:r>
              <a:rPr lang="en-GB" sz="800" dirty="0" smtClean="0"/>
              <a:t>                                        December 2014</a:t>
            </a:r>
            <a:endParaRPr lang="en-GB" sz="800" dirty="0"/>
          </a:p>
        </p:txBody>
      </p:sp>
      <p:graphicFrame>
        <p:nvGraphicFramePr>
          <p:cNvPr id="10" name="Espace réservé du contenu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2534849"/>
              </p:ext>
            </p:extLst>
          </p:nvPr>
        </p:nvGraphicFramePr>
        <p:xfrm>
          <a:off x="963613" y="1287463"/>
          <a:ext cx="7989887" cy="498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277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848F76-09A3-4D63-9FA7-1ED27DFBF53F}" type="slidenum">
              <a:rPr lang="en-GB" sz="800" smtClean="0"/>
              <a:pPr eaLnBrk="1" hangingPunct="1"/>
              <a:t>48</a:t>
            </a:fld>
            <a:endParaRPr lang="en-GB" sz="800" smtClean="0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0" y="265113"/>
            <a:ext cx="8280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69950"/>
            <a:endParaRPr lang="fr-FR" sz="1400" b="1">
              <a:solidFill>
                <a:schemeClr val="tx2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80484" y="139700"/>
            <a:ext cx="8494787" cy="493713"/>
          </a:xfrm>
        </p:spPr>
        <p:txBody>
          <a:bodyPr/>
          <a:lstStyle/>
          <a:p>
            <a:pPr eaLnBrk="1" hangingPunct="1"/>
            <a:r>
              <a:rPr lang="en-GB" sz="1400" dirty="0"/>
              <a:t>Chart </a:t>
            </a:r>
            <a:r>
              <a:rPr lang="en-GB" sz="1400" dirty="0"/>
              <a:t>3</a:t>
            </a:r>
            <a:r>
              <a:rPr lang="en-GB" sz="1400" dirty="0" smtClean="0"/>
              <a:t>7</a:t>
            </a:r>
            <a:endParaRPr lang="en-GB" sz="1400" dirty="0" smtClean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5094514" y="6496493"/>
            <a:ext cx="3506561" cy="293245"/>
          </a:xfrm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800" dirty="0"/>
              <a:t>Philippe </a:t>
            </a:r>
            <a:r>
              <a:rPr lang="en-GB" sz="800" dirty="0" err="1"/>
              <a:t>D’Arvisenet</a:t>
            </a:r>
            <a:r>
              <a:rPr lang="en-GB" sz="800" dirty="0"/>
              <a:t>, </a:t>
            </a:r>
            <a:r>
              <a:rPr lang="en-US" sz="800" dirty="0" smtClean="0"/>
              <a:t>Advisor, BNP PARIBAS Group</a:t>
            </a:r>
            <a:r>
              <a:rPr lang="en-GB" sz="800" dirty="0" smtClean="0"/>
              <a:t>                                        December 2014</a:t>
            </a:r>
            <a:endParaRPr lang="en-GB" sz="800" dirty="0"/>
          </a:p>
        </p:txBody>
      </p:sp>
      <p:graphicFrame>
        <p:nvGraphicFramePr>
          <p:cNvPr id="10" name="Espace réservé du contenu 9"/>
          <p:cNvGraphicFramePr>
            <a:graphicFrameLocks noGrp="1"/>
          </p:cNvGraphicFramePr>
          <p:nvPr>
            <p:ph idx="1"/>
          </p:nvPr>
        </p:nvGraphicFramePr>
        <p:xfrm>
          <a:off x="963613" y="1287463"/>
          <a:ext cx="7989887" cy="498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638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848F76-09A3-4D63-9FA7-1ED27DFBF53F}" type="slidenum">
              <a:rPr lang="en-GB" sz="800" smtClean="0"/>
              <a:pPr eaLnBrk="1" hangingPunct="1"/>
              <a:t>49</a:t>
            </a:fld>
            <a:endParaRPr lang="en-GB" sz="800" smtClean="0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0" y="265113"/>
            <a:ext cx="8280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69950"/>
            <a:endParaRPr lang="fr-FR" sz="1400" b="1">
              <a:solidFill>
                <a:schemeClr val="tx2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80484" y="139700"/>
            <a:ext cx="8494787" cy="493713"/>
          </a:xfrm>
        </p:spPr>
        <p:txBody>
          <a:bodyPr/>
          <a:lstStyle/>
          <a:p>
            <a:pPr eaLnBrk="1" hangingPunct="1"/>
            <a:r>
              <a:rPr lang="en-GB" sz="1400" dirty="0"/>
              <a:t>Chart </a:t>
            </a:r>
            <a:r>
              <a:rPr lang="en-GB" sz="1400" dirty="0"/>
              <a:t>3</a:t>
            </a:r>
            <a:r>
              <a:rPr lang="en-GB" sz="1400" dirty="0" smtClean="0"/>
              <a:t>8   </a:t>
            </a:r>
            <a:r>
              <a:rPr lang="en-GB" sz="1400" dirty="0" smtClean="0"/>
              <a:t>Non performing loans </a:t>
            </a:r>
            <a:r>
              <a:rPr lang="en-US" sz="1400" dirty="0"/>
              <a:t>as % of total private </a:t>
            </a:r>
            <a:r>
              <a:rPr lang="en-US" sz="1400" dirty="0" smtClean="0"/>
              <a:t>sector* borrowing</a:t>
            </a:r>
            <a:endParaRPr lang="en-GB" sz="1400" dirty="0" smtClean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5094514" y="6496493"/>
            <a:ext cx="3506561" cy="293245"/>
          </a:xfrm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800" dirty="0"/>
              <a:t>Philippe </a:t>
            </a:r>
            <a:r>
              <a:rPr lang="en-GB" sz="800" dirty="0" err="1"/>
              <a:t>D’Arvisenet</a:t>
            </a:r>
            <a:r>
              <a:rPr lang="en-GB" sz="800" dirty="0"/>
              <a:t>, </a:t>
            </a:r>
            <a:r>
              <a:rPr lang="en-US" sz="800" dirty="0" smtClean="0"/>
              <a:t>Advisor, BNP PARIBAS Group</a:t>
            </a:r>
            <a:r>
              <a:rPr lang="en-GB" sz="800" dirty="0" smtClean="0"/>
              <a:t>                                        December 2014</a:t>
            </a:r>
            <a:endParaRPr lang="en-GB" sz="800" dirty="0"/>
          </a:p>
        </p:txBody>
      </p:sp>
      <p:pic>
        <p:nvPicPr>
          <p:cNvPr id="129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39" y="1446027"/>
            <a:ext cx="7960710" cy="466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38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923147" y="1170147"/>
            <a:ext cx="8087285" cy="4977289"/>
          </a:xfrm>
          <a:noFill/>
        </p:spPr>
        <p:txBody>
          <a:bodyPr/>
          <a:lstStyle/>
          <a:p>
            <a:pPr lvl="1" eaLnBrk="1" hangingPunct="1"/>
            <a:r>
              <a:rPr lang="fr-FR" altLang="fr-FR" dirty="0" smtClean="0"/>
              <a:t>The </a:t>
            </a:r>
            <a:r>
              <a:rPr lang="fr-FR" altLang="fr-FR" dirty="0" err="1" smtClean="0"/>
              <a:t>origins</a:t>
            </a:r>
            <a:endParaRPr lang="fr-FR" altLang="fr-FR" dirty="0" smtClean="0"/>
          </a:p>
          <a:p>
            <a:pPr lvl="1" eaLnBrk="1" hangingPunct="1"/>
            <a:endParaRPr lang="fr-FR" altLang="fr-FR" dirty="0" smtClean="0"/>
          </a:p>
          <a:p>
            <a:pPr lvl="1" eaLnBrk="1" hangingPunct="1"/>
            <a:r>
              <a:rPr lang="fr-FR" altLang="fr-FR" dirty="0" smtClean="0"/>
              <a:t>The </a:t>
            </a:r>
            <a:r>
              <a:rPr lang="fr-FR" altLang="fr-FR" dirty="0" err="1" smtClean="0"/>
              <a:t>crisis</a:t>
            </a:r>
            <a:r>
              <a:rPr lang="fr-FR" altLang="fr-FR" dirty="0" smtClean="0"/>
              <a:t> management: </a:t>
            </a:r>
            <a:r>
              <a:rPr lang="fr-FR" altLang="fr-FR" dirty="0" err="1" smtClean="0"/>
              <a:t>hesitations</a:t>
            </a:r>
            <a:r>
              <a:rPr lang="fr-FR" altLang="fr-FR" dirty="0" smtClean="0"/>
              <a:t>, </a:t>
            </a:r>
            <a:r>
              <a:rPr lang="fr-FR" altLang="fr-FR" dirty="0" err="1" smtClean="0"/>
              <a:t>errors</a:t>
            </a:r>
            <a:r>
              <a:rPr lang="fr-FR" altLang="fr-FR" dirty="0" smtClean="0"/>
              <a:t>, </a:t>
            </a:r>
            <a:r>
              <a:rPr lang="fr-FR" altLang="fr-FR" dirty="0" err="1" smtClean="0"/>
              <a:t>better</a:t>
            </a:r>
            <a:r>
              <a:rPr lang="fr-FR" altLang="fr-FR" dirty="0" smtClean="0"/>
              <a:t> institutions</a:t>
            </a:r>
          </a:p>
          <a:p>
            <a:pPr lvl="2"/>
            <a:r>
              <a:rPr lang="fr-FR" altLang="fr-FR" dirty="0" err="1" smtClean="0"/>
              <a:t>Crisis</a:t>
            </a:r>
            <a:r>
              <a:rPr lang="fr-FR" altLang="fr-FR" dirty="0" smtClean="0"/>
              <a:t> management instruments EFSF/ESM</a:t>
            </a:r>
          </a:p>
          <a:p>
            <a:pPr lvl="2"/>
            <a:r>
              <a:rPr lang="fr-FR" altLang="fr-FR" dirty="0" err="1" smtClean="0"/>
              <a:t>Tighter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rules</a:t>
            </a:r>
            <a:r>
              <a:rPr lang="fr-FR" altLang="fr-FR" dirty="0" smtClean="0"/>
              <a:t> (SGP, 6 pack, 2 pack, TSCG, </a:t>
            </a:r>
            <a:r>
              <a:rPr lang="fr-FR" altLang="fr-FR" dirty="0" err="1" smtClean="0"/>
              <a:t>european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semester</a:t>
            </a:r>
            <a:r>
              <a:rPr lang="fr-FR" altLang="fr-FR" dirty="0" smtClean="0"/>
              <a:t>)</a:t>
            </a:r>
          </a:p>
          <a:p>
            <a:pPr lvl="2"/>
            <a:r>
              <a:rPr lang="fr-FR" altLang="fr-FR" dirty="0" err="1" smtClean="0"/>
              <a:t>Banking</a:t>
            </a:r>
            <a:r>
              <a:rPr lang="fr-FR" altLang="fr-FR" dirty="0" smtClean="0"/>
              <a:t> union: SSM, SRM…</a:t>
            </a:r>
          </a:p>
          <a:p>
            <a:pPr lvl="2"/>
            <a:r>
              <a:rPr lang="fr-FR" altLang="fr-FR" dirty="0" err="1" smtClean="0"/>
              <a:t>Unconventional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monetary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polity</a:t>
            </a:r>
            <a:r>
              <a:rPr lang="fr-FR" altLang="fr-FR" dirty="0" smtClean="0"/>
              <a:t> (OMT, </a:t>
            </a:r>
            <a:r>
              <a:rPr lang="fr-FR" altLang="fr-FR" dirty="0" err="1" smtClean="0"/>
              <a:t>TLTROs</a:t>
            </a:r>
            <a:r>
              <a:rPr lang="fr-FR" altLang="fr-FR" dirty="0" smtClean="0"/>
              <a:t>, ABS and </a:t>
            </a:r>
            <a:r>
              <a:rPr lang="fr-FR" altLang="fr-FR" dirty="0" err="1" smtClean="0"/>
              <a:t>Covered</a:t>
            </a:r>
            <a:r>
              <a:rPr lang="fr-FR" altLang="fr-FR" dirty="0" smtClean="0"/>
              <a:t> bond </a:t>
            </a:r>
            <a:r>
              <a:rPr lang="fr-FR" altLang="fr-FR" dirty="0" err="1" smtClean="0"/>
              <a:t>purchase</a:t>
            </a:r>
            <a:r>
              <a:rPr lang="fr-FR" altLang="fr-FR" dirty="0" smtClean="0"/>
              <a:t> programs)</a:t>
            </a:r>
          </a:p>
          <a:p>
            <a:pPr lvl="2"/>
            <a:endParaRPr lang="fr-FR" altLang="fr-FR" dirty="0" smtClean="0"/>
          </a:p>
          <a:p>
            <a:pPr lvl="1"/>
            <a:r>
              <a:rPr lang="fr-FR" altLang="fr-FR" dirty="0" smtClean="0"/>
              <a:t>Discussions about the nature of the </a:t>
            </a:r>
            <a:r>
              <a:rPr lang="fr-FR" altLang="fr-FR" dirty="0" err="1" smtClean="0"/>
              <a:t>crisis</a:t>
            </a:r>
            <a:endParaRPr lang="fr-FR" altLang="fr-FR" dirty="0" smtClean="0"/>
          </a:p>
          <a:p>
            <a:pPr lvl="2"/>
            <a:r>
              <a:rPr lang="fr-FR" altLang="fr-FR" dirty="0" smtClean="0"/>
              <a:t>Optimal </a:t>
            </a:r>
            <a:r>
              <a:rPr lang="fr-FR" altLang="fr-FR" dirty="0" err="1" smtClean="0"/>
              <a:t>monetary</a:t>
            </a:r>
            <a:r>
              <a:rPr lang="fr-FR" altLang="fr-FR" dirty="0" smtClean="0"/>
              <a:t> area</a:t>
            </a:r>
          </a:p>
          <a:p>
            <a:pPr lvl="2"/>
            <a:r>
              <a:rPr lang="fr-FR" altLang="fr-FR" dirty="0" smtClean="0"/>
              <a:t>ECB a </a:t>
            </a:r>
            <a:r>
              <a:rPr lang="fr-FR" altLang="fr-FR" dirty="0" err="1" smtClean="0"/>
              <a:t>federal</a:t>
            </a:r>
            <a:r>
              <a:rPr lang="fr-FR" altLang="fr-FR" dirty="0" smtClean="0"/>
              <a:t> institution </a:t>
            </a:r>
            <a:r>
              <a:rPr lang="fr-FR" altLang="fr-FR" dirty="0" err="1" smtClean="0"/>
              <a:t>without</a:t>
            </a:r>
            <a:r>
              <a:rPr lang="fr-FR" altLang="fr-FR" dirty="0" smtClean="0"/>
              <a:t> a </a:t>
            </a:r>
            <a:r>
              <a:rPr lang="fr-FR" altLang="fr-FR" dirty="0" err="1" smtClean="0"/>
              <a:t>governement</a:t>
            </a:r>
            <a:endParaRPr lang="fr-FR" altLang="fr-FR" dirty="0" smtClean="0"/>
          </a:p>
          <a:p>
            <a:pPr lvl="2"/>
            <a:r>
              <a:rPr lang="fr-FR" altLang="fr-FR" dirty="0" smtClean="0"/>
              <a:t>Public finance consolidation: How?</a:t>
            </a:r>
            <a:endParaRPr lang="fr-FR" altLang="fr-FR" dirty="0"/>
          </a:p>
          <a:p>
            <a:pPr marL="834676" lvl="2" indent="0">
              <a:buNone/>
            </a:pPr>
            <a:endParaRPr lang="fr-FR" altLang="fr-FR" dirty="0"/>
          </a:p>
          <a:p>
            <a:pPr lvl="2"/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3354" y="1"/>
            <a:ext cx="8532606" cy="768939"/>
          </a:xfrm>
        </p:spPr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Eurozone</a:t>
            </a:r>
            <a:r>
              <a:rPr lang="fr-FR" dirty="0" smtClean="0"/>
              <a:t> </a:t>
            </a:r>
            <a:r>
              <a:rPr lang="fr-FR" dirty="0" err="1" smtClean="0"/>
              <a:t>crisis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598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848F76-09A3-4D63-9FA7-1ED27DFBF53F}" type="slidenum">
              <a:rPr lang="en-GB" sz="800" smtClean="0"/>
              <a:pPr eaLnBrk="1" hangingPunct="1"/>
              <a:t>50</a:t>
            </a:fld>
            <a:endParaRPr lang="en-GB" sz="800" smtClean="0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0" y="265113"/>
            <a:ext cx="8280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69950"/>
            <a:endParaRPr lang="fr-FR" sz="1400" b="1">
              <a:solidFill>
                <a:schemeClr val="tx2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80484" y="139700"/>
            <a:ext cx="8494787" cy="493713"/>
          </a:xfrm>
        </p:spPr>
        <p:txBody>
          <a:bodyPr/>
          <a:lstStyle/>
          <a:p>
            <a:pPr eaLnBrk="1" hangingPunct="1"/>
            <a:r>
              <a:rPr lang="en-GB" sz="1400" dirty="0"/>
              <a:t>Chart </a:t>
            </a:r>
            <a:r>
              <a:rPr lang="en-GB" sz="1400" dirty="0"/>
              <a:t>3</a:t>
            </a:r>
            <a:r>
              <a:rPr lang="en-GB" sz="1400" dirty="0" smtClean="0"/>
              <a:t>9</a:t>
            </a:r>
            <a:endParaRPr lang="en-GB" sz="1400" dirty="0" smtClean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5094514" y="6496493"/>
            <a:ext cx="3506561" cy="293245"/>
          </a:xfrm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800" dirty="0"/>
              <a:t>Philippe </a:t>
            </a:r>
            <a:r>
              <a:rPr lang="en-GB" sz="800" dirty="0" err="1"/>
              <a:t>D’Arvisenet</a:t>
            </a:r>
            <a:r>
              <a:rPr lang="en-GB" sz="800" dirty="0"/>
              <a:t>, </a:t>
            </a:r>
            <a:r>
              <a:rPr lang="en-US" sz="800" dirty="0" smtClean="0"/>
              <a:t>Advisor, BNP PARIBAS Group</a:t>
            </a:r>
            <a:r>
              <a:rPr lang="en-GB" sz="800" dirty="0" smtClean="0"/>
              <a:t>                                        December 2014</a:t>
            </a:r>
            <a:endParaRPr lang="en-GB" sz="800" dirty="0"/>
          </a:p>
        </p:txBody>
      </p:sp>
      <p:pic>
        <p:nvPicPr>
          <p:cNvPr id="138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1322543"/>
            <a:ext cx="7989887" cy="4917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68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848F76-09A3-4D63-9FA7-1ED27DFBF53F}" type="slidenum">
              <a:rPr lang="en-GB" sz="800" smtClean="0"/>
              <a:pPr eaLnBrk="1" hangingPunct="1"/>
              <a:t>51</a:t>
            </a:fld>
            <a:endParaRPr lang="en-GB" sz="800" smtClean="0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0" y="265113"/>
            <a:ext cx="8280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69950"/>
            <a:endParaRPr lang="fr-FR" sz="1400" b="1">
              <a:solidFill>
                <a:schemeClr val="tx2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80484" y="139700"/>
            <a:ext cx="8494787" cy="493713"/>
          </a:xfrm>
        </p:spPr>
        <p:txBody>
          <a:bodyPr/>
          <a:lstStyle/>
          <a:p>
            <a:pPr eaLnBrk="1" hangingPunct="1"/>
            <a:r>
              <a:rPr lang="en-GB" sz="1400" dirty="0"/>
              <a:t>Chart </a:t>
            </a:r>
            <a:r>
              <a:rPr lang="en-GB" sz="1400" dirty="0" smtClean="0"/>
              <a:t>40</a:t>
            </a:r>
            <a:endParaRPr lang="en-GB" sz="1400" dirty="0" smtClean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5094514" y="6496493"/>
            <a:ext cx="3506561" cy="293245"/>
          </a:xfrm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800" dirty="0"/>
              <a:t>Philippe </a:t>
            </a:r>
            <a:r>
              <a:rPr lang="en-GB" sz="800" dirty="0" err="1"/>
              <a:t>D’Arvisenet</a:t>
            </a:r>
            <a:r>
              <a:rPr lang="en-GB" sz="800" dirty="0"/>
              <a:t>, </a:t>
            </a:r>
            <a:r>
              <a:rPr lang="en-US" sz="800" dirty="0" smtClean="0"/>
              <a:t>Advisor, BNP PARIBAS Group</a:t>
            </a:r>
            <a:r>
              <a:rPr lang="en-GB" sz="800" dirty="0" smtClean="0"/>
              <a:t>                                        December 2014</a:t>
            </a:r>
            <a:endParaRPr lang="en-GB" sz="800" dirty="0"/>
          </a:p>
        </p:txBody>
      </p:sp>
      <p:graphicFrame>
        <p:nvGraphicFramePr>
          <p:cNvPr id="10" name="Espace réservé du contenu 9"/>
          <p:cNvGraphicFramePr>
            <a:graphicFrameLocks noGrp="1"/>
          </p:cNvGraphicFramePr>
          <p:nvPr>
            <p:ph idx="1"/>
          </p:nvPr>
        </p:nvGraphicFramePr>
        <p:xfrm>
          <a:off x="963613" y="1287463"/>
          <a:ext cx="7989887" cy="498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277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848F76-09A3-4D63-9FA7-1ED27DFBF53F}" type="slidenum">
              <a:rPr lang="en-GB" sz="800" smtClean="0"/>
              <a:pPr eaLnBrk="1" hangingPunct="1"/>
              <a:t>52</a:t>
            </a:fld>
            <a:endParaRPr lang="en-GB" sz="800" smtClean="0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0" y="265113"/>
            <a:ext cx="8280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69950"/>
            <a:endParaRPr lang="fr-FR" sz="1400" b="1">
              <a:solidFill>
                <a:schemeClr val="tx2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80484" y="139700"/>
            <a:ext cx="8494787" cy="493713"/>
          </a:xfrm>
        </p:spPr>
        <p:txBody>
          <a:bodyPr/>
          <a:lstStyle/>
          <a:p>
            <a:pPr eaLnBrk="1" hangingPunct="1"/>
            <a:r>
              <a:rPr lang="en-GB" sz="1400" dirty="0"/>
              <a:t>Chart </a:t>
            </a:r>
            <a:r>
              <a:rPr lang="en-GB" sz="1400" dirty="0" smtClean="0"/>
              <a:t>41</a:t>
            </a:r>
            <a:endParaRPr lang="en-GB" sz="1400" dirty="0" smtClean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5094514" y="6496493"/>
            <a:ext cx="3506561" cy="293245"/>
          </a:xfrm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800" dirty="0"/>
              <a:t>Philippe </a:t>
            </a:r>
            <a:r>
              <a:rPr lang="en-GB" sz="800" dirty="0" err="1"/>
              <a:t>D’Arvisenet</a:t>
            </a:r>
            <a:r>
              <a:rPr lang="en-GB" sz="800" dirty="0"/>
              <a:t>, </a:t>
            </a:r>
            <a:r>
              <a:rPr lang="en-US" sz="800" dirty="0" smtClean="0"/>
              <a:t>Advisor, BNP PARIBAS Group</a:t>
            </a:r>
            <a:r>
              <a:rPr lang="en-GB" sz="800" dirty="0" smtClean="0"/>
              <a:t>                                        December 2014</a:t>
            </a:r>
            <a:endParaRPr lang="en-GB" sz="800" dirty="0"/>
          </a:p>
        </p:txBody>
      </p:sp>
      <p:graphicFrame>
        <p:nvGraphicFramePr>
          <p:cNvPr id="10" name="Espace réservé du contenu 9"/>
          <p:cNvGraphicFramePr>
            <a:graphicFrameLocks noGrp="1"/>
          </p:cNvGraphicFramePr>
          <p:nvPr>
            <p:ph idx="1"/>
          </p:nvPr>
        </p:nvGraphicFramePr>
        <p:xfrm>
          <a:off x="963613" y="1287463"/>
          <a:ext cx="7989887" cy="498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277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848F76-09A3-4D63-9FA7-1ED27DFBF53F}" type="slidenum">
              <a:rPr lang="en-GB" sz="800" smtClean="0"/>
              <a:pPr eaLnBrk="1" hangingPunct="1"/>
              <a:t>53</a:t>
            </a:fld>
            <a:endParaRPr lang="en-GB" sz="800" smtClean="0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0" y="265113"/>
            <a:ext cx="8280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69950"/>
            <a:endParaRPr lang="fr-FR" sz="1400" b="1">
              <a:solidFill>
                <a:schemeClr val="tx2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80484" y="139700"/>
            <a:ext cx="8494787" cy="493713"/>
          </a:xfrm>
        </p:spPr>
        <p:txBody>
          <a:bodyPr/>
          <a:lstStyle/>
          <a:p>
            <a:pPr eaLnBrk="1" hangingPunct="1"/>
            <a:r>
              <a:rPr lang="en-GB" sz="1400" dirty="0"/>
              <a:t>Chart </a:t>
            </a:r>
            <a:r>
              <a:rPr lang="en-GB" sz="1400" dirty="0" smtClean="0"/>
              <a:t>42</a:t>
            </a:r>
            <a:endParaRPr lang="en-GB" sz="1400" dirty="0" smtClean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5094514" y="6496493"/>
            <a:ext cx="3506561" cy="293245"/>
          </a:xfrm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800" dirty="0"/>
              <a:t>Philippe </a:t>
            </a:r>
            <a:r>
              <a:rPr lang="en-GB" sz="800" dirty="0" err="1"/>
              <a:t>D’Arvisenet</a:t>
            </a:r>
            <a:r>
              <a:rPr lang="en-GB" sz="800" dirty="0"/>
              <a:t>, </a:t>
            </a:r>
            <a:r>
              <a:rPr lang="en-US" sz="800" dirty="0" smtClean="0"/>
              <a:t>Advisor, BNP PARIBAS Group</a:t>
            </a:r>
            <a:r>
              <a:rPr lang="en-GB" sz="800" dirty="0" smtClean="0"/>
              <a:t>                                        December 2014</a:t>
            </a:r>
            <a:endParaRPr lang="en-GB" sz="800" dirty="0"/>
          </a:p>
        </p:txBody>
      </p:sp>
      <p:pic>
        <p:nvPicPr>
          <p:cNvPr id="139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889" y="1201480"/>
            <a:ext cx="7334525" cy="498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07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848F76-09A3-4D63-9FA7-1ED27DFBF53F}" type="slidenum">
              <a:rPr lang="en-GB" sz="800" smtClean="0"/>
              <a:pPr eaLnBrk="1" hangingPunct="1"/>
              <a:t>54</a:t>
            </a:fld>
            <a:endParaRPr lang="en-GB" sz="800" smtClean="0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0" y="265113"/>
            <a:ext cx="8280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69950"/>
            <a:endParaRPr lang="fr-FR" sz="1400" b="1">
              <a:solidFill>
                <a:schemeClr val="tx2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80484" y="139700"/>
            <a:ext cx="8494787" cy="493713"/>
          </a:xfrm>
        </p:spPr>
        <p:txBody>
          <a:bodyPr/>
          <a:lstStyle/>
          <a:p>
            <a:pPr eaLnBrk="1" hangingPunct="1"/>
            <a:r>
              <a:rPr lang="en-GB" sz="1400" dirty="0"/>
              <a:t>Chart </a:t>
            </a:r>
            <a:r>
              <a:rPr lang="en-GB" sz="1400" dirty="0" smtClean="0"/>
              <a:t>43</a:t>
            </a:r>
            <a:endParaRPr lang="en-GB" sz="1400" dirty="0" smtClean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5094514" y="6496493"/>
            <a:ext cx="3506561" cy="293245"/>
          </a:xfrm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800" dirty="0"/>
              <a:t>Philippe </a:t>
            </a:r>
            <a:r>
              <a:rPr lang="en-GB" sz="800" dirty="0" err="1"/>
              <a:t>D’Arvisenet</a:t>
            </a:r>
            <a:r>
              <a:rPr lang="en-GB" sz="800" dirty="0"/>
              <a:t>, </a:t>
            </a:r>
            <a:r>
              <a:rPr lang="en-US" sz="800" dirty="0" smtClean="0"/>
              <a:t>Advisor, BNP PARIBAS Group</a:t>
            </a:r>
            <a:r>
              <a:rPr lang="en-GB" sz="800" dirty="0" smtClean="0"/>
              <a:t>                                        December 2014</a:t>
            </a:r>
            <a:endParaRPr lang="en-GB" sz="800" dirty="0"/>
          </a:p>
        </p:txBody>
      </p:sp>
      <p:graphicFrame>
        <p:nvGraphicFramePr>
          <p:cNvPr id="12" name="Espace réservé du contenu 11"/>
          <p:cNvGraphicFramePr>
            <a:graphicFrameLocks noGrp="1"/>
          </p:cNvGraphicFramePr>
          <p:nvPr>
            <p:ph idx="1"/>
          </p:nvPr>
        </p:nvGraphicFramePr>
        <p:xfrm>
          <a:off x="963613" y="1287463"/>
          <a:ext cx="7989887" cy="498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277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848F76-09A3-4D63-9FA7-1ED27DFBF53F}" type="slidenum">
              <a:rPr lang="en-GB" sz="800" smtClean="0"/>
              <a:pPr eaLnBrk="1" hangingPunct="1"/>
              <a:t>55</a:t>
            </a:fld>
            <a:endParaRPr lang="en-GB" sz="800" smtClean="0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0" y="265113"/>
            <a:ext cx="8280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69950"/>
            <a:endParaRPr lang="fr-FR" sz="1400" b="1">
              <a:solidFill>
                <a:schemeClr val="tx2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80484" y="139700"/>
            <a:ext cx="8494787" cy="493713"/>
          </a:xfrm>
        </p:spPr>
        <p:txBody>
          <a:bodyPr/>
          <a:lstStyle/>
          <a:p>
            <a:pPr eaLnBrk="1" hangingPunct="1"/>
            <a:r>
              <a:rPr lang="en-GB" sz="1400" dirty="0"/>
              <a:t>Chart </a:t>
            </a:r>
            <a:r>
              <a:rPr lang="en-GB" sz="1400" dirty="0" smtClean="0"/>
              <a:t>44</a:t>
            </a:r>
            <a:endParaRPr lang="en-GB" sz="1400" dirty="0" smtClean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5094514" y="6496493"/>
            <a:ext cx="3506561" cy="293245"/>
          </a:xfrm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800" dirty="0"/>
              <a:t>Philippe </a:t>
            </a:r>
            <a:r>
              <a:rPr lang="en-GB" sz="800" dirty="0" err="1"/>
              <a:t>D’Arvisenet</a:t>
            </a:r>
            <a:r>
              <a:rPr lang="en-GB" sz="800" dirty="0"/>
              <a:t>, </a:t>
            </a:r>
            <a:r>
              <a:rPr lang="en-US" sz="800" dirty="0" smtClean="0"/>
              <a:t>Advisor, BNP PARIBAS Group</a:t>
            </a:r>
            <a:r>
              <a:rPr lang="en-GB" sz="800" dirty="0" smtClean="0"/>
              <a:t>                                        December 2014</a:t>
            </a:r>
            <a:endParaRPr lang="en-GB" sz="800" dirty="0"/>
          </a:p>
        </p:txBody>
      </p:sp>
      <p:pic>
        <p:nvPicPr>
          <p:cNvPr id="130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19" y="1275907"/>
            <a:ext cx="7502228" cy="4667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07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848F76-09A3-4D63-9FA7-1ED27DFBF53F}" type="slidenum">
              <a:rPr lang="en-GB" sz="800" smtClean="0"/>
              <a:pPr eaLnBrk="1" hangingPunct="1"/>
              <a:t>56</a:t>
            </a:fld>
            <a:endParaRPr lang="en-GB" sz="800" smtClean="0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0" y="265113"/>
            <a:ext cx="8280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69950"/>
            <a:endParaRPr lang="fr-FR" sz="1400" b="1">
              <a:solidFill>
                <a:schemeClr val="tx2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80484" y="139700"/>
            <a:ext cx="8494787" cy="493713"/>
          </a:xfrm>
        </p:spPr>
        <p:txBody>
          <a:bodyPr/>
          <a:lstStyle/>
          <a:p>
            <a:pPr eaLnBrk="1" hangingPunct="1"/>
            <a:r>
              <a:rPr lang="en-GB" sz="1400" dirty="0"/>
              <a:t>Chart </a:t>
            </a:r>
            <a:r>
              <a:rPr lang="en-GB" sz="1400" dirty="0" smtClean="0"/>
              <a:t>45</a:t>
            </a:r>
            <a:endParaRPr lang="en-GB" sz="1400" dirty="0" smtClean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5094514" y="6496493"/>
            <a:ext cx="3506561" cy="293245"/>
          </a:xfrm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800" dirty="0"/>
              <a:t>Philippe </a:t>
            </a:r>
            <a:r>
              <a:rPr lang="en-GB" sz="800" dirty="0" err="1"/>
              <a:t>D’Arvisenet</a:t>
            </a:r>
            <a:r>
              <a:rPr lang="en-GB" sz="800" dirty="0"/>
              <a:t>, </a:t>
            </a:r>
            <a:r>
              <a:rPr lang="en-US" sz="800" dirty="0" smtClean="0"/>
              <a:t>Advisor, BNP PARIBAS Group</a:t>
            </a:r>
            <a:r>
              <a:rPr lang="en-GB" sz="800" dirty="0" smtClean="0"/>
              <a:t>                                        December 2014</a:t>
            </a:r>
            <a:endParaRPr lang="en-GB" sz="800" dirty="0"/>
          </a:p>
        </p:txBody>
      </p:sp>
      <p:pic>
        <p:nvPicPr>
          <p:cNvPr id="129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73" y="1222744"/>
            <a:ext cx="7604766" cy="4731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07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848F76-09A3-4D63-9FA7-1ED27DFBF53F}" type="slidenum">
              <a:rPr lang="en-GB" sz="800" smtClean="0"/>
              <a:pPr eaLnBrk="1" hangingPunct="1"/>
              <a:t>57</a:t>
            </a:fld>
            <a:endParaRPr lang="en-GB" sz="800" smtClean="0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0" y="265113"/>
            <a:ext cx="8280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69950"/>
            <a:endParaRPr lang="fr-FR" sz="1400" b="1">
              <a:solidFill>
                <a:schemeClr val="tx2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80484" y="139700"/>
            <a:ext cx="8494787" cy="493713"/>
          </a:xfrm>
        </p:spPr>
        <p:txBody>
          <a:bodyPr/>
          <a:lstStyle/>
          <a:p>
            <a:pPr eaLnBrk="1" hangingPunct="1"/>
            <a:r>
              <a:rPr lang="en-GB" sz="1400" dirty="0"/>
              <a:t>Chart </a:t>
            </a:r>
            <a:r>
              <a:rPr lang="en-GB" sz="1400" dirty="0" smtClean="0"/>
              <a:t>46</a:t>
            </a:r>
            <a:endParaRPr lang="en-GB" sz="1400" dirty="0" smtClean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5094514" y="6496493"/>
            <a:ext cx="3506561" cy="293245"/>
          </a:xfrm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800" dirty="0"/>
              <a:t>Philippe </a:t>
            </a:r>
            <a:r>
              <a:rPr lang="en-GB" sz="800" dirty="0" err="1"/>
              <a:t>D’Arvisenet</a:t>
            </a:r>
            <a:r>
              <a:rPr lang="en-GB" sz="800" dirty="0"/>
              <a:t>, </a:t>
            </a:r>
            <a:r>
              <a:rPr lang="en-US" sz="800" dirty="0" smtClean="0"/>
              <a:t>Advisor, BNP PARIBAS Group</a:t>
            </a:r>
            <a:r>
              <a:rPr lang="en-GB" sz="800" dirty="0" smtClean="0"/>
              <a:t>                                        December 2014</a:t>
            </a:r>
            <a:endParaRPr lang="en-GB" sz="800" dirty="0"/>
          </a:p>
        </p:txBody>
      </p:sp>
      <p:pic>
        <p:nvPicPr>
          <p:cNvPr id="131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39" y="1254642"/>
            <a:ext cx="7420798" cy="4614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07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848F76-09A3-4D63-9FA7-1ED27DFBF53F}" type="slidenum">
              <a:rPr lang="en-GB" sz="800" smtClean="0"/>
              <a:pPr eaLnBrk="1" hangingPunct="1"/>
              <a:t>58</a:t>
            </a:fld>
            <a:endParaRPr lang="en-GB" sz="800" smtClean="0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0" y="265113"/>
            <a:ext cx="8280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69950"/>
            <a:endParaRPr lang="fr-FR" sz="1400" b="1">
              <a:solidFill>
                <a:schemeClr val="tx2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80484" y="139700"/>
            <a:ext cx="8494787" cy="493713"/>
          </a:xfrm>
        </p:spPr>
        <p:txBody>
          <a:bodyPr/>
          <a:lstStyle/>
          <a:p>
            <a:pPr eaLnBrk="1" hangingPunct="1"/>
            <a:r>
              <a:rPr lang="en-GB" sz="1400" dirty="0"/>
              <a:t>Chart </a:t>
            </a:r>
            <a:r>
              <a:rPr lang="en-GB" sz="1400" dirty="0" smtClean="0"/>
              <a:t>47</a:t>
            </a:r>
            <a:endParaRPr lang="en-GB" sz="1400" dirty="0" smtClean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5094514" y="6496493"/>
            <a:ext cx="3506561" cy="293245"/>
          </a:xfrm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800" dirty="0"/>
              <a:t>Philippe </a:t>
            </a:r>
            <a:r>
              <a:rPr lang="en-GB" sz="800" dirty="0" err="1"/>
              <a:t>D’Arvisenet</a:t>
            </a:r>
            <a:r>
              <a:rPr lang="en-GB" sz="800" dirty="0"/>
              <a:t>, </a:t>
            </a:r>
            <a:r>
              <a:rPr lang="en-US" sz="800" dirty="0" smtClean="0"/>
              <a:t>Advisor, BNP PARIBAS Group</a:t>
            </a:r>
            <a:r>
              <a:rPr lang="en-GB" sz="800" dirty="0" smtClean="0"/>
              <a:t>                                        December 2014</a:t>
            </a:r>
            <a:endParaRPr lang="en-GB" sz="800" dirty="0"/>
          </a:p>
        </p:txBody>
      </p:sp>
      <p:graphicFrame>
        <p:nvGraphicFramePr>
          <p:cNvPr id="10" name="Espace réservé du contenu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2190907"/>
              </p:ext>
            </p:extLst>
          </p:nvPr>
        </p:nvGraphicFramePr>
        <p:xfrm>
          <a:off x="963613" y="1287463"/>
          <a:ext cx="7989887" cy="498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277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848F76-09A3-4D63-9FA7-1ED27DFBF53F}" type="slidenum">
              <a:rPr lang="en-GB" sz="800" smtClean="0"/>
              <a:pPr eaLnBrk="1" hangingPunct="1"/>
              <a:t>59</a:t>
            </a:fld>
            <a:endParaRPr lang="en-GB" sz="800" smtClean="0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0" y="265113"/>
            <a:ext cx="8280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69950"/>
            <a:endParaRPr lang="fr-FR" sz="1400" b="1">
              <a:solidFill>
                <a:schemeClr val="tx2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80484" y="139700"/>
            <a:ext cx="8494787" cy="493713"/>
          </a:xfrm>
        </p:spPr>
        <p:txBody>
          <a:bodyPr/>
          <a:lstStyle/>
          <a:p>
            <a:pPr eaLnBrk="1" hangingPunct="1"/>
            <a:r>
              <a:rPr lang="en-GB" sz="1400" dirty="0"/>
              <a:t>Chart </a:t>
            </a:r>
            <a:r>
              <a:rPr lang="en-GB" sz="1400" dirty="0" smtClean="0"/>
              <a:t>48</a:t>
            </a:r>
            <a:endParaRPr lang="en-GB" sz="1400" dirty="0" smtClean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5094514" y="6496493"/>
            <a:ext cx="3506561" cy="293245"/>
          </a:xfrm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800" dirty="0"/>
              <a:t>Philippe </a:t>
            </a:r>
            <a:r>
              <a:rPr lang="en-GB" sz="800" dirty="0" err="1"/>
              <a:t>D’Arvisenet</a:t>
            </a:r>
            <a:r>
              <a:rPr lang="en-GB" sz="800" dirty="0"/>
              <a:t>, </a:t>
            </a:r>
            <a:r>
              <a:rPr lang="en-US" sz="800" dirty="0" smtClean="0"/>
              <a:t>Advisor, BNP PARIBAS Group</a:t>
            </a:r>
            <a:r>
              <a:rPr lang="en-GB" sz="800" dirty="0" smtClean="0"/>
              <a:t>                                        December 2014</a:t>
            </a:r>
            <a:endParaRPr lang="en-GB" sz="800" dirty="0"/>
          </a:p>
        </p:txBody>
      </p:sp>
      <p:graphicFrame>
        <p:nvGraphicFramePr>
          <p:cNvPr id="10" name="Espace réservé du contenu 9"/>
          <p:cNvGraphicFramePr>
            <a:graphicFrameLocks noGrp="1"/>
          </p:cNvGraphicFramePr>
          <p:nvPr>
            <p:ph idx="1"/>
          </p:nvPr>
        </p:nvGraphicFramePr>
        <p:xfrm>
          <a:off x="963613" y="1287463"/>
          <a:ext cx="7989887" cy="498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638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1938AC6-1074-4FF7-8BCE-B407C042A9E2}" type="slidenum">
              <a:rPr lang="en-GB" sz="800" smtClean="0"/>
              <a:pPr eaLnBrk="1" hangingPunct="1"/>
              <a:t>6</a:t>
            </a:fld>
            <a:endParaRPr lang="en-GB" sz="800" smtClean="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  I </a:t>
            </a:r>
            <a:r>
              <a:rPr lang="en-GB" smtClean="0"/>
              <a:t>– WORLD</a:t>
            </a:r>
            <a:endParaRPr lang="en-GB" dirty="0" smtClean="0"/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3613" y="1913467"/>
            <a:ext cx="7989887" cy="4361921"/>
          </a:xfrm>
        </p:spPr>
        <p:txBody>
          <a:bodyPr/>
          <a:lstStyle/>
          <a:p>
            <a:pPr marL="1588" lvl="1" indent="0" eaLnBrk="1" hangingPunct="1">
              <a:buClr>
                <a:srgbClr val="00AB8E"/>
              </a:buClr>
              <a:buNone/>
            </a:pPr>
            <a:endParaRPr lang="en-GB" b="1" dirty="0" smtClean="0"/>
          </a:p>
          <a:p>
            <a:pPr marL="1588" lvl="1" indent="0" eaLnBrk="1" hangingPunct="1">
              <a:buClr>
                <a:srgbClr val="00AB8E"/>
              </a:buClr>
              <a:buNone/>
            </a:pPr>
            <a:endParaRPr lang="en-GB" b="1" dirty="0" smtClean="0"/>
          </a:p>
        </p:txBody>
      </p:sp>
      <p:sp>
        <p:nvSpPr>
          <p:cNvPr id="13318" name="Text Box 4"/>
          <p:cNvSpPr txBox="1">
            <a:spLocks noChangeArrowheads="1"/>
          </p:cNvSpPr>
          <p:nvPr/>
        </p:nvSpPr>
        <p:spPr bwMode="auto">
          <a:xfrm>
            <a:off x="951866" y="785813"/>
            <a:ext cx="817086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912813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sz="1800" b="1" dirty="0">
              <a:solidFill>
                <a:srgbClr val="78848A"/>
              </a:solidFill>
            </a:endParaRP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5094514" y="6496493"/>
            <a:ext cx="3506561" cy="293245"/>
          </a:xfrm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800" dirty="0"/>
              <a:t>Philippe </a:t>
            </a:r>
            <a:r>
              <a:rPr lang="en-GB" sz="800" dirty="0" err="1"/>
              <a:t>D’Arvisenet</a:t>
            </a:r>
            <a:r>
              <a:rPr lang="en-GB" sz="800" dirty="0"/>
              <a:t>, </a:t>
            </a:r>
            <a:r>
              <a:rPr lang="en-US" sz="800" dirty="0" smtClean="0"/>
              <a:t>Advisor, BNP PARIBAS Group</a:t>
            </a:r>
            <a:r>
              <a:rPr lang="en-GB" sz="800" dirty="0" smtClean="0"/>
              <a:t>                                        December 2014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427458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848F76-09A3-4D63-9FA7-1ED27DFBF53F}" type="slidenum">
              <a:rPr lang="en-GB" sz="800" smtClean="0"/>
              <a:pPr eaLnBrk="1" hangingPunct="1"/>
              <a:t>60</a:t>
            </a:fld>
            <a:endParaRPr lang="en-GB" sz="800" smtClean="0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0" y="265113"/>
            <a:ext cx="8280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69950"/>
            <a:endParaRPr lang="fr-FR" sz="1400" b="1">
              <a:solidFill>
                <a:schemeClr val="tx2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80484" y="139700"/>
            <a:ext cx="8494787" cy="493713"/>
          </a:xfrm>
        </p:spPr>
        <p:txBody>
          <a:bodyPr/>
          <a:lstStyle/>
          <a:p>
            <a:pPr eaLnBrk="1" hangingPunct="1"/>
            <a:r>
              <a:rPr lang="en-GB" sz="1400" dirty="0"/>
              <a:t>Chart </a:t>
            </a:r>
            <a:r>
              <a:rPr lang="en-GB" sz="1400" dirty="0" smtClean="0"/>
              <a:t>49</a:t>
            </a:r>
            <a:endParaRPr lang="en-GB" sz="1400" dirty="0" smtClean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5094514" y="6496493"/>
            <a:ext cx="3506561" cy="293245"/>
          </a:xfrm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800" dirty="0"/>
              <a:t>Philippe </a:t>
            </a:r>
            <a:r>
              <a:rPr lang="en-GB" sz="800" dirty="0" err="1"/>
              <a:t>D’Arvisenet</a:t>
            </a:r>
            <a:r>
              <a:rPr lang="en-GB" sz="800" dirty="0"/>
              <a:t>, </a:t>
            </a:r>
            <a:r>
              <a:rPr lang="en-US" sz="800" dirty="0" smtClean="0"/>
              <a:t>Advisor, BNP PARIBAS Group</a:t>
            </a:r>
            <a:r>
              <a:rPr lang="en-GB" sz="800" dirty="0" smtClean="0"/>
              <a:t>                                        December 2014</a:t>
            </a:r>
            <a:endParaRPr lang="en-GB" sz="800" dirty="0"/>
          </a:p>
        </p:txBody>
      </p:sp>
      <p:graphicFrame>
        <p:nvGraphicFramePr>
          <p:cNvPr id="10" name="Espace réservé du contenu 9"/>
          <p:cNvGraphicFramePr>
            <a:graphicFrameLocks noGrp="1"/>
          </p:cNvGraphicFramePr>
          <p:nvPr>
            <p:ph idx="1"/>
          </p:nvPr>
        </p:nvGraphicFramePr>
        <p:xfrm>
          <a:off x="963613" y="1287463"/>
          <a:ext cx="7989887" cy="498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638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848F76-09A3-4D63-9FA7-1ED27DFBF53F}" type="slidenum">
              <a:rPr lang="en-GB" sz="800" smtClean="0"/>
              <a:pPr eaLnBrk="1" hangingPunct="1"/>
              <a:t>61</a:t>
            </a:fld>
            <a:endParaRPr lang="en-GB" sz="800" smtClean="0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0" y="265113"/>
            <a:ext cx="8280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69950"/>
            <a:endParaRPr lang="fr-FR" sz="1400" b="1">
              <a:solidFill>
                <a:schemeClr val="tx2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80484" y="139700"/>
            <a:ext cx="8494787" cy="493713"/>
          </a:xfrm>
        </p:spPr>
        <p:txBody>
          <a:bodyPr/>
          <a:lstStyle/>
          <a:p>
            <a:pPr eaLnBrk="1" hangingPunct="1"/>
            <a:r>
              <a:rPr lang="en-GB" sz="1400" dirty="0"/>
              <a:t>Chart </a:t>
            </a:r>
            <a:r>
              <a:rPr lang="en-GB" sz="1400" dirty="0" smtClean="0"/>
              <a:t>50</a:t>
            </a:r>
            <a:endParaRPr lang="en-GB" sz="1400" dirty="0" smtClean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5094514" y="6496493"/>
            <a:ext cx="3506561" cy="293245"/>
          </a:xfrm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800" dirty="0"/>
              <a:t>Philippe </a:t>
            </a:r>
            <a:r>
              <a:rPr lang="en-GB" sz="800" dirty="0" err="1"/>
              <a:t>D’Arvisenet</a:t>
            </a:r>
            <a:r>
              <a:rPr lang="en-GB" sz="800" dirty="0"/>
              <a:t>, </a:t>
            </a:r>
            <a:r>
              <a:rPr lang="en-US" sz="800" dirty="0" smtClean="0"/>
              <a:t>Advisor, BNP PARIBAS Group</a:t>
            </a:r>
            <a:r>
              <a:rPr lang="en-GB" sz="800" dirty="0" smtClean="0"/>
              <a:t>                                        December 2014</a:t>
            </a:r>
            <a:endParaRPr lang="en-GB" sz="800" dirty="0"/>
          </a:p>
        </p:txBody>
      </p:sp>
      <p:pic>
        <p:nvPicPr>
          <p:cNvPr id="129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1322543"/>
            <a:ext cx="7989887" cy="4917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38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848F76-09A3-4D63-9FA7-1ED27DFBF53F}" type="slidenum">
              <a:rPr lang="en-GB" sz="800" smtClean="0"/>
              <a:pPr eaLnBrk="1" hangingPunct="1"/>
              <a:t>62</a:t>
            </a:fld>
            <a:endParaRPr lang="en-GB" sz="800" smtClean="0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0" y="265113"/>
            <a:ext cx="8280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69950"/>
            <a:endParaRPr lang="fr-FR" sz="1400" b="1">
              <a:solidFill>
                <a:schemeClr val="tx2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80484" y="139700"/>
            <a:ext cx="8494787" cy="493713"/>
          </a:xfrm>
        </p:spPr>
        <p:txBody>
          <a:bodyPr/>
          <a:lstStyle/>
          <a:p>
            <a:pPr eaLnBrk="1" hangingPunct="1"/>
            <a:r>
              <a:rPr lang="en-GB" sz="1400" dirty="0"/>
              <a:t>Chart </a:t>
            </a:r>
            <a:r>
              <a:rPr lang="en-GB" sz="1400" dirty="0" smtClean="0"/>
              <a:t>51</a:t>
            </a:r>
            <a:endParaRPr lang="en-GB" sz="1400" dirty="0" smtClean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5094514" y="6496493"/>
            <a:ext cx="3506561" cy="293245"/>
          </a:xfrm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800" dirty="0"/>
              <a:t>Philippe </a:t>
            </a:r>
            <a:r>
              <a:rPr lang="en-GB" sz="800" dirty="0" err="1"/>
              <a:t>D’Arvisenet</a:t>
            </a:r>
            <a:r>
              <a:rPr lang="en-GB" sz="800" dirty="0"/>
              <a:t>, </a:t>
            </a:r>
            <a:r>
              <a:rPr lang="en-US" sz="800" dirty="0" smtClean="0"/>
              <a:t>Advisor, BNP PARIBAS Group</a:t>
            </a:r>
            <a:r>
              <a:rPr lang="en-GB" sz="800" dirty="0" smtClean="0"/>
              <a:t>                                        December 2014</a:t>
            </a:r>
            <a:endParaRPr lang="en-GB" sz="800" dirty="0"/>
          </a:p>
        </p:txBody>
      </p:sp>
      <p:pic>
        <p:nvPicPr>
          <p:cNvPr id="10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3377" y="1140767"/>
            <a:ext cx="7538483" cy="5343788"/>
          </a:xfrm>
          <a:noFill/>
        </p:spPr>
      </p:pic>
    </p:spTree>
    <p:extLst>
      <p:ext uri="{BB962C8B-B14F-4D97-AF65-F5344CB8AC3E}">
        <p14:creationId xmlns:p14="http://schemas.microsoft.com/office/powerpoint/2010/main" val="398277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848F76-09A3-4D63-9FA7-1ED27DFBF53F}" type="slidenum">
              <a:rPr lang="en-GB" sz="800" smtClean="0"/>
              <a:pPr eaLnBrk="1" hangingPunct="1"/>
              <a:t>63</a:t>
            </a:fld>
            <a:endParaRPr lang="en-GB" sz="800" smtClean="0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0" y="265113"/>
            <a:ext cx="8280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69950"/>
            <a:endParaRPr lang="fr-FR" sz="1400" b="1">
              <a:solidFill>
                <a:schemeClr val="tx2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80484" y="139700"/>
            <a:ext cx="8494787" cy="493713"/>
          </a:xfrm>
        </p:spPr>
        <p:txBody>
          <a:bodyPr/>
          <a:lstStyle/>
          <a:p>
            <a:pPr eaLnBrk="1" hangingPunct="1"/>
            <a:r>
              <a:rPr lang="en-GB" sz="1400" dirty="0"/>
              <a:t>Chart </a:t>
            </a:r>
            <a:r>
              <a:rPr lang="en-GB" sz="1400" dirty="0" smtClean="0"/>
              <a:t>52</a:t>
            </a:r>
            <a:endParaRPr lang="en-GB" sz="1400" dirty="0" smtClean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5094514" y="6496493"/>
            <a:ext cx="3506561" cy="293245"/>
          </a:xfrm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800" dirty="0"/>
              <a:t>Philippe </a:t>
            </a:r>
            <a:r>
              <a:rPr lang="en-GB" sz="800" dirty="0" err="1"/>
              <a:t>D’Arvisenet</a:t>
            </a:r>
            <a:r>
              <a:rPr lang="en-GB" sz="800" dirty="0"/>
              <a:t>, </a:t>
            </a:r>
            <a:r>
              <a:rPr lang="en-US" sz="800" dirty="0" smtClean="0"/>
              <a:t>Advisor, BNP PARIBAS Group</a:t>
            </a:r>
            <a:r>
              <a:rPr lang="en-GB" sz="800" dirty="0" smtClean="0"/>
              <a:t>                                        December 2014</a:t>
            </a:r>
            <a:endParaRPr lang="en-GB" sz="800" dirty="0"/>
          </a:p>
        </p:txBody>
      </p:sp>
      <p:pic>
        <p:nvPicPr>
          <p:cNvPr id="139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88" y="668374"/>
            <a:ext cx="8548973" cy="5748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07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848F76-09A3-4D63-9FA7-1ED27DFBF53F}" type="slidenum">
              <a:rPr lang="en-GB" sz="800" smtClean="0"/>
              <a:pPr eaLnBrk="1" hangingPunct="1"/>
              <a:t>64</a:t>
            </a:fld>
            <a:endParaRPr lang="en-GB" sz="800" smtClean="0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0" y="265113"/>
            <a:ext cx="8280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69950"/>
            <a:endParaRPr lang="fr-FR" sz="1400" b="1">
              <a:solidFill>
                <a:schemeClr val="tx2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80484" y="139700"/>
            <a:ext cx="8494787" cy="493713"/>
          </a:xfrm>
        </p:spPr>
        <p:txBody>
          <a:bodyPr/>
          <a:lstStyle/>
          <a:p>
            <a:pPr eaLnBrk="1" hangingPunct="1"/>
            <a:r>
              <a:rPr lang="en-GB" sz="1400" dirty="0"/>
              <a:t>Chart </a:t>
            </a:r>
            <a:r>
              <a:rPr lang="en-GB" sz="1400" dirty="0" smtClean="0"/>
              <a:t>53</a:t>
            </a:r>
            <a:endParaRPr lang="en-GB" sz="1400" dirty="0" smtClean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5094514" y="6496493"/>
            <a:ext cx="3506561" cy="293245"/>
          </a:xfrm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800" dirty="0"/>
              <a:t>Philippe </a:t>
            </a:r>
            <a:r>
              <a:rPr lang="en-GB" sz="800" dirty="0" err="1"/>
              <a:t>D’Arvisenet</a:t>
            </a:r>
            <a:r>
              <a:rPr lang="en-GB" sz="800" dirty="0"/>
              <a:t>, </a:t>
            </a:r>
            <a:r>
              <a:rPr lang="en-US" sz="800" dirty="0" smtClean="0"/>
              <a:t>Advisor, BNP PARIBAS Group</a:t>
            </a:r>
            <a:r>
              <a:rPr lang="en-GB" sz="800" dirty="0" smtClean="0"/>
              <a:t>                                        December 2014</a:t>
            </a:r>
            <a:endParaRPr lang="en-GB" sz="800" dirty="0"/>
          </a:p>
        </p:txBody>
      </p:sp>
      <p:pic>
        <p:nvPicPr>
          <p:cNvPr id="140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47" y="701749"/>
            <a:ext cx="8516678" cy="572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07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848F76-09A3-4D63-9FA7-1ED27DFBF53F}" type="slidenum">
              <a:rPr lang="en-GB" sz="800" smtClean="0"/>
              <a:pPr eaLnBrk="1" hangingPunct="1"/>
              <a:t>65</a:t>
            </a:fld>
            <a:endParaRPr lang="en-GB" sz="800" smtClean="0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0" y="265113"/>
            <a:ext cx="8280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69950"/>
            <a:endParaRPr lang="fr-FR" sz="1400" b="1">
              <a:solidFill>
                <a:schemeClr val="tx2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80484" y="139700"/>
            <a:ext cx="8494787" cy="493713"/>
          </a:xfrm>
        </p:spPr>
        <p:txBody>
          <a:bodyPr/>
          <a:lstStyle/>
          <a:p>
            <a:pPr eaLnBrk="1" hangingPunct="1"/>
            <a:r>
              <a:rPr lang="en-GB" sz="1400" dirty="0"/>
              <a:t>Chart </a:t>
            </a:r>
            <a:r>
              <a:rPr lang="en-GB" sz="1400" dirty="0" smtClean="0"/>
              <a:t>54</a:t>
            </a:r>
            <a:endParaRPr lang="en-GB" sz="1400" dirty="0" smtClean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5094514" y="6496493"/>
            <a:ext cx="3506561" cy="293245"/>
          </a:xfrm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800" dirty="0"/>
              <a:t>Philippe </a:t>
            </a:r>
            <a:r>
              <a:rPr lang="en-GB" sz="800" dirty="0" err="1"/>
              <a:t>D’Arvisenet</a:t>
            </a:r>
            <a:r>
              <a:rPr lang="en-GB" sz="800" dirty="0"/>
              <a:t>, </a:t>
            </a:r>
            <a:r>
              <a:rPr lang="en-US" sz="800" dirty="0" smtClean="0"/>
              <a:t>Advisor, BNP PARIBAS Group</a:t>
            </a:r>
            <a:r>
              <a:rPr lang="en-GB" sz="800" dirty="0" smtClean="0"/>
              <a:t>                                        December 2014</a:t>
            </a:r>
            <a:endParaRPr lang="en-GB" sz="800" dirty="0"/>
          </a:p>
        </p:txBody>
      </p:sp>
      <p:pic>
        <p:nvPicPr>
          <p:cNvPr id="137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749" y="585787"/>
            <a:ext cx="4476003" cy="5970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07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848F76-09A3-4D63-9FA7-1ED27DFBF53F}" type="slidenum">
              <a:rPr lang="en-GB" sz="800" smtClean="0"/>
              <a:pPr eaLnBrk="1" hangingPunct="1"/>
              <a:t>66</a:t>
            </a:fld>
            <a:endParaRPr lang="en-GB" sz="800" smtClean="0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0" y="265113"/>
            <a:ext cx="8280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69950"/>
            <a:endParaRPr lang="fr-FR" sz="1400" b="1">
              <a:solidFill>
                <a:schemeClr val="tx2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80484" y="139700"/>
            <a:ext cx="8494787" cy="493713"/>
          </a:xfrm>
        </p:spPr>
        <p:txBody>
          <a:bodyPr/>
          <a:lstStyle/>
          <a:p>
            <a:pPr eaLnBrk="1" hangingPunct="1"/>
            <a:r>
              <a:rPr lang="en-GB" sz="1400" dirty="0"/>
              <a:t>Chart </a:t>
            </a:r>
            <a:r>
              <a:rPr lang="en-GB" sz="1400" dirty="0" smtClean="0"/>
              <a:t>55</a:t>
            </a:r>
            <a:endParaRPr lang="en-GB" sz="1400" dirty="0" smtClean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5094514" y="6496493"/>
            <a:ext cx="3506561" cy="293245"/>
          </a:xfrm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800" dirty="0"/>
              <a:t>Philippe </a:t>
            </a:r>
            <a:r>
              <a:rPr lang="en-GB" sz="800" dirty="0" err="1"/>
              <a:t>D’Arvisenet</a:t>
            </a:r>
            <a:r>
              <a:rPr lang="en-GB" sz="800" dirty="0"/>
              <a:t>, </a:t>
            </a:r>
            <a:r>
              <a:rPr lang="en-US" sz="800" dirty="0" smtClean="0"/>
              <a:t>Advisor, BNP PARIBAS Group</a:t>
            </a:r>
            <a:r>
              <a:rPr lang="en-GB" sz="800" dirty="0" smtClean="0"/>
              <a:t>                                        December 2014</a:t>
            </a:r>
            <a:endParaRPr lang="en-GB" sz="800" dirty="0"/>
          </a:p>
        </p:txBody>
      </p:sp>
      <p:pic>
        <p:nvPicPr>
          <p:cNvPr id="138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814" y="571201"/>
            <a:ext cx="4497572" cy="5999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07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848F76-09A3-4D63-9FA7-1ED27DFBF53F}" type="slidenum">
              <a:rPr lang="en-GB" sz="800" smtClean="0"/>
              <a:pPr eaLnBrk="1" hangingPunct="1"/>
              <a:t>67</a:t>
            </a:fld>
            <a:endParaRPr lang="en-GB" sz="800" smtClean="0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0" y="265113"/>
            <a:ext cx="8280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69950"/>
            <a:endParaRPr lang="fr-FR" sz="1400" b="1">
              <a:solidFill>
                <a:schemeClr val="tx2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80484" y="139700"/>
            <a:ext cx="8494787" cy="493713"/>
          </a:xfrm>
        </p:spPr>
        <p:txBody>
          <a:bodyPr/>
          <a:lstStyle/>
          <a:p>
            <a:pPr eaLnBrk="1" hangingPunct="1"/>
            <a:r>
              <a:rPr lang="en-GB" sz="1400" dirty="0"/>
              <a:t>Chart </a:t>
            </a:r>
            <a:r>
              <a:rPr lang="en-GB" sz="1400" dirty="0" smtClean="0"/>
              <a:t>56</a:t>
            </a:r>
            <a:endParaRPr lang="en-GB" sz="1400" dirty="0" smtClean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5094514" y="6496493"/>
            <a:ext cx="3506561" cy="293245"/>
          </a:xfrm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800" dirty="0"/>
              <a:t>Philippe </a:t>
            </a:r>
            <a:r>
              <a:rPr lang="en-GB" sz="800" dirty="0" err="1"/>
              <a:t>D’Arvisenet</a:t>
            </a:r>
            <a:r>
              <a:rPr lang="en-GB" sz="800" dirty="0"/>
              <a:t>, </a:t>
            </a:r>
            <a:r>
              <a:rPr lang="en-US" sz="800" dirty="0" smtClean="0"/>
              <a:t>Advisor, BNP PARIBAS Group</a:t>
            </a:r>
            <a:r>
              <a:rPr lang="en-GB" sz="800" dirty="0" smtClean="0"/>
              <a:t>                                        December 2014</a:t>
            </a:r>
            <a:endParaRPr lang="en-GB" sz="800" dirty="0"/>
          </a:p>
        </p:txBody>
      </p:sp>
      <p:pic>
        <p:nvPicPr>
          <p:cNvPr id="136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452" y="1690577"/>
            <a:ext cx="9434134" cy="3934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07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DFD73AB-8540-4BA2-8CFE-E2AC7FD2372B}" type="slidenum">
              <a:rPr lang="en-GB" sz="800" smtClean="0"/>
              <a:pPr eaLnBrk="1" hangingPunct="1"/>
              <a:t>68</a:t>
            </a:fld>
            <a:endParaRPr lang="en-GB" sz="800" smtClean="0"/>
          </a:p>
        </p:txBody>
      </p:sp>
      <p:sp>
        <p:nvSpPr>
          <p:cNvPr id="274435" name="Rectangle 3"/>
          <p:cNvSpPr>
            <a:spLocks noChangeArrowheads="1"/>
          </p:cNvSpPr>
          <p:nvPr/>
        </p:nvSpPr>
        <p:spPr bwMode="auto">
          <a:xfrm>
            <a:off x="674688" y="203200"/>
            <a:ext cx="7305675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GB" sz="1800" b="1">
                <a:solidFill>
                  <a:srgbClr val="00915A"/>
                </a:solidFill>
                <a:latin typeface="BNPP Sans Light" pitchFamily="50" charset="0"/>
              </a:rPr>
              <a:t>Our publications</a:t>
            </a:r>
            <a:endParaRPr lang="en-GB" sz="1800" b="1" u="sng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NPP Sans Light" pitchFamily="50" charset="0"/>
            </a:endParaRPr>
          </a:p>
        </p:txBody>
      </p:sp>
      <p:sp>
        <p:nvSpPr>
          <p:cNvPr id="55302" name="Control 4"/>
          <p:cNvSpPr>
            <a:spLocks noRot="1" noChangeArrowheads="1" noChangeShapeType="1" noTextEdit="1"/>
          </p:cNvSpPr>
          <p:nvPr/>
        </p:nvSpPr>
        <p:spPr bwMode="auto">
          <a:xfrm>
            <a:off x="3630613" y="2652713"/>
            <a:ext cx="1981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graphicFrame>
        <p:nvGraphicFramePr>
          <p:cNvPr id="274437" name="Group 5"/>
          <p:cNvGraphicFramePr>
            <a:graphicFrameLocks noGrp="1"/>
          </p:cNvGraphicFramePr>
          <p:nvPr/>
        </p:nvGraphicFramePr>
        <p:xfrm>
          <a:off x="3621088" y="2643188"/>
          <a:ext cx="1981200" cy="1905000"/>
        </p:xfrm>
        <a:graphic>
          <a:graphicData uri="http://schemas.openxmlformats.org/drawingml/2006/table">
            <a:tbl>
              <a:tblPr/>
              <a:tblGrid>
                <a:gridCol w="1981200"/>
              </a:tblGrid>
              <a:tr h="1905000">
                <a:tc>
                  <a:txBody>
                    <a:bodyPr/>
                    <a:lstStyle/>
                    <a:p>
                      <a:pPr marL="0" marR="0" lvl="0" indent="0" algn="l" defTabSz="94615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4443" name="Group 11"/>
          <p:cNvGraphicFramePr>
            <a:graphicFrameLocks noGrp="1"/>
          </p:cNvGraphicFramePr>
          <p:nvPr/>
        </p:nvGraphicFramePr>
        <p:xfrm>
          <a:off x="3630613" y="2652713"/>
          <a:ext cx="1962150" cy="1905000"/>
        </p:xfrm>
        <a:graphic>
          <a:graphicData uri="http://schemas.openxmlformats.org/drawingml/2006/table">
            <a:tbl>
              <a:tblPr/>
              <a:tblGrid>
                <a:gridCol w="1962150"/>
              </a:tblGrid>
              <a:tr h="1905000">
                <a:tc>
                  <a:txBody>
                    <a:bodyPr/>
                    <a:lstStyle/>
                    <a:p>
                      <a:pPr marL="0" marR="0" lvl="0" indent="0" algn="l" defTabSz="94615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7" name="Espace réservé du contenu 2"/>
          <p:cNvSpPr txBox="1">
            <a:spLocks/>
          </p:cNvSpPr>
          <p:nvPr/>
        </p:nvSpPr>
        <p:spPr bwMode="auto">
          <a:xfrm>
            <a:off x="4425950" y="647700"/>
            <a:ext cx="4751388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endParaRPr lang="fr-FR" sz="500">
              <a:latin typeface="BNPP Sans Light" pitchFamily="50" charset="0"/>
            </a:endParaRPr>
          </a:p>
        </p:txBody>
      </p:sp>
      <p:pic>
        <p:nvPicPr>
          <p:cNvPr id="55308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647700"/>
            <a:ext cx="8664575" cy="585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5094514" y="6496493"/>
            <a:ext cx="3506561" cy="293245"/>
          </a:xfrm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800" dirty="0"/>
              <a:t>Philippe </a:t>
            </a:r>
            <a:r>
              <a:rPr lang="en-GB" sz="800" dirty="0" err="1"/>
              <a:t>D’Arvisenet</a:t>
            </a:r>
            <a:r>
              <a:rPr lang="en-GB" sz="800" dirty="0"/>
              <a:t>, </a:t>
            </a:r>
            <a:r>
              <a:rPr lang="en-US" sz="800" dirty="0" smtClean="0"/>
              <a:t>Advisor, BNP PARIBAS Group                                        </a:t>
            </a:r>
            <a:r>
              <a:rPr lang="en-GB" sz="800" dirty="0" smtClean="0"/>
              <a:t>                                        </a:t>
            </a:r>
            <a:r>
              <a:rPr lang="en-GB" sz="800" dirty="0" smtClean="0"/>
              <a:t>December  </a:t>
            </a:r>
            <a:r>
              <a:rPr lang="en-GB" sz="800" dirty="0" smtClean="0"/>
              <a:t>2014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553208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848F76-09A3-4D63-9FA7-1ED27DFBF53F}" type="slidenum">
              <a:rPr lang="en-GB" sz="800" smtClean="0"/>
              <a:pPr eaLnBrk="1" hangingPunct="1"/>
              <a:t>7</a:t>
            </a:fld>
            <a:endParaRPr lang="en-GB" sz="800" smtClean="0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0" y="265113"/>
            <a:ext cx="8280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69950"/>
            <a:endParaRPr lang="fr-FR" sz="1400" b="1">
              <a:solidFill>
                <a:schemeClr val="tx2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80484" y="139700"/>
            <a:ext cx="8494787" cy="493713"/>
          </a:xfrm>
        </p:spPr>
        <p:txBody>
          <a:bodyPr/>
          <a:lstStyle/>
          <a:p>
            <a:pPr eaLnBrk="1" hangingPunct="1"/>
            <a:r>
              <a:rPr lang="en-GB" sz="1400" dirty="0"/>
              <a:t>Chart </a:t>
            </a:r>
            <a:r>
              <a:rPr lang="en-GB" sz="1400" dirty="0" smtClean="0"/>
              <a:t>1</a:t>
            </a:r>
            <a:endParaRPr lang="en-GB" sz="1400" dirty="0" smtClean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5094514" y="6496493"/>
            <a:ext cx="3506561" cy="293245"/>
          </a:xfrm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800" dirty="0"/>
              <a:t>Philippe </a:t>
            </a:r>
            <a:r>
              <a:rPr lang="en-GB" sz="800" dirty="0" err="1"/>
              <a:t>D’Arvisenet</a:t>
            </a:r>
            <a:r>
              <a:rPr lang="en-GB" sz="800" dirty="0"/>
              <a:t>, </a:t>
            </a:r>
            <a:r>
              <a:rPr lang="en-US" sz="800" dirty="0" smtClean="0"/>
              <a:t>Advisor, BNP PARIBAS Group</a:t>
            </a:r>
            <a:r>
              <a:rPr lang="en-GB" sz="800" dirty="0" smtClean="0"/>
              <a:t>                                        December 2014</a:t>
            </a:r>
            <a:endParaRPr lang="en-GB" sz="800" dirty="0"/>
          </a:p>
        </p:txBody>
      </p:sp>
      <p:graphicFrame>
        <p:nvGraphicFramePr>
          <p:cNvPr id="10" name="Espace réservé du contenu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3981228"/>
              </p:ext>
            </p:extLst>
          </p:nvPr>
        </p:nvGraphicFramePr>
        <p:xfrm>
          <a:off x="963613" y="1287463"/>
          <a:ext cx="7989887" cy="498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577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848F76-09A3-4D63-9FA7-1ED27DFBF53F}" type="slidenum">
              <a:rPr lang="en-GB" sz="800" smtClean="0"/>
              <a:pPr eaLnBrk="1" hangingPunct="1"/>
              <a:t>8</a:t>
            </a:fld>
            <a:endParaRPr lang="en-GB" sz="800" smtClean="0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0" y="265113"/>
            <a:ext cx="8280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69950"/>
            <a:endParaRPr lang="fr-FR" sz="1400" b="1">
              <a:solidFill>
                <a:schemeClr val="tx2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80484" y="139700"/>
            <a:ext cx="8494787" cy="493713"/>
          </a:xfrm>
        </p:spPr>
        <p:txBody>
          <a:bodyPr/>
          <a:lstStyle/>
          <a:p>
            <a:pPr eaLnBrk="1" hangingPunct="1"/>
            <a:r>
              <a:rPr lang="en-GB" sz="1400" dirty="0"/>
              <a:t>Chart </a:t>
            </a:r>
            <a:r>
              <a:rPr lang="en-GB" sz="1400" dirty="0"/>
              <a:t>2</a:t>
            </a:r>
            <a:endParaRPr lang="en-GB" sz="1400" dirty="0" smtClean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5094514" y="6496493"/>
            <a:ext cx="3506561" cy="293245"/>
          </a:xfrm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800" dirty="0"/>
              <a:t>Philippe </a:t>
            </a:r>
            <a:r>
              <a:rPr lang="en-GB" sz="800" dirty="0" err="1"/>
              <a:t>D’Arvisenet</a:t>
            </a:r>
            <a:r>
              <a:rPr lang="en-GB" sz="800" dirty="0"/>
              <a:t>, </a:t>
            </a:r>
            <a:r>
              <a:rPr lang="en-US" sz="800" dirty="0" smtClean="0"/>
              <a:t>Advisor, BNP PARIBAS Group</a:t>
            </a:r>
            <a:r>
              <a:rPr lang="en-GB" sz="800" dirty="0" smtClean="0"/>
              <a:t>                                        December 2014</a:t>
            </a:r>
            <a:endParaRPr lang="en-GB" sz="800" dirty="0"/>
          </a:p>
        </p:txBody>
      </p:sp>
      <p:graphicFrame>
        <p:nvGraphicFramePr>
          <p:cNvPr id="13" name="Espace réservé du contenu 12"/>
          <p:cNvGraphicFramePr>
            <a:graphicFrameLocks noGrp="1"/>
          </p:cNvGraphicFramePr>
          <p:nvPr>
            <p:ph idx="1"/>
          </p:nvPr>
        </p:nvGraphicFramePr>
        <p:xfrm>
          <a:off x="963613" y="1287463"/>
          <a:ext cx="7989887" cy="498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995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848F76-09A3-4D63-9FA7-1ED27DFBF53F}" type="slidenum">
              <a:rPr lang="en-GB" sz="800" smtClean="0"/>
              <a:pPr eaLnBrk="1" hangingPunct="1"/>
              <a:t>9</a:t>
            </a:fld>
            <a:endParaRPr lang="en-GB" sz="800" smtClean="0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0" y="265113"/>
            <a:ext cx="8280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69950"/>
            <a:endParaRPr lang="fr-FR" sz="1400" b="1">
              <a:solidFill>
                <a:schemeClr val="tx2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80484" y="139700"/>
            <a:ext cx="8494787" cy="493713"/>
          </a:xfrm>
        </p:spPr>
        <p:txBody>
          <a:bodyPr/>
          <a:lstStyle/>
          <a:p>
            <a:pPr eaLnBrk="1" hangingPunct="1"/>
            <a:r>
              <a:rPr lang="en-GB" sz="1400" dirty="0"/>
              <a:t>Chart </a:t>
            </a:r>
            <a:r>
              <a:rPr lang="en-GB" sz="1400" dirty="0" smtClean="0"/>
              <a:t>3</a:t>
            </a:r>
            <a:endParaRPr lang="en-GB" sz="1400" dirty="0" smtClean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5094514" y="6496493"/>
            <a:ext cx="3506561" cy="293245"/>
          </a:xfrm>
          <a:noFill/>
        </p:spPr>
        <p:txBody>
          <a:bodyPr/>
          <a:lstStyle>
            <a:lvl1pPr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61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800" dirty="0"/>
              <a:t>Philippe </a:t>
            </a:r>
            <a:r>
              <a:rPr lang="en-GB" sz="800" dirty="0" err="1"/>
              <a:t>D’Arvisenet</a:t>
            </a:r>
            <a:r>
              <a:rPr lang="en-GB" sz="800" dirty="0"/>
              <a:t>, </a:t>
            </a:r>
            <a:r>
              <a:rPr lang="en-US" sz="800" dirty="0" smtClean="0"/>
              <a:t>Advisor, BNP PARIBAS Group</a:t>
            </a:r>
            <a:r>
              <a:rPr lang="en-GB" sz="800" dirty="0" smtClean="0"/>
              <a:t>                                        December 2014</a:t>
            </a:r>
            <a:endParaRPr lang="en-GB" sz="800" dirty="0"/>
          </a:p>
        </p:txBody>
      </p:sp>
      <p:graphicFrame>
        <p:nvGraphicFramePr>
          <p:cNvPr id="10" name="Espace réservé du contenu 9"/>
          <p:cNvGraphicFramePr>
            <a:graphicFrameLocks noGrp="1"/>
          </p:cNvGraphicFramePr>
          <p:nvPr>
            <p:ph idx="1"/>
          </p:nvPr>
        </p:nvGraphicFramePr>
        <p:xfrm>
          <a:off x="963613" y="1287463"/>
          <a:ext cx="7989887" cy="498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675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IB Screen">
  <a:themeElements>
    <a:clrScheme name="1_CIB Scre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IB Scree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461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461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CIB Sc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IB Scre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IB Scre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IB Scre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IB Scre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IB Scre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IB Scre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IB Scre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IB Scre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IB Scre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IB Scre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IB Scre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IB Screen 13">
        <a:dk1>
          <a:srgbClr val="000000"/>
        </a:dk1>
        <a:lt1>
          <a:srgbClr val="FFFFFF"/>
        </a:lt1>
        <a:dk2>
          <a:srgbClr val="000000"/>
        </a:dk2>
        <a:lt2>
          <a:srgbClr val="9B5D49"/>
        </a:lt2>
        <a:accent1>
          <a:srgbClr val="007CB1"/>
        </a:accent1>
        <a:accent2>
          <a:srgbClr val="70C27A"/>
        </a:accent2>
        <a:accent3>
          <a:srgbClr val="FFFFFF"/>
        </a:accent3>
        <a:accent4>
          <a:srgbClr val="000000"/>
        </a:accent4>
        <a:accent5>
          <a:srgbClr val="AABFD5"/>
        </a:accent5>
        <a:accent6>
          <a:srgbClr val="65B06E"/>
        </a:accent6>
        <a:hlink>
          <a:srgbClr val="EE2D26"/>
        </a:hlink>
        <a:folHlink>
          <a:srgbClr val="F08B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IB Screen">
  <a:themeElements>
    <a:clrScheme name="2_CIB Scre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IB Scree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461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461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CIB Sc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IB Scre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IB Scre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IB Scre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IB Scre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IB Scre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IB Scre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IB Scre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IB Scre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IB Scre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IB Scre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IB Scre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IB Screen 13">
        <a:dk1>
          <a:srgbClr val="000000"/>
        </a:dk1>
        <a:lt1>
          <a:srgbClr val="FFFFFF"/>
        </a:lt1>
        <a:dk2>
          <a:srgbClr val="000000"/>
        </a:dk2>
        <a:lt2>
          <a:srgbClr val="9B5D49"/>
        </a:lt2>
        <a:accent1>
          <a:srgbClr val="007CB1"/>
        </a:accent1>
        <a:accent2>
          <a:srgbClr val="70C27A"/>
        </a:accent2>
        <a:accent3>
          <a:srgbClr val="FFFFFF"/>
        </a:accent3>
        <a:accent4>
          <a:srgbClr val="000000"/>
        </a:accent4>
        <a:accent5>
          <a:srgbClr val="AABFD5"/>
        </a:accent5>
        <a:accent6>
          <a:srgbClr val="65B06E"/>
        </a:accent6>
        <a:hlink>
          <a:srgbClr val="EE2D26"/>
        </a:hlink>
        <a:folHlink>
          <a:srgbClr val="F08B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IB Screen">
  <a:themeElements>
    <a:clrScheme name="3_CIB Scre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IB Scree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461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461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3_CIB Sc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IB Scre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IB Scre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IB Scre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IB Scre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IB Scre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IB Scre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IB Scre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IB Scre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IB Scre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IB Scre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IB Scre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IB Screen 13">
        <a:dk1>
          <a:srgbClr val="000000"/>
        </a:dk1>
        <a:lt1>
          <a:srgbClr val="FFFFFF"/>
        </a:lt1>
        <a:dk2>
          <a:srgbClr val="000000"/>
        </a:dk2>
        <a:lt2>
          <a:srgbClr val="9B5D49"/>
        </a:lt2>
        <a:accent1>
          <a:srgbClr val="007CB1"/>
        </a:accent1>
        <a:accent2>
          <a:srgbClr val="70C27A"/>
        </a:accent2>
        <a:accent3>
          <a:srgbClr val="FFFFFF"/>
        </a:accent3>
        <a:accent4>
          <a:srgbClr val="000000"/>
        </a:accent4>
        <a:accent5>
          <a:srgbClr val="AABFD5"/>
        </a:accent5>
        <a:accent6>
          <a:srgbClr val="65B06E"/>
        </a:accent6>
        <a:hlink>
          <a:srgbClr val="EE2D26"/>
        </a:hlink>
        <a:folHlink>
          <a:srgbClr val="F08B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CIB Screen">
  <a:themeElements>
    <a:clrScheme name="4_CIB Scre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IB Scree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461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461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4_CIB Sc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IB Scre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IB Scre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IB Scre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IB Scre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IB Scre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IB Scre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IB Scre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IB Scre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IB Scre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IB Scre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IB Scre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IB Screen 13">
        <a:dk1>
          <a:srgbClr val="000000"/>
        </a:dk1>
        <a:lt1>
          <a:srgbClr val="FFFFFF"/>
        </a:lt1>
        <a:dk2>
          <a:srgbClr val="000000"/>
        </a:dk2>
        <a:lt2>
          <a:srgbClr val="9B5D49"/>
        </a:lt2>
        <a:accent1>
          <a:srgbClr val="007CB1"/>
        </a:accent1>
        <a:accent2>
          <a:srgbClr val="70C27A"/>
        </a:accent2>
        <a:accent3>
          <a:srgbClr val="FFFFFF"/>
        </a:accent3>
        <a:accent4>
          <a:srgbClr val="000000"/>
        </a:accent4>
        <a:accent5>
          <a:srgbClr val="AABFD5"/>
        </a:accent5>
        <a:accent6>
          <a:srgbClr val="65B06E"/>
        </a:accent6>
        <a:hlink>
          <a:srgbClr val="EE2D26"/>
        </a:hlink>
        <a:folHlink>
          <a:srgbClr val="F08B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CIB Screen">
  <a:themeElements>
    <a:clrScheme name="5_CIB Screen 1">
      <a:dk1>
        <a:srgbClr val="000000"/>
      </a:dk1>
      <a:lt1>
        <a:srgbClr val="FFFFFF"/>
      </a:lt1>
      <a:dk2>
        <a:srgbClr val="000000"/>
      </a:dk2>
      <a:lt2>
        <a:srgbClr val="9B5D49"/>
      </a:lt2>
      <a:accent1>
        <a:srgbClr val="007CB1"/>
      </a:accent1>
      <a:accent2>
        <a:srgbClr val="70C27A"/>
      </a:accent2>
      <a:accent3>
        <a:srgbClr val="FFFFFF"/>
      </a:accent3>
      <a:accent4>
        <a:srgbClr val="000000"/>
      </a:accent4>
      <a:accent5>
        <a:srgbClr val="AABFD5"/>
      </a:accent5>
      <a:accent6>
        <a:srgbClr val="65B06E"/>
      </a:accent6>
      <a:hlink>
        <a:srgbClr val="EE2D26"/>
      </a:hlink>
      <a:folHlink>
        <a:srgbClr val="F08B21"/>
      </a:folHlink>
    </a:clrScheme>
    <a:fontScheme name="5_CIB Scree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461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461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5_CIB Screen 1">
        <a:dk1>
          <a:srgbClr val="000000"/>
        </a:dk1>
        <a:lt1>
          <a:srgbClr val="FFFFFF"/>
        </a:lt1>
        <a:dk2>
          <a:srgbClr val="000000"/>
        </a:dk2>
        <a:lt2>
          <a:srgbClr val="9B5D49"/>
        </a:lt2>
        <a:accent1>
          <a:srgbClr val="007CB1"/>
        </a:accent1>
        <a:accent2>
          <a:srgbClr val="70C27A"/>
        </a:accent2>
        <a:accent3>
          <a:srgbClr val="FFFFFF"/>
        </a:accent3>
        <a:accent4>
          <a:srgbClr val="000000"/>
        </a:accent4>
        <a:accent5>
          <a:srgbClr val="AABFD5"/>
        </a:accent5>
        <a:accent6>
          <a:srgbClr val="65B06E"/>
        </a:accent6>
        <a:hlink>
          <a:srgbClr val="EE2D26"/>
        </a:hlink>
        <a:folHlink>
          <a:srgbClr val="F08B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15147</TotalTime>
  <Words>1742</Words>
  <Application>Microsoft Office PowerPoint</Application>
  <PresentationFormat>Personnalisé</PresentationFormat>
  <Paragraphs>370</Paragraphs>
  <Slides>68</Slides>
  <Notes>6</Notes>
  <HiddenSlides>0</HiddenSlides>
  <MMClips>0</MMClips>
  <ScaleCrop>false</ScaleCrop>
  <HeadingPairs>
    <vt:vector size="6" baseType="variant">
      <vt:variant>
        <vt:lpstr>Thème</vt:lpstr>
      </vt:variant>
      <vt:variant>
        <vt:i4>5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68</vt:i4>
      </vt:variant>
    </vt:vector>
  </HeadingPairs>
  <TitlesOfParts>
    <vt:vector size="74" baseType="lpstr">
      <vt:lpstr>1_CIB Screen</vt:lpstr>
      <vt:lpstr>2_CIB Screen</vt:lpstr>
      <vt:lpstr>3_CIB Screen</vt:lpstr>
      <vt:lpstr>4_CIB Screen</vt:lpstr>
      <vt:lpstr>5_CIB Screen</vt:lpstr>
      <vt:lpstr>Image</vt:lpstr>
      <vt:lpstr>The world economy,  a focus on the eurozone</vt:lpstr>
      <vt:lpstr>Présentation PowerPoint</vt:lpstr>
      <vt:lpstr>Global trends, OECD and EMES</vt:lpstr>
      <vt:lpstr>Economic outlook and policies</vt:lpstr>
      <vt:lpstr>The Eurozone crisis</vt:lpstr>
      <vt:lpstr>  I – WORLD</vt:lpstr>
      <vt:lpstr>Chart 1</vt:lpstr>
      <vt:lpstr>Chart 2</vt:lpstr>
      <vt:lpstr>Chart 3</vt:lpstr>
      <vt:lpstr>  II – US</vt:lpstr>
      <vt:lpstr>Chart 4</vt:lpstr>
      <vt:lpstr>Chart 5</vt:lpstr>
      <vt:lpstr>Chart 6</vt:lpstr>
      <vt:lpstr>Chart 7</vt:lpstr>
      <vt:lpstr>Chart 8</vt:lpstr>
      <vt:lpstr>Chart 9</vt:lpstr>
      <vt:lpstr>Chart 10</vt:lpstr>
      <vt:lpstr>Chart 11  </vt:lpstr>
      <vt:lpstr>Chart 12   </vt:lpstr>
      <vt:lpstr>  III – JAPAN</vt:lpstr>
      <vt:lpstr>Chart 13 </vt:lpstr>
      <vt:lpstr>Chart 14  </vt:lpstr>
      <vt:lpstr>Chart 15 </vt:lpstr>
      <vt:lpstr>Chart 16 </vt:lpstr>
      <vt:lpstr>Chart 17  </vt:lpstr>
      <vt:lpstr>Chart 18   </vt:lpstr>
      <vt:lpstr>Chart 19   </vt:lpstr>
      <vt:lpstr>  IV – UK</vt:lpstr>
      <vt:lpstr>Chart 20   </vt:lpstr>
      <vt:lpstr>Chart 21</vt:lpstr>
      <vt:lpstr>Chart 22 </vt:lpstr>
      <vt:lpstr>Chart 23   </vt:lpstr>
      <vt:lpstr>Chart 24</vt:lpstr>
      <vt:lpstr>  V – EMERGING COUNTRIES</vt:lpstr>
      <vt:lpstr>Chart 25  </vt:lpstr>
      <vt:lpstr>Chart 26</vt:lpstr>
      <vt:lpstr>Chart 27</vt:lpstr>
      <vt:lpstr>Chart 28</vt:lpstr>
      <vt:lpstr>Chart 29</vt:lpstr>
      <vt:lpstr>Chart 30 </vt:lpstr>
      <vt:lpstr>Chart 31 </vt:lpstr>
      <vt:lpstr>VI – EURO ZONE</vt:lpstr>
      <vt:lpstr>Chart 32</vt:lpstr>
      <vt:lpstr>Chart 33</vt:lpstr>
      <vt:lpstr>Chart 34</vt:lpstr>
      <vt:lpstr>Chart 35</vt:lpstr>
      <vt:lpstr>Chart 36</vt:lpstr>
      <vt:lpstr>Chart 37</vt:lpstr>
      <vt:lpstr>Chart 38   Non performing loans as % of total private sector* borrowing</vt:lpstr>
      <vt:lpstr>Chart 39</vt:lpstr>
      <vt:lpstr>Chart 40</vt:lpstr>
      <vt:lpstr>Chart 41</vt:lpstr>
      <vt:lpstr>Chart 42</vt:lpstr>
      <vt:lpstr>Chart 43</vt:lpstr>
      <vt:lpstr>Chart 44</vt:lpstr>
      <vt:lpstr>Chart 45</vt:lpstr>
      <vt:lpstr>Chart 46</vt:lpstr>
      <vt:lpstr>Chart 47</vt:lpstr>
      <vt:lpstr>Chart 48</vt:lpstr>
      <vt:lpstr>Chart 49</vt:lpstr>
      <vt:lpstr>Chart 50</vt:lpstr>
      <vt:lpstr>Chart 51</vt:lpstr>
      <vt:lpstr>Chart 52</vt:lpstr>
      <vt:lpstr>Chart 53</vt:lpstr>
      <vt:lpstr>Chart 54</vt:lpstr>
      <vt:lpstr>Chart 55</vt:lpstr>
      <vt:lpstr>Chart 56</vt:lpstr>
      <vt:lpstr>Présentation PowerPoint</vt:lpstr>
    </vt:vector>
  </TitlesOfParts>
  <Company>BNP Paribas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demellweekd</dc:creator>
  <cp:lastModifiedBy>Veary BOU</cp:lastModifiedBy>
  <cp:revision>405</cp:revision>
  <cp:lastPrinted>2014-11-26T11:51:10Z</cp:lastPrinted>
  <dcterms:created xsi:type="dcterms:W3CDTF">2011-02-15T11:36:28Z</dcterms:created>
  <dcterms:modified xsi:type="dcterms:W3CDTF">2014-11-27T14:58:01Z</dcterms:modified>
</cp:coreProperties>
</file>